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</p:sldMasterIdLst>
  <p:notesMasterIdLst>
    <p:notesMasterId r:id="rId21"/>
  </p:notesMasterIdLst>
  <p:handoutMasterIdLst>
    <p:handoutMasterId r:id="rId22"/>
  </p:handoutMasterIdLst>
  <p:sldIdLst>
    <p:sldId id="472" r:id="rId3"/>
    <p:sldId id="47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67">
          <p15:clr>
            <a:srgbClr val="A4A3A4"/>
          </p15:clr>
        </p15:guide>
        <p15:guide id="2" pos="46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431"/>
    <a:srgbClr val="202AEC"/>
    <a:srgbClr val="FF3300"/>
    <a:srgbClr val="4635AF"/>
    <a:srgbClr val="FF9999"/>
    <a:srgbClr val="69D8FF"/>
    <a:srgbClr val="FBA89F"/>
    <a:srgbClr val="000000"/>
    <a:srgbClr val="83C93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3" autoAdjust="0"/>
    <p:restoredTop sz="81621" autoAdjust="0"/>
  </p:normalViewPr>
  <p:slideViewPr>
    <p:cSldViewPr>
      <p:cViewPr varScale="1">
        <p:scale>
          <a:sx n="90" d="100"/>
          <a:sy n="90" d="100"/>
        </p:scale>
        <p:origin x="-564" y="-96"/>
      </p:cViewPr>
      <p:guideLst>
        <p:guide orient="horz" pos="3067"/>
        <p:guide pos="46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898" y="90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0CA1-264A-40DA-BBFB-677326172EB1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5ED6-1DD3-4E7F-A3DB-D1D48E1CF8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65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9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C15ED44-6FD5-4737-8EA7-F4FBDBEA7468}" type="datetimeFigureOut">
              <a:rPr lang="zh-CN" altLang="en-US"/>
              <a:pPr>
                <a:defRPr/>
              </a:pPr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10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9" y="9430094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F3DA7FC-66B3-45EA-8929-D5D2B8AF9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31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9E34C-D1CE-440A-B0FE-A7FDE5F2E01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66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79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270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409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6815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8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004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570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3306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99669"/>
            <a:ext cx="9144000" cy="432048"/>
          </a:xfrm>
        </p:spPr>
        <p:txBody>
          <a:bodyPr lIns="180000" rIns="180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459788" y="6597650"/>
            <a:ext cx="595312" cy="144463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D6E9760-0A37-423F-92DB-861B7DBD0D2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 descr="C:\Users\temp\Desktop\PPT模板规范\CMB_招商银行PPT内页_4比3_16051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6079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348696" y="456202"/>
            <a:ext cx="1357291" cy="4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 userDrawn="1"/>
        </p:nvCxnSpPr>
        <p:spPr>
          <a:xfrm flipH="1">
            <a:off x="539552" y="0"/>
            <a:ext cx="72008" cy="66693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3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279131" y="3871419"/>
            <a:ext cx="5184576" cy="411306"/>
          </a:xfrm>
          <a:prstGeom prst="rect">
            <a:avLst/>
          </a:prstGeom>
        </p:spPr>
        <p:txBody>
          <a:bodyPr wrap="square" lIns="180000" rIns="180000">
            <a:spAutoFit/>
          </a:bodyPr>
          <a:lstStyle>
            <a:lvl1pPr algn="l">
              <a:buFontTx/>
              <a:buNone/>
              <a:defRPr sz="2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单击此处添加栏目导航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17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789040"/>
            <a:ext cx="6984776" cy="93610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482453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2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>
          <a:xfrm>
            <a:off x="0" y="71414"/>
            <a:ext cx="8715404" cy="6429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557242" y="107154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1463" indent="-271463">
              <a:buFont typeface="Arial" pitchFamily="34" charset="0"/>
              <a:buChar char="•"/>
              <a:defRPr sz="2400"/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buFont typeface="Arial" pitchFamily="34" charset="0"/>
              <a:buNone/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buFont typeface="Arial" pitchFamily="34" charset="0"/>
              <a:buChar char="•"/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0CC617-AD07-4778-9C0D-B5D82A8072EA}" type="datetime1">
              <a:rPr lang="zh-CN" altLang="en-US"/>
              <a:pPr>
                <a:defRPr/>
              </a:pPr>
              <a:t>2018/8/1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3950" y="6492875"/>
            <a:ext cx="40005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804AA9-21AF-4F1D-8EF8-9116A4B96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AFEED-891F-4042-93BF-7E41B780A5F4}" type="datetimeFigureOut">
              <a:rPr lang="zh-CN" altLang="en-US" smtClean="0"/>
              <a:pPr>
                <a:defRPr/>
              </a:pPr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4F972-D47F-4960-9957-E94F1CF0532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D1B4-D5A0-4DF7-9F72-5162CD1AE3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4CEE-3A35-444D-B74C-D4239E2F051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7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581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102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57213" y="10715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0" y="71438"/>
            <a:ext cx="87153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8F3A38-1BAA-4309-9CFF-CDB2E33A8646}" type="datetimeFigureOut">
              <a:rPr lang="zh-CN" altLang="en-US" smtClean="0"/>
              <a:pPr>
                <a:defRPr/>
              </a:pPr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15375" y="6492875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9F782A-9EFB-42F3-A7F5-CEC74A35968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89" r:id="rId4"/>
    <p:sldLayoutId id="2147483692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12788" indent="-3508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982663" indent="-2603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343025" indent="-269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1704975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CEBB625-D248-49DA-A149-13BFC646B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2018/8/1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0BE2FC-E3A2-45CC-95BA-FC22D063DE10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4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1988840"/>
            <a:ext cx="915352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1472" y="2492896"/>
            <a:ext cx="8062912" cy="1571636"/>
          </a:xfrm>
          <a:prstGeom prst="rect">
            <a:avLst/>
          </a:prstGeom>
        </p:spPr>
        <p:txBody>
          <a:bodyPr vert="horz" lIns="78145" tIns="39072" rIns="78145" bIns="39072" rtlCol="0" anchor="b">
            <a:normAutofit fontScale="40000" lnSpcReduction="20000"/>
          </a:bodyPr>
          <a:lstStyle/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12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表单设计</a:t>
            </a:r>
            <a:r>
              <a:rPr lang="zh-CN" altLang="en-US" sz="123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器的优化与升级</a:t>
            </a:r>
            <a:endParaRPr lang="en-US" altLang="zh-CN" sz="123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						</a:t>
            </a:r>
          </a:p>
          <a:p>
            <a:pPr algn="ctr" defTabSz="78144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</a:p>
        </p:txBody>
      </p:sp>
      <p:sp>
        <p:nvSpPr>
          <p:cNvPr id="7" name="副标题 3"/>
          <p:cNvSpPr txBox="1">
            <a:spLocks/>
          </p:cNvSpPr>
          <p:nvPr/>
        </p:nvSpPr>
        <p:spPr>
          <a:xfrm>
            <a:off x="2428860" y="4700736"/>
            <a:ext cx="4572032" cy="117653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/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答辩人   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：周东晖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成员：周东晖 黎满 余方正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81446" fontAlgn="auto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指导导师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王腾</a:t>
            </a:r>
            <a:endParaRPr lang="en-US" altLang="zh-CN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2111829" cy="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9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16029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背景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781887"/>
            <a:ext cx="784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目前项目中的一些页面布局相似，表单元素繁多，需求变更，所以需要开发一套表单设计器来快速开发页面及配置表单属性。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目前室内的框架中，已有一套基于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实现的表单设计器，功能比较完善，能满足平时的项目需求。不久室内将上一套新框架，前端是用</a:t>
            </a:r>
            <a:r>
              <a:rPr lang="en-US" altLang="zh-CN" sz="1600" dirty="0" smtClean="0"/>
              <a:t>React</a:t>
            </a:r>
            <a:r>
              <a:rPr lang="zh-CN" altLang="en-US" sz="1600" dirty="0" smtClean="0"/>
              <a:t>实现，所以希望能在新框架下，用</a:t>
            </a:r>
            <a:r>
              <a:rPr lang="en-US" altLang="zh-CN" sz="1600" dirty="0" smtClean="0"/>
              <a:t>React</a:t>
            </a:r>
            <a:r>
              <a:rPr lang="zh-CN" altLang="en-US" sz="1600" dirty="0" smtClean="0"/>
              <a:t>实现一套表单设计器，以满足以后的项目总的日常需求。本课题为开发</a:t>
            </a:r>
            <a:r>
              <a:rPr lang="zh-CN" altLang="en-US" sz="1600" dirty="0"/>
              <a:t>该设计</a:t>
            </a:r>
            <a:r>
              <a:rPr lang="zh-CN" altLang="en-US" sz="1600" dirty="0" smtClean="0"/>
              <a:t>器前的一个预研项目，后期还会持续开发下去。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37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47664" y="249289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表单设计器截图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9750" y="109623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需求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686" y="1772816"/>
            <a:ext cx="777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开发一个表单设计器，能够实现表单元素的拖拽组成页面、参数配置、响应事件等。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6750" y="2708920"/>
            <a:ext cx="756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技术栈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694" y="3421464"/>
            <a:ext cx="7704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React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Facebook</a:t>
            </a:r>
            <a:r>
              <a:rPr lang="zh-CN" altLang="en-US" sz="1600" dirty="0" smtClean="0"/>
              <a:t>公司开源的一个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框架；</a:t>
            </a:r>
            <a:endParaRPr lang="en-US" altLang="zh-CN" sz="1600" dirty="0" smtClean="0"/>
          </a:p>
          <a:p>
            <a:r>
              <a:rPr lang="en-US" altLang="zh-CN" sz="1600" dirty="0" err="1" smtClean="0"/>
              <a:t>Redux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Redux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应用的可预测状态容器；</a:t>
            </a:r>
            <a:endParaRPr lang="en-US" altLang="zh-CN" sz="1600" dirty="0" smtClean="0"/>
          </a:p>
          <a:p>
            <a:r>
              <a:rPr lang="en-US" altLang="zh-CN" sz="1600" dirty="0" smtClean="0"/>
              <a:t>React-</a:t>
            </a:r>
            <a:r>
              <a:rPr lang="en-US" altLang="zh-CN" sz="1600" dirty="0" err="1" smtClean="0"/>
              <a:t>DnD</a:t>
            </a:r>
            <a:r>
              <a:rPr lang="zh-CN" altLang="en-US" sz="1600" dirty="0" smtClean="0"/>
              <a:t>：是基于</a:t>
            </a:r>
            <a:r>
              <a:rPr lang="en-US" altLang="zh-CN" sz="1600" dirty="0" smtClean="0"/>
              <a:t>React</a:t>
            </a:r>
            <a:r>
              <a:rPr lang="zh-CN" altLang="en-US" sz="1600" dirty="0" smtClean="0"/>
              <a:t>的拖拽库；</a:t>
            </a:r>
            <a:endParaRPr lang="en-US" altLang="zh-CN" sz="1600" dirty="0" smtClean="0"/>
          </a:p>
          <a:p>
            <a:r>
              <a:rPr lang="en-US" altLang="zh-CN" sz="1600" dirty="0" smtClean="0"/>
              <a:t>Ant Design</a:t>
            </a:r>
            <a:r>
              <a:rPr lang="zh-CN" altLang="en-US" sz="1600" dirty="0" smtClean="0"/>
              <a:t>：蚂蚁金服开源的一个</a:t>
            </a:r>
            <a:r>
              <a:rPr lang="en-US" altLang="zh-CN" sz="1600" dirty="0" smtClean="0"/>
              <a:t>React UI</a:t>
            </a:r>
            <a:r>
              <a:rPr lang="zh-CN" altLang="en-US" sz="1600" dirty="0" smtClean="0"/>
              <a:t>库。</a:t>
            </a:r>
            <a:endParaRPr lang="en-US" altLang="zh-CN" sz="1600" dirty="0" smtClean="0"/>
          </a:p>
          <a:p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14282" y="214290"/>
            <a:ext cx="3453225" cy="3841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的表单设计器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2"/>
          <p:cNvSpPr txBox="1">
            <a:spLocks/>
          </p:cNvSpPr>
          <p:nvPr/>
        </p:nvSpPr>
        <p:spPr bwMode="auto">
          <a:xfrm>
            <a:off x="8459788" y="6597650"/>
            <a:ext cx="595312" cy="144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 smtClean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6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7"/>
          <p:cNvGrpSpPr>
            <a:grpSpLocks/>
          </p:cNvGrpSpPr>
          <p:nvPr/>
        </p:nvGrpSpPr>
        <p:grpSpPr bwMode="auto">
          <a:xfrm>
            <a:off x="0" y="0"/>
            <a:ext cx="0" cy="0"/>
            <a:chOff x="0" y="0"/>
            <a:chExt cx="35" cy="79"/>
          </a:xfrm>
        </p:grpSpPr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0" y="0"/>
              <a:ext cx="35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35" y="79"/>
              <a:ext cx="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5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楷体GB">
      <a:majorFont>
        <a:latin typeface="Calibri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37416</TotalTime>
  <Words>366</Words>
  <Application>Microsoft Office PowerPoint</Application>
  <PresentationFormat>全屏显示(4:3)</PresentationFormat>
  <Paragraphs>37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热烈欢迎田书记莅临我部指导工作！</dc:title>
  <dc:creator>air</dc:creator>
  <cp:lastModifiedBy>zhou</cp:lastModifiedBy>
  <cp:revision>4689</cp:revision>
  <dcterms:modified xsi:type="dcterms:W3CDTF">2018-08-01T16:15:44Z</dcterms:modified>
</cp:coreProperties>
</file>