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2" r:id="rId7"/>
    <p:sldId id="263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CF42B6B-6203-42BD-86C1-B1F197F97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A94DFDB-74F0-49B1-8485-23C28F7E3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2265C7A-3637-425B-93F9-67E788C5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C65-D10E-43A6-8476-60409A68366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DC05FB-BD66-443D-A2A2-EE9E6C15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F687DE1-20AC-422B-8329-4DC77203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1F51-3F22-4ACA-BD6C-92898375A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7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322043-D6A5-4947-BB5A-07301D9B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A965CE5-CCE3-4BA4-A440-CD841C0E2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9C1E081-1BE4-47C2-AC7C-3A9E4B1D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C65-D10E-43A6-8476-60409A68366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402AED-A215-43D3-8C24-D5143375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43A6EF4-661E-44DA-8287-CB18F8E0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1F51-3F22-4ACA-BD6C-92898375A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9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51CED6E-29A7-4B59-8B58-C647ADE45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01CD1E1-F799-440E-9EFD-570F91388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7FCA04D-829F-468B-8ED6-4BBEAF76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C65-D10E-43A6-8476-60409A68366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3B213FE-A04F-4E2C-BE9D-825D4DF6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76A91AF-9651-4B63-ACFA-E7A75A36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1F51-3F22-4ACA-BD6C-92898375A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9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1AE9A9-3641-4086-81F3-94B2C00F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62697A3-F14F-470F-A52B-6A7F6772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38ADB30-5C46-44BE-89A3-1299E8A1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C65-D10E-43A6-8476-60409A68366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B49ECC-60DD-4E09-A6F3-DA52C7C3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2D953C-0EC3-4719-8BE0-C4203FBB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1F51-3F22-4ACA-BD6C-92898375A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0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B7FEBB-37E5-43D5-B678-153B67F3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379403-B4D0-49CD-8EB8-4333879C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1A371A-1A6A-4ECE-A985-107D8853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C65-D10E-43A6-8476-60409A68366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546409-F98F-42E7-A134-96089B06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4FA1AD2-C73A-4CBF-B7F1-F9DA83EB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1F51-3F22-4ACA-BD6C-92898375A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0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4DF3B2-CF43-4524-A26D-54C2568B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26EE0F-A2E5-4FFC-A077-15524D0FF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FB32123-384C-4486-B36F-7D1683BB9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6A5D7BD-028B-4185-B8F4-E224AA28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C65-D10E-43A6-8476-60409A68366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6667A66-D885-403C-8364-213F7123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536D9B6-0EBD-400C-9B93-B4B88F76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1F51-3F22-4ACA-BD6C-92898375A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1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6508E3-CEB3-4C4E-9C78-47DD2E99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A35FF91-2B31-442B-A388-DDA1F2362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3853A4C-6884-47C7-B96F-E26962C82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52EC9C2-5B6B-458D-9E50-AB617E290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EB13FDB-C228-40D0-B454-4A7446743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5CB6381-FBC3-41EF-BB5F-148D5E3F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C65-D10E-43A6-8476-60409A68366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36E0742-FD06-41F9-BB12-08E910A4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078250C-F296-4C70-A5B6-B00B250E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1F51-3F22-4ACA-BD6C-92898375A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04EE89-6CDA-4946-91B7-9F2F1F7B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CA8AABB-AAE8-4393-B7DA-7F1A7724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C65-D10E-43A6-8476-60409A68366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931F13B-1A89-4ABB-924B-0CED38CD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34E4B7E-77AA-48BE-8EA2-00C17E13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1F51-3F22-4ACA-BD6C-92898375A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0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CDE062C-B7D2-46A2-81C0-E60CC2E0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C65-D10E-43A6-8476-60409A68366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67BDA39-3388-457C-A4E8-B4C4FAF1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D613FD3-0AD9-4D71-AE23-956A4320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1F51-3F22-4ACA-BD6C-92898375A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6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68908E-6898-452D-A989-17A35D57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4D17AF-3C5E-4A4C-8325-394EEB819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F1138A9-869F-43B6-A4A6-AF9EC0F3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B30CF33-0EA5-4F23-9D16-62BD463C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C65-D10E-43A6-8476-60409A68366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B95BB6-E4A9-46AC-BE1A-C59EC9B4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A42A182-3386-4D70-9CDD-C51E608C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1F51-3F22-4ACA-BD6C-92898375A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3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A0D7B9-003D-429A-BF38-1CDDAC23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B066833-A8AC-47B1-BF59-3A17E1D43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CFB4873-FAF4-44B8-B2AD-782560CA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EF30901-ADB0-4953-9FD3-77AB5ECA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DC65-D10E-43A6-8476-60409A68366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72B2021-62E4-428D-84F6-9EB7958C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A6EA53D-B9CA-4C01-BCDB-8AD731A1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1F51-3F22-4ACA-BD6C-92898375A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5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3DF67F6-228D-4C93-BF62-AFF30E2B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43C794-8683-401F-B42E-73A7C563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FA6B5B-E749-4727-A8C6-F32F376CC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DC65-D10E-43A6-8476-60409A68366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E6E470-B7FC-49DE-A466-AC6BD255F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D55863-9001-44BE-841E-055CFBE9E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1F51-3F22-4ACA-BD6C-92898375A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2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windowsub0406&amp;logNo=220894462409" TargetMode="External"/><Relationship Id="rId2" Type="http://schemas.openxmlformats.org/officeDocument/2006/relationships/hyperlink" Target="https://m.blog.naver.com/PostView.nhn?blogId=suresofttech&amp;logNo=221606239357&amp;proxyReferer=https://www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rstart.tistory.com/188" TargetMode="External"/><Relationship Id="rId4" Type="http://schemas.openxmlformats.org/officeDocument/2006/relationships/hyperlink" Target="https://medium.com/@mrhwick/simple-lane-detection-with-opencv-bfeb6ae54ec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9BBE97-E227-42A9-92C9-B394C7B40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자율주행 영상처리 기법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45BFFE3-EECC-4B6D-9A2A-58A099D33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차선검출</a:t>
            </a:r>
            <a:r>
              <a:rPr lang="ko-KR" altLang="en-US" dirty="0"/>
              <a:t> 중심으로 형태학과 관련된 부분 조사</a:t>
            </a:r>
          </a:p>
        </p:txBody>
      </p:sp>
    </p:spTree>
    <p:extLst>
      <p:ext uri="{BB962C8B-B14F-4D97-AF65-F5344CB8AC3E}">
        <p14:creationId xmlns:p14="http://schemas.microsoft.com/office/powerpoint/2010/main" val="64143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1A95671B-3CC6-4792-9114-B74FAEA22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DD23FE-B235-4F24-A619-46CF77DF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Edge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8A19B1-EBBD-45AA-B5E3-3CF35B3B5C0D}"/>
              </a:ext>
            </a:extLst>
          </p:cNvPr>
          <p:cNvSpPr txBox="1"/>
          <p:nvPr/>
        </p:nvSpPr>
        <p:spPr>
          <a:xfrm>
            <a:off x="6190909" y="552906"/>
            <a:ext cx="5159825" cy="167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Canny Edge Detection</a:t>
            </a:r>
            <a:r>
              <a:rPr lang="ko-KR" altLang="en-US" sz="2000"/>
              <a:t>을 사용한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43F33910-EC31-48F4-ADE9-857A4DC95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724" y="2405149"/>
            <a:ext cx="6632453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7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1A95671B-3CC6-4792-9114-B74FAEA22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C901C2-DC09-440A-A8E3-F44BAE5E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Hough Transform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AA9ADC-6B7E-4D79-9C5D-EBA163D4FE20}"/>
              </a:ext>
            </a:extLst>
          </p:cNvPr>
          <p:cNvSpPr txBox="1"/>
          <p:nvPr/>
        </p:nvSpPr>
        <p:spPr>
          <a:xfrm>
            <a:off x="6190909" y="552906"/>
            <a:ext cx="5159825" cy="167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/>
              <a:t>허프</a:t>
            </a:r>
            <a:r>
              <a:rPr lang="en-US" altLang="ko-KR" sz="2000"/>
              <a:t> </a:t>
            </a:r>
            <a:r>
              <a:rPr lang="ko-KR" altLang="en-US" sz="2000"/>
              <a:t>변환을 통해 실제 검출된 차선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A72D10F1-F0E0-4B6F-A37B-1BE7C37C6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044" y="2405149"/>
            <a:ext cx="6635813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7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E64FE50-9A21-4059-804A-5BD06E16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80E4FB8-5122-45FB-AB9F-617B5AEE6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기본적인 </a:t>
            </a:r>
            <a:r>
              <a:rPr lang="ko-KR" altLang="en-US" dirty="0" err="1"/>
              <a:t>차선검출</a:t>
            </a:r>
            <a:r>
              <a:rPr lang="ko-KR" altLang="en-US" dirty="0"/>
              <a:t> 흐름 </a:t>
            </a:r>
            <a:r>
              <a:rPr lang="en-US" altLang="ko-KR" dirty="0"/>
              <a:t>(</a:t>
            </a:r>
            <a:r>
              <a:rPr lang="ko-KR" altLang="en-US" dirty="0">
                <a:hlinkClick r:id="rId2"/>
              </a:rPr>
              <a:t>링크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Hough Transform</a:t>
            </a:r>
            <a:r>
              <a:rPr lang="ko-KR" altLang="en-US" dirty="0"/>
              <a:t>정리 및 </a:t>
            </a:r>
            <a:r>
              <a:rPr lang="ko-KR" altLang="en-US" dirty="0" err="1"/>
              <a:t>차선검출에</a:t>
            </a:r>
            <a:r>
              <a:rPr lang="ko-KR" altLang="en-US" dirty="0"/>
              <a:t> 응용 </a:t>
            </a:r>
            <a:r>
              <a:rPr lang="en-US" altLang="ko-KR" dirty="0"/>
              <a:t>(</a:t>
            </a:r>
            <a:r>
              <a:rPr lang="ko-KR" altLang="en-US" dirty="0">
                <a:hlinkClick r:id="rId3"/>
              </a:rPr>
              <a:t>링크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OpenCV </a:t>
            </a:r>
            <a:r>
              <a:rPr lang="ko-KR" altLang="en-US" dirty="0" err="1"/>
              <a:t>차선검출</a:t>
            </a:r>
            <a:r>
              <a:rPr lang="ko-KR" altLang="en-US" dirty="0"/>
              <a:t> 튜토리얼 </a:t>
            </a:r>
            <a:r>
              <a:rPr lang="en-US" altLang="ko-KR" dirty="0"/>
              <a:t>(</a:t>
            </a:r>
            <a:r>
              <a:rPr lang="ko-KR" altLang="en-US" dirty="0">
                <a:hlinkClick r:id="rId4"/>
              </a:rPr>
              <a:t>링크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Canny Edge</a:t>
            </a:r>
            <a:r>
              <a:rPr lang="ko-KR" altLang="en-US" dirty="0"/>
              <a:t>검출 알고리즘 정리 </a:t>
            </a:r>
            <a:r>
              <a:rPr lang="en-US" altLang="ko-KR" dirty="0"/>
              <a:t>(</a:t>
            </a:r>
            <a:r>
              <a:rPr lang="ko-KR" altLang="en-US" dirty="0">
                <a:hlinkClick r:id="rId5"/>
              </a:rPr>
              <a:t>링크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34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1A95671B-3CC6-4792-9114-B74FAEA22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C901C2-DC09-440A-A8E3-F44BAE5E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Hough Transform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9ABA3E98-61E1-4B4D-83B3-45400A0FC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6" y="1782081"/>
            <a:ext cx="10961449" cy="4599669"/>
          </a:xfrm>
        </p:spPr>
      </p:pic>
    </p:spTree>
    <p:extLst>
      <p:ext uri="{BB962C8B-B14F-4D97-AF65-F5344CB8AC3E}">
        <p14:creationId xmlns:p14="http://schemas.microsoft.com/office/powerpoint/2010/main" val="203237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1A95671B-3CC6-4792-9114-B74FAEA22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C901C2-DC09-440A-A8E3-F44BAE5E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Hough Transform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xmlns="" id="{52F52DF1-B423-4440-8843-74A5EF18B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5" y="1825625"/>
            <a:ext cx="10747245" cy="4351338"/>
          </a:xfrm>
        </p:spPr>
      </p:pic>
    </p:spTree>
    <p:extLst>
      <p:ext uri="{BB962C8B-B14F-4D97-AF65-F5344CB8AC3E}">
        <p14:creationId xmlns:p14="http://schemas.microsoft.com/office/powerpoint/2010/main" val="308989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1A95671B-3CC6-4792-9114-B74FAEA22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C901C2-DC09-440A-A8E3-F44BAE5E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Hough Transform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2A165A37-1A8D-4B69-9C07-27F17F074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5" y="1816100"/>
            <a:ext cx="11042520" cy="4351338"/>
          </a:xfrm>
        </p:spPr>
      </p:pic>
    </p:spTree>
    <p:extLst>
      <p:ext uri="{BB962C8B-B14F-4D97-AF65-F5344CB8AC3E}">
        <p14:creationId xmlns:p14="http://schemas.microsoft.com/office/powerpoint/2010/main" val="89025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1A95671B-3CC6-4792-9114-B74FAEA22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C901C2-DC09-440A-A8E3-F44BAE5E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Hough Transform</a:t>
            </a:r>
          </a:p>
        </p:txBody>
      </p:sp>
      <p:pic>
        <p:nvPicPr>
          <p:cNvPr id="9" name="내용 개체 틀 8" descr="텍스트, 하얀색이(가) 표시된 사진&#10;&#10;자동 생성된 설명">
            <a:extLst>
              <a:ext uri="{FF2B5EF4-FFF2-40B4-BE49-F238E27FC236}">
                <a16:creationId xmlns:a16="http://schemas.microsoft.com/office/drawing/2014/main" xmlns="" id="{B85F154B-20A5-48CD-B0CF-37644E70E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825625"/>
            <a:ext cx="10829925" cy="4351338"/>
          </a:xfrm>
        </p:spPr>
      </p:pic>
    </p:spTree>
    <p:extLst>
      <p:ext uri="{BB962C8B-B14F-4D97-AF65-F5344CB8AC3E}">
        <p14:creationId xmlns:p14="http://schemas.microsoft.com/office/powerpoint/2010/main" val="381974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1A95671B-3CC6-4792-9114-B74FAEA22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C901C2-DC09-440A-A8E3-F44BAE5E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Hough Transform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xmlns="" id="{71C17C30-737B-44A0-9775-070E8CAD2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0596"/>
            <a:ext cx="10515600" cy="4281395"/>
          </a:xfrm>
        </p:spPr>
      </p:pic>
    </p:spTree>
    <p:extLst>
      <p:ext uri="{BB962C8B-B14F-4D97-AF65-F5344CB8AC3E}">
        <p14:creationId xmlns:p14="http://schemas.microsoft.com/office/powerpoint/2010/main" val="186712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1A95671B-3CC6-4792-9114-B74FAEA22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C901C2-DC09-440A-A8E3-F44BAE5E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Hough Transform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2BEE9AD0-7DF7-46EF-8D98-706002655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825625"/>
            <a:ext cx="10248899" cy="4351338"/>
          </a:xfrm>
        </p:spPr>
      </p:pic>
    </p:spTree>
    <p:extLst>
      <p:ext uri="{BB962C8B-B14F-4D97-AF65-F5344CB8AC3E}">
        <p14:creationId xmlns:p14="http://schemas.microsoft.com/office/powerpoint/2010/main" val="200955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7A1206-4926-4BB4-B825-852E4CD1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차선 </a:t>
            </a:r>
            <a:r>
              <a:rPr lang="ko-KR" altLang="en-US" dirty="0" smtClean="0"/>
              <a:t>검출 과정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4B9780E-4B2D-42BF-8858-816090538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Threshold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Edge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Hough Transform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DCC0652-70FB-4C15-850F-3A7351B1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36" y="1824154"/>
            <a:ext cx="6468378" cy="1571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FE40932-5D59-41CF-8A5E-C0871E642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91"/>
          <a:stretch/>
        </p:blipFill>
        <p:spPr>
          <a:xfrm>
            <a:off x="4968412" y="3480655"/>
            <a:ext cx="3230023" cy="1552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19A5369-4E44-4F37-8947-2439D31308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84"/>
          <a:stretch/>
        </p:blipFill>
        <p:spPr>
          <a:xfrm>
            <a:off x="8244091" y="3480655"/>
            <a:ext cx="3230023" cy="1552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5D8FF6B-916A-4ACD-A295-6249F7E6B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301" y="5158659"/>
            <a:ext cx="3172268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1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9ED5833-B85B-4103-8A3B-CAB0308E6C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길, 도로, 장면이(가) 표시된 사진&#10;&#10;자동 생성된 설명">
            <a:extLst>
              <a:ext uri="{FF2B5EF4-FFF2-40B4-BE49-F238E27FC236}">
                <a16:creationId xmlns:a16="http://schemas.microsoft.com/office/drawing/2014/main" xmlns="" id="{07759BA8-4041-4B90-80C2-B764824A2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62" y="2957665"/>
            <a:ext cx="5626004" cy="33463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1D45749-9DC3-401F-87CA-239EE78DE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977084"/>
            <a:ext cx="5828261" cy="330753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6E693D73-5CCB-4AB6-8284-1DF4E98F1E5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Threshold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474933-8E85-4EE1-90AA-88DA5B787F45}"/>
              </a:ext>
            </a:extLst>
          </p:cNvPr>
          <p:cNvSpPr txBox="1"/>
          <p:nvPr/>
        </p:nvSpPr>
        <p:spPr>
          <a:xfrm>
            <a:off x="6411081" y="2607752"/>
            <a:ext cx="549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고정 값인 </a:t>
            </a:r>
            <a:r>
              <a:rPr lang="en-US" altLang="ko-KR" dirty="0"/>
              <a:t>127</a:t>
            </a:r>
            <a:r>
              <a:rPr lang="ko-KR" altLang="en-US" dirty="0"/>
              <a:t>를 기준으로 </a:t>
            </a:r>
            <a:r>
              <a:rPr lang="en-US" altLang="ko-KR" dirty="0"/>
              <a:t>threshold</a:t>
            </a:r>
            <a:r>
              <a:rPr lang="ko-KR" altLang="en-US" dirty="0"/>
              <a:t>를 진행한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4AE78F-AEF2-4A10-A46B-010E7BEA4D4F}"/>
              </a:ext>
            </a:extLst>
          </p:cNvPr>
          <p:cNvSpPr txBox="1"/>
          <p:nvPr/>
        </p:nvSpPr>
        <p:spPr>
          <a:xfrm>
            <a:off x="788564" y="260775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 흑백 이미지</a:t>
            </a:r>
          </a:p>
        </p:txBody>
      </p:sp>
    </p:spTree>
    <p:extLst>
      <p:ext uri="{BB962C8B-B14F-4D97-AF65-F5344CB8AC3E}">
        <p14:creationId xmlns:p14="http://schemas.microsoft.com/office/powerpoint/2010/main" val="253280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89</Words>
  <Application>Microsoft Office PowerPoint</Application>
  <PresentationFormat>와이드스크린</PresentationFormat>
  <Paragraphs>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자율주행 영상처리 기법</vt:lpstr>
      <vt:lpstr>Hough Transform</vt:lpstr>
      <vt:lpstr>Hough Transform</vt:lpstr>
      <vt:lpstr>Hough Transform</vt:lpstr>
      <vt:lpstr>Hough Transform</vt:lpstr>
      <vt:lpstr>Hough Transform</vt:lpstr>
      <vt:lpstr>Hough Transform</vt:lpstr>
      <vt:lpstr>차선 검출 과정</vt:lpstr>
      <vt:lpstr>PowerPoint 프레젠테이션</vt:lpstr>
      <vt:lpstr>Edge Detection</vt:lpstr>
      <vt:lpstr>Hough Transform</vt:lpstr>
      <vt:lpstr>참조 링크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자율주행 영상처리 기술</dc:title>
  <dc:creator>임 순길</dc:creator>
  <cp:lastModifiedBy>A.I Lab</cp:lastModifiedBy>
  <cp:revision>12</cp:revision>
  <dcterms:created xsi:type="dcterms:W3CDTF">2021-03-15T07:11:50Z</dcterms:created>
  <dcterms:modified xsi:type="dcterms:W3CDTF">2021-08-19T08:54:44Z</dcterms:modified>
</cp:coreProperties>
</file>