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86773-3EA7-47A6-9093-8123166797EE}" v="808" dt="2025-04-09T07:29:39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AAAED6-1B25-0647-A95A-EAD9227FB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4450"/>
              </p:ext>
            </p:extLst>
          </p:nvPr>
        </p:nvGraphicFramePr>
        <p:xfrm>
          <a:off x="395377" y="345056"/>
          <a:ext cx="11122380" cy="624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76">
                  <a:extLst>
                    <a:ext uri="{9D8B030D-6E8A-4147-A177-3AD203B41FA5}">
                      <a16:colId xmlns:a16="http://schemas.microsoft.com/office/drawing/2014/main" val="2612360432"/>
                    </a:ext>
                  </a:extLst>
                </a:gridCol>
                <a:gridCol w="2224476">
                  <a:extLst>
                    <a:ext uri="{9D8B030D-6E8A-4147-A177-3AD203B41FA5}">
                      <a16:colId xmlns:a16="http://schemas.microsoft.com/office/drawing/2014/main" val="1472788195"/>
                    </a:ext>
                  </a:extLst>
                </a:gridCol>
                <a:gridCol w="2224476">
                  <a:extLst>
                    <a:ext uri="{9D8B030D-6E8A-4147-A177-3AD203B41FA5}">
                      <a16:colId xmlns:a16="http://schemas.microsoft.com/office/drawing/2014/main" val="324549189"/>
                    </a:ext>
                  </a:extLst>
                </a:gridCol>
                <a:gridCol w="2224476">
                  <a:extLst>
                    <a:ext uri="{9D8B030D-6E8A-4147-A177-3AD203B41FA5}">
                      <a16:colId xmlns:a16="http://schemas.microsoft.com/office/drawing/2014/main" val="199905891"/>
                    </a:ext>
                  </a:extLst>
                </a:gridCol>
                <a:gridCol w="2224476">
                  <a:extLst>
                    <a:ext uri="{9D8B030D-6E8A-4147-A177-3AD203B41FA5}">
                      <a16:colId xmlns:a16="http://schemas.microsoft.com/office/drawing/2014/main" val="3827442120"/>
                    </a:ext>
                  </a:extLst>
                </a:gridCol>
              </a:tblGrid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OSI </a:t>
                      </a:r>
                      <a:r>
                        <a:rPr lang="ko-KR" altLang="en-US" err="1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Layer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ko-KR" altLang="en-US" err="1"/>
                        <a:t>Number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TCP/IP </a:t>
                      </a:r>
                      <a:r>
                        <a:rPr lang="ko-KR" altLang="en-US" err="1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Other</a:t>
                      </a:r>
                      <a:endParaRPr lang="ko-KR" err="1"/>
                    </a:p>
                    <a:p>
                      <a:pPr marL="0" lvl="0" indent="0" algn="ctr">
                        <a:buNone/>
                      </a:pPr>
                      <a:r>
                        <a:rPr lang="ko-KR" altLang="en-US" dirty="0" err="1"/>
                        <a:t>Protocol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656111"/>
                  </a:ext>
                </a:extLst>
              </a:tr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Application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L7(</a:t>
                      </a:r>
                      <a:r>
                        <a:rPr lang="ko-KR" altLang="en-US" dirty="0" err="1"/>
                        <a:t>Firewall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HTTP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HTTPS, FTP, SSH, DNS 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336614"/>
                  </a:ext>
                </a:extLst>
              </a:tr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Presentation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72207"/>
                  </a:ext>
                </a:extLst>
              </a:tr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Steve's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Session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98543"/>
                  </a:ext>
                </a:extLst>
              </a:tr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/>
                        <a:t>L4(NAT)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UDP, ICMP(?)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921995"/>
                  </a:ext>
                </a:extLst>
              </a:tr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/>
                        <a:t>L3(</a:t>
                      </a:r>
                      <a:r>
                        <a:rPr lang="ko-KR" altLang="en-US" err="1"/>
                        <a:t>Roter</a:t>
                      </a:r>
                      <a:r>
                        <a:rPr lang="ko-KR" alt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ko-KR" altLang="en-US" dirty="0"/>
                        <a:t>IPv6, ARP,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37645"/>
                  </a:ext>
                </a:extLst>
              </a:tr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Data </a:t>
                      </a:r>
                      <a:r>
                        <a:rPr lang="ko-KR" altLang="en-US" dirty="0" err="1"/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L2(</a:t>
                      </a:r>
                      <a:r>
                        <a:rPr lang="ko-KR" altLang="en-US" dirty="0" err="1"/>
                        <a:t>Switch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Ethernet</a:t>
                      </a:r>
                      <a:endParaRPr lang="ko-KR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PPP, HDLC,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12556"/>
                  </a:ext>
                </a:extLst>
              </a:tr>
              <a:tr h="780512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err="1"/>
                        <a:t>Please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27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2025-04-09T06:47:37Z</dcterms:created>
  <dcterms:modified xsi:type="dcterms:W3CDTF">2025-04-09T07:35:08Z</dcterms:modified>
</cp:coreProperties>
</file>