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258" r:id="rId2"/>
    <p:sldId id="261" r:id="rId3"/>
    <p:sldId id="268" r:id="rId4"/>
    <p:sldId id="269" r:id="rId5"/>
    <p:sldId id="271" r:id="rId6"/>
    <p:sldId id="272" r:id="rId7"/>
    <p:sldId id="273" r:id="rId8"/>
    <p:sldId id="275" r:id="rId9"/>
    <p:sldId id="274" r:id="rId10"/>
    <p:sldId id="276" r:id="rId11"/>
    <p:sldId id="278" r:id="rId12"/>
    <p:sldId id="277" r:id="rId13"/>
    <p:sldId id="266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-윤고딕320" panose="02030504000101010101" pitchFamily="18" charset="-127"/>
      <p:regular r:id="rId18"/>
    </p:embeddedFont>
    <p:embeddedFont>
      <p:font typeface="-윤고딕310" panose="02030504000101010101" pitchFamily="18" charset="-127"/>
      <p:regular r:id="rId19"/>
    </p:embeddedFont>
    <p:embeddedFont>
      <p:font typeface="-윤고딕350" panose="02030504000101010101" pitchFamily="18" charset="-127"/>
      <p:regular r:id="rId20"/>
    </p:embeddedFont>
    <p:embeddedFont>
      <p:font typeface="-윤고딕330" panose="02030504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302" autoAdjust="0"/>
  </p:normalViewPr>
  <p:slideViewPr>
    <p:cSldViewPr snapToGrid="0">
      <p:cViewPr varScale="1">
        <p:scale>
          <a:sx n="80" d="100"/>
          <a:sy n="80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 전산정보파트에서 데이터베이스와 </a:t>
            </a:r>
            <a:r>
              <a:rPr lang="en-US" altLang="ko-KR" dirty="0" smtClean="0"/>
              <a:t>DW</a:t>
            </a:r>
            <a:r>
              <a:rPr lang="ko-KR" altLang="en-US" dirty="0" smtClean="0"/>
              <a:t>를 담당하고 있는 서동환이라고 합니다</a:t>
            </a:r>
            <a:r>
              <a:rPr lang="en-US" altLang="ko-KR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박용휘실장님 발표차례로 알고 있는데 오늘은 제가 대신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프로그램에 대한 간략한 소개를 드리고자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4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이란 무엇인지 간략하게 </a:t>
            </a:r>
            <a:r>
              <a:rPr lang="ko-KR" altLang="en-US" dirty="0" err="1" smtClean="0"/>
              <a:t>설명드리고</a:t>
            </a:r>
            <a:r>
              <a:rPr lang="en-US" altLang="ko-KR" dirty="0" smtClean="0"/>
              <a:t>, R</a:t>
            </a:r>
            <a:r>
              <a:rPr lang="ko-KR" altLang="en-US" dirty="0" smtClean="0"/>
              <a:t>을 이용한 그래프</a:t>
            </a:r>
            <a:r>
              <a:rPr lang="en-US" altLang="ko-KR" dirty="0" smtClean="0"/>
              <a:t>, R</a:t>
            </a:r>
            <a:r>
              <a:rPr lang="ko-KR" altLang="en-US" dirty="0" smtClean="0"/>
              <a:t>을 이용한 분석을 보여드리도록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85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의 처음 실행화면은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</a:t>
            </a:r>
            <a:r>
              <a:rPr lang="en-US" altLang="ko-KR" dirty="0" smtClean="0"/>
              <a:t>…. </a:t>
            </a:r>
            <a:r>
              <a:rPr lang="ko-KR" altLang="en-US" dirty="0" smtClean="0"/>
              <a:t>처음 드는 생각이 디자인 쫌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이란 생각이 먼저 </a:t>
            </a:r>
            <a:r>
              <a:rPr lang="ko-KR" altLang="en-US" dirty="0" err="1" smtClean="0"/>
              <a:t>들더라구요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디자인은 못생겼어도 통계분석과 그래프를 </a:t>
            </a:r>
            <a:r>
              <a:rPr lang="ko-KR" altLang="en-US" dirty="0" err="1" smtClean="0"/>
              <a:t>그릴때</a:t>
            </a:r>
            <a:r>
              <a:rPr lang="ko-KR" altLang="en-US" dirty="0" smtClean="0"/>
              <a:t> 상당한 </a:t>
            </a:r>
            <a:r>
              <a:rPr lang="ko-KR" altLang="en-US" dirty="0" err="1" smtClean="0"/>
              <a:t>퍼포먼스를</a:t>
            </a:r>
            <a:r>
              <a:rPr lang="ko-KR" altLang="en-US" dirty="0" smtClean="0"/>
              <a:t> 나타내는 프로그램입니다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왜 쓰는 것일까요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의 가장 큰 장점은 무료라는 점입니다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제가 아는 분이 작은 통계분석 연구소를 운영하는데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를 구매하려고 했더니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천만원이라는</a:t>
            </a:r>
            <a:r>
              <a:rPr lang="ko-KR" altLang="en-US" dirty="0" smtClean="0"/>
              <a:t> 비용을 내라고 했다고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물론 병원에서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를 무료로 제공하고 학교에서 </a:t>
            </a:r>
            <a:r>
              <a:rPr lang="en-US" altLang="ko-KR" dirty="0" smtClean="0"/>
              <a:t>SAS</a:t>
            </a:r>
            <a:r>
              <a:rPr lang="ko-KR" altLang="en-US" dirty="0" smtClean="0"/>
              <a:t>를 이용할 수 있도록 되어있습니다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전 세계적으로 </a:t>
            </a:r>
            <a:r>
              <a:rPr lang="ko-KR" altLang="en-US" dirty="0" err="1" smtClean="0"/>
              <a:t>봤을때</a:t>
            </a:r>
            <a:r>
              <a:rPr lang="ko-KR" altLang="en-US" dirty="0" smtClean="0"/>
              <a:t> 점점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SAS</a:t>
            </a:r>
            <a:r>
              <a:rPr lang="ko-KR" altLang="en-US" dirty="0" smtClean="0"/>
              <a:t>의 이용자는 줄고 있고</a:t>
            </a:r>
            <a:r>
              <a:rPr lang="en-US" altLang="ko-KR" dirty="0" smtClean="0"/>
              <a:t>, R</a:t>
            </a:r>
            <a:r>
              <a:rPr lang="ko-KR" altLang="en-US" dirty="0" smtClean="0"/>
              <a:t>의 이용자는 늘어나고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그에 따라 프로그램에 대한 정보도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대한 정보는 상당히 많아졌으며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오히려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SAS</a:t>
            </a:r>
            <a:r>
              <a:rPr lang="ko-KR" altLang="en-US" dirty="0" smtClean="0"/>
              <a:t>의 정보는 줄어들고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수많은 통계기법이 계속 나오고 있지만  </a:t>
            </a:r>
            <a:r>
              <a:rPr lang="en-US" altLang="ko-KR" dirty="0" smtClean="0"/>
              <a:t>SPSS</a:t>
            </a:r>
            <a:r>
              <a:rPr lang="ko-KR" altLang="en-US" dirty="0" smtClean="0"/>
              <a:t>는 지난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가까이 아무 것도 바뀌지 않았습니다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프로그램으로 누구나 패키지를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이를 배포할 수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가져다가 이용할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에 대</a:t>
            </a:r>
            <a:r>
              <a:rPr lang="ko-KR" altLang="en-US" baseline="0" dirty="0" smtClean="0"/>
              <a:t>한 설명은 여기까지만 하고 이제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이 어떻게 쓰이는지 보여드리도록 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4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5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6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2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4FB6D-1E47-4023-9C87-A79E2C5D4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9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1045CA4-2B1D-43A5-9335-BF513DD551C6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xmlns="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3CB1D13-ABD2-4AC5-8767-1A565C475291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xmlns="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417" y="1631201"/>
            <a:ext cx="3722687" cy="45844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274" y="1607851"/>
            <a:ext cx="3722687" cy="649212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275" y="2257063"/>
            <a:ext cx="3722686" cy="3958542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05B06C5-8075-4CCC-B382-B969C830C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8487" y="2837185"/>
            <a:ext cx="7258050" cy="766763"/>
          </a:xfrm>
        </p:spPr>
        <p:txBody>
          <a:bodyPr/>
          <a:lstStyle/>
          <a:p>
            <a:r>
              <a:rPr lang="en-US" altLang="ko-KR" sz="6600" dirty="0" smtClean="0"/>
              <a:t>R </a:t>
            </a:r>
            <a:r>
              <a:rPr lang="ko-KR" altLang="en-US" sz="6600" dirty="0" smtClean="0"/>
              <a:t>소개</a:t>
            </a:r>
            <a:endParaRPr lang="ko-KR" altLang="en-US" sz="6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3718F62-DF5D-4AFE-A60B-D1C80B308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101" y="3813175"/>
            <a:ext cx="4582160" cy="322262"/>
          </a:xfrm>
        </p:spPr>
        <p:txBody>
          <a:bodyPr/>
          <a:lstStyle/>
          <a:p>
            <a:r>
              <a:rPr lang="en-US" altLang="ko-KR" dirty="0"/>
              <a:t>The R Project for Statistical Computing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분석 </a:t>
            </a:r>
            <a:r>
              <a:rPr lang="en-US" altLang="ko-KR" dirty="0" smtClean="0"/>
              <a:t>– T test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8" y="1383483"/>
            <a:ext cx="11036113" cy="50393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9B7616-619C-4509-89D4-E70EE2FB315A}"/>
              </a:ext>
            </a:extLst>
          </p:cNvPr>
          <p:cNvSpPr txBox="1"/>
          <p:nvPr/>
        </p:nvSpPr>
        <p:spPr>
          <a:xfrm>
            <a:off x="4819426" y="2912916"/>
            <a:ext cx="195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#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독립표본 </a:t>
            </a:r>
            <a:r>
              <a:rPr lang="da-DK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T-test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6904" y="2934432"/>
            <a:ext cx="3742522" cy="29286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회귀분석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9" y="1254825"/>
            <a:ext cx="10449778" cy="5169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9" y="1254825"/>
            <a:ext cx="10449778" cy="51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분석 </a:t>
            </a:r>
            <a:r>
              <a:rPr lang="en-US" altLang="ko-KR" dirty="0" smtClean="0"/>
              <a:t>– T test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" y="2897879"/>
            <a:ext cx="4558973" cy="10713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268" y="4128457"/>
            <a:ext cx="280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www.rdocumentation.org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07" y="946018"/>
            <a:ext cx="6284482" cy="5489893"/>
          </a:xfrm>
          <a:prstGeom prst="rect">
            <a:avLst/>
          </a:prstGeom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8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4142B0-7B6A-42A8-B871-102677724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84BFCD0-B8FC-4D42-ACB0-428A5F582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 algn="ctr">
              <a:buAutoNum type="arabicPeriod"/>
            </a:pPr>
            <a:r>
              <a:rPr lang="en-US" altLang="ko-KR" dirty="0" smtClean="0"/>
              <a:t>R</a:t>
            </a:r>
            <a:r>
              <a:rPr lang="ko-KR" altLang="en-US" dirty="0" smtClean="0"/>
              <a:t>이란</a:t>
            </a:r>
            <a:r>
              <a:rPr lang="en-US" altLang="ko-KR" dirty="0"/>
              <a:t>?</a:t>
            </a:r>
          </a:p>
          <a:p>
            <a:pPr algn="ctr"/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 smtClean="0"/>
              <a:t>그래프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r>
              <a:rPr lang="en-US" altLang="ko-KR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  <a:r>
              <a:rPr lang="en-US" altLang="ko-KR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en-US" altLang="ko-KR" b="1" dirty="0" smtClean="0"/>
              <a:t>R</a:t>
            </a:r>
            <a:r>
              <a:rPr lang="ko-KR" altLang="en-US" dirty="0" smtClean="0"/>
              <a:t>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709" y="1178685"/>
            <a:ext cx="6718514" cy="48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en-US" altLang="ko-KR" b="1" dirty="0" smtClean="0"/>
              <a:t>R </a:t>
            </a:r>
            <a:r>
              <a:rPr lang="ko-KR" altLang="en-US" dirty="0" smtClean="0"/>
              <a:t>을 왜 쓰는가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2473"/>
          <a:stretch/>
        </p:blipFill>
        <p:spPr>
          <a:xfrm>
            <a:off x="1590998" y="3223491"/>
            <a:ext cx="8591550" cy="30096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21019849">
            <a:off x="2082240" y="4824462"/>
            <a:ext cx="6946836" cy="3181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88509" y="2837538"/>
            <a:ext cx="42450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TIOBE Programming Community Index</a:t>
            </a:r>
          </a:p>
          <a:p>
            <a:pPr algn="ctr"/>
            <a:r>
              <a:rPr lang="en-US" altLang="ko-KR" sz="1200" dirty="0" smtClean="0"/>
              <a:t>Source : www.tiobe.com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DE521BF-8B14-43F0-8DBE-9B8AFEA814F4}"/>
              </a:ext>
            </a:extLst>
          </p:cNvPr>
          <p:cNvSpPr/>
          <p:nvPr/>
        </p:nvSpPr>
        <p:spPr>
          <a:xfrm>
            <a:off x="1971671" y="1849812"/>
            <a:ext cx="1307939" cy="555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무료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양쪽 중괄호 9">
            <a:extLst>
              <a:ext uri="{FF2B5EF4-FFF2-40B4-BE49-F238E27FC236}">
                <a16:creationId xmlns:a16="http://schemas.microsoft.com/office/drawing/2014/main" xmlns="" id="{815DDFB9-30D7-4EBC-97EF-6FBEAD2798C3}"/>
              </a:ext>
            </a:extLst>
          </p:cNvPr>
          <p:cNvSpPr/>
          <p:nvPr/>
        </p:nvSpPr>
        <p:spPr>
          <a:xfrm>
            <a:off x="3409269" y="1985745"/>
            <a:ext cx="1947822" cy="324091"/>
          </a:xfrm>
          <a:prstGeom prst="bracePair">
            <a:avLst>
              <a:gd name="adj" fmla="val 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Free software </a:t>
            </a:r>
          </a:p>
        </p:txBody>
      </p:sp>
    </p:spTree>
    <p:extLst>
      <p:ext uri="{BB962C8B-B14F-4D97-AF65-F5344CB8AC3E}">
        <p14:creationId xmlns:p14="http://schemas.microsoft.com/office/powerpoint/2010/main" val="8660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0" y="1031718"/>
            <a:ext cx="10370373" cy="5535157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9B7616-619C-4509-89D4-E70EE2FB315A}"/>
              </a:ext>
            </a:extLst>
          </p:cNvPr>
          <p:cNvSpPr txBox="1"/>
          <p:nvPr/>
        </p:nvSpPr>
        <p:spPr>
          <a:xfrm>
            <a:off x="3800697" y="2160933"/>
            <a:ext cx="417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# ggplot2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패키지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LOAD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79B7616-619C-4509-89D4-E70EE2FB315A}"/>
              </a:ext>
            </a:extLst>
          </p:cNvPr>
          <p:cNvSpPr txBox="1"/>
          <p:nvPr/>
        </p:nvSpPr>
        <p:spPr>
          <a:xfrm>
            <a:off x="5769189" y="2410007"/>
            <a:ext cx="501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# </a:t>
            </a:r>
            <a:r>
              <a:rPr lang="ko-KR" altLang="en-US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데이터셋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mpg</a:t>
            </a:r>
          </a:p>
          <a:p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x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displ</a:t>
            </a:r>
            <a:endParaRPr lang="en-US" altLang="ko-KR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         y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축 </a:t>
            </a:r>
            <a:r>
              <a:rPr lang="en-US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en-US" altLang="ko-KR" dirty="0" err="1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hwy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9B7616-619C-4509-89D4-E70EE2FB315A}"/>
              </a:ext>
            </a:extLst>
          </p:cNvPr>
          <p:cNvSpPr txBox="1"/>
          <p:nvPr/>
        </p:nvSpPr>
        <p:spPr>
          <a:xfrm>
            <a:off x="3561921" y="2687006"/>
            <a:ext cx="136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#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산포도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17" y="1370287"/>
            <a:ext cx="5172998" cy="50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39" y="1058834"/>
            <a:ext cx="10370373" cy="552282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9B7616-619C-4509-89D4-E70EE2FB315A}"/>
              </a:ext>
            </a:extLst>
          </p:cNvPr>
          <p:cNvSpPr txBox="1"/>
          <p:nvPr/>
        </p:nvSpPr>
        <p:spPr>
          <a:xfrm>
            <a:off x="2764050" y="3181858"/>
            <a:ext cx="136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#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회귀선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40" y="1370287"/>
            <a:ext cx="5192058" cy="50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74" y="1058833"/>
            <a:ext cx="10337438" cy="5486485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9B7616-619C-4509-89D4-E70EE2FB315A}"/>
              </a:ext>
            </a:extLst>
          </p:cNvPr>
          <p:cNvSpPr txBox="1"/>
          <p:nvPr/>
        </p:nvSpPr>
        <p:spPr>
          <a:xfrm>
            <a:off x="2753360" y="3432743"/>
            <a:ext cx="221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#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곡선형태 회귀선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141" y="1370288"/>
            <a:ext cx="5192342" cy="50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45" y="1323192"/>
            <a:ext cx="3161156" cy="2926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49" y="3399415"/>
            <a:ext cx="3624700" cy="3265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418" y="1191283"/>
            <a:ext cx="3375449" cy="3057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251" y="3699854"/>
            <a:ext cx="3848100" cy="276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6033" y="1439397"/>
            <a:ext cx="3324225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4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xmlns="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574201"/>
            <a:ext cx="2580640" cy="457517"/>
          </a:xfrm>
        </p:spPr>
        <p:txBody>
          <a:bodyPr/>
          <a:lstStyle/>
          <a:p>
            <a:r>
              <a:rPr lang="ko-KR" altLang="en-US" dirty="0" smtClean="0"/>
              <a:t>분석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등분산검정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425724"/>
            <a:ext cx="8477026" cy="5040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9B7616-619C-4509-89D4-E70EE2FB315A}"/>
              </a:ext>
            </a:extLst>
          </p:cNvPr>
          <p:cNvSpPr txBox="1"/>
          <p:nvPr/>
        </p:nvSpPr>
        <p:spPr>
          <a:xfrm>
            <a:off x="3379041" y="2945189"/>
            <a:ext cx="136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# </a:t>
            </a:r>
            <a:r>
              <a:rPr lang="ko-KR" altLang="en-US" dirty="0" smtClean="0">
                <a:latin typeface="-윤고딕320" panose="02030504000101010101" pitchFamily="18" charset="-127"/>
                <a:ea typeface="-윤고딕320" panose="02030504000101010101" pitchFamily="18" charset="-127"/>
              </a:rPr>
              <a:t>등분산성</a:t>
            </a:r>
            <a:endParaRPr lang="ko-KR" altLang="en-US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68575" y="2945189"/>
            <a:ext cx="3000244" cy="36933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</TotalTime>
  <Words>312</Words>
  <Application>Microsoft Office PowerPoint</Application>
  <PresentationFormat>와이드스크린</PresentationFormat>
  <Paragraphs>63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-윤고딕320</vt:lpstr>
      <vt:lpstr>-윤고딕310</vt:lpstr>
      <vt:lpstr>-윤고딕350</vt:lpstr>
      <vt:lpstr>Arial</vt:lpstr>
      <vt:lpstr>Open Sans</vt:lpstr>
      <vt:lpstr>-윤고딕330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박희규</dc:creator>
  <cp:lastModifiedBy>서동환</cp:lastModifiedBy>
  <cp:revision>39</cp:revision>
  <dcterms:created xsi:type="dcterms:W3CDTF">2018-09-18T07:49:43Z</dcterms:created>
  <dcterms:modified xsi:type="dcterms:W3CDTF">2019-06-03T06:49:35Z</dcterms:modified>
</cp:coreProperties>
</file>