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3"/>
  </p:sldMasterIdLst>
  <p:sldIdLst>
    <p:sldId id="257" r:id="rId15"/>
    <p:sldId id="259" r:id="rId16"/>
    <p:sldId id="258" r:id="rId1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27"/>
          <p:cNvSpPr>
            <a:spLocks/>
          </p:cNvSpPr>
          <p:nvPr/>
        </p:nvSpPr>
        <p:spPr>
          <a:xfrm rot="0">
            <a:off x="1187450" y="934085"/>
            <a:ext cx="998855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2398395" y="5691505"/>
            <a:ext cx="1280795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755015" y="5694680"/>
            <a:ext cx="1637030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극장번호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>
            <a:stCxn id="45" idx="3"/>
            <a:endCxn id="7" idx="1"/>
          </p:cNvCxnSpPr>
          <p:nvPr/>
        </p:nvCxnSpPr>
        <p:spPr>
          <a:xfrm rot="0">
            <a:off x="8243570" y="1311910"/>
            <a:ext cx="557530" cy="685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4" idx="2"/>
            <a:endCxn id="48" idx="0"/>
          </p:cNvCxnSpPr>
          <p:nvPr/>
        </p:nvCxnSpPr>
        <p:spPr>
          <a:xfrm rot="0" flipH="1">
            <a:off x="2963545" y="3028950"/>
            <a:ext cx="20320" cy="3981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3" idx="2"/>
            <a:endCxn id="4" idx="0"/>
          </p:cNvCxnSpPr>
          <p:nvPr/>
        </p:nvCxnSpPr>
        <p:spPr>
          <a:xfrm rot="0" flipH="1">
            <a:off x="2982595" y="1748790"/>
            <a:ext cx="2632075" cy="5461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3" idx="0"/>
          </p:cNvCxnSpPr>
          <p:nvPr/>
        </p:nvCxnSpPr>
        <p:spPr>
          <a:xfrm rot="0" flipV="1">
            <a:off x="5613400" y="845185"/>
            <a:ext cx="587375" cy="1708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endCxn id="3" idx="0"/>
          </p:cNvCxnSpPr>
          <p:nvPr/>
        </p:nvCxnSpPr>
        <p:spPr>
          <a:xfrm rot="0">
            <a:off x="5190490" y="854075"/>
            <a:ext cx="425450" cy="1625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>
            <a:stCxn id="38" idx="4"/>
            <a:endCxn id="4" idx="0"/>
          </p:cNvCxnSpPr>
          <p:nvPr/>
        </p:nvCxnSpPr>
        <p:spPr>
          <a:xfrm rot="0">
            <a:off x="2307590" y="949325"/>
            <a:ext cx="676275" cy="13455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stCxn id="28" idx="4"/>
            <a:endCxn id="4" idx="0"/>
          </p:cNvCxnSpPr>
          <p:nvPr/>
        </p:nvCxnSpPr>
        <p:spPr>
          <a:xfrm rot="0">
            <a:off x="1686560" y="1442720"/>
            <a:ext cx="1297305" cy="85217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V="1">
            <a:off x="3934460" y="2261235"/>
            <a:ext cx="2191385" cy="4013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5702935" y="348615"/>
            <a:ext cx="939800" cy="49022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순위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4621530" y="347980"/>
            <a:ext cx="998220" cy="5086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평점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125210" y="1805940"/>
            <a:ext cx="1612900" cy="910590"/>
          </a:xfrm>
          <a:prstGeom prst="flowChartDecision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800465" y="1012190"/>
            <a:ext cx="1906905" cy="73596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020570" y="4664075"/>
            <a:ext cx="1925320" cy="7213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030095" y="2293620"/>
            <a:ext cx="1906905" cy="73596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660900" y="1014095"/>
            <a:ext cx="1906905" cy="73596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8570595" y="162560"/>
            <a:ext cx="939800" cy="49022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9831705" y="162560"/>
            <a:ext cx="1339215" cy="49022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포인트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>
            <a:stCxn id="24" idx="4"/>
            <a:endCxn id="7" idx="0"/>
          </p:cNvCxnSpPr>
          <p:nvPr/>
        </p:nvCxnSpPr>
        <p:spPr>
          <a:xfrm rot="0">
            <a:off x="9040495" y="652145"/>
            <a:ext cx="713740" cy="3606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25" idx="4"/>
            <a:endCxn id="7" idx="0"/>
          </p:cNvCxnSpPr>
          <p:nvPr/>
        </p:nvCxnSpPr>
        <p:spPr>
          <a:xfrm rot="0" flipH="1">
            <a:off x="9753600" y="652145"/>
            <a:ext cx="748030" cy="3606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2798445" y="685165"/>
            <a:ext cx="1280795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줄거리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1052830" y="1631315"/>
            <a:ext cx="1251585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예고편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stCxn id="29" idx="4"/>
            <a:endCxn id="4" idx="0"/>
          </p:cNvCxnSpPr>
          <p:nvPr/>
        </p:nvCxnSpPr>
        <p:spPr>
          <a:xfrm rot="0" flipH="1">
            <a:off x="2982595" y="1193800"/>
            <a:ext cx="456565" cy="11010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4" idx="0"/>
            <a:endCxn id="30" idx="4"/>
          </p:cNvCxnSpPr>
          <p:nvPr/>
        </p:nvCxnSpPr>
        <p:spPr>
          <a:xfrm rot="0" flipH="1" flipV="1">
            <a:off x="1678305" y="2139950"/>
            <a:ext cx="1305560" cy="1543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3"/>
          <p:cNvSpPr>
            <a:spLocks/>
          </p:cNvSpPr>
          <p:nvPr/>
        </p:nvSpPr>
        <p:spPr>
          <a:xfrm rot="0">
            <a:off x="3782060" y="5695315"/>
            <a:ext cx="940435" cy="49085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endCxn id="33" idx="0"/>
          </p:cNvCxnSpPr>
          <p:nvPr/>
        </p:nvCxnSpPr>
        <p:spPr>
          <a:xfrm rot="0">
            <a:off x="3001010" y="5384165"/>
            <a:ext cx="38100" cy="30797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>
            <a:endCxn id="34" idx="0"/>
          </p:cNvCxnSpPr>
          <p:nvPr/>
        </p:nvCxnSpPr>
        <p:spPr>
          <a:xfrm rot="0">
            <a:off x="3000375" y="5384165"/>
            <a:ext cx="1252220" cy="311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1807845" y="440055"/>
            <a:ext cx="999490" cy="50990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/>
          <p:nvPr/>
        </p:nvCxnSpPr>
        <p:spPr>
          <a:xfrm rot="0" flipH="1">
            <a:off x="1332865" y="5401945"/>
            <a:ext cx="1659890" cy="2940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 rot="0">
            <a:off x="6948805" y="1016000"/>
            <a:ext cx="1295400" cy="592455"/>
          </a:xfrm>
          <a:prstGeom prst="flowChartDecision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>
            <a:stCxn id="3" idx="3"/>
            <a:endCxn id="45" idx="1"/>
          </p:cNvCxnSpPr>
          <p:nvPr/>
        </p:nvCxnSpPr>
        <p:spPr>
          <a:xfrm rot="0" flipV="1">
            <a:off x="6567170" y="1311910"/>
            <a:ext cx="382270" cy="704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>
            <a:stCxn id="8" idx="3"/>
            <a:endCxn id="7" idx="2"/>
          </p:cNvCxnSpPr>
          <p:nvPr/>
        </p:nvCxnSpPr>
        <p:spPr>
          <a:xfrm rot="0" flipV="1">
            <a:off x="7737475" y="1747520"/>
            <a:ext cx="2016760" cy="51435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47"/>
          <p:cNvSpPr>
            <a:spLocks/>
          </p:cNvSpPr>
          <p:nvPr/>
        </p:nvSpPr>
        <p:spPr>
          <a:xfrm rot="0">
            <a:off x="2233930" y="3426460"/>
            <a:ext cx="1459865" cy="810895"/>
          </a:xfrm>
          <a:prstGeom prst="flowChartDecision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>
            <a:stCxn id="48" idx="2"/>
            <a:endCxn id="6" idx="0"/>
          </p:cNvCxnSpPr>
          <p:nvPr/>
        </p:nvCxnSpPr>
        <p:spPr>
          <a:xfrm rot="0">
            <a:off x="2963545" y="4236720"/>
            <a:ext cx="19685" cy="4279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>
            <a:endCxn id="51" idx="1"/>
          </p:cNvCxnSpPr>
          <p:nvPr/>
        </p:nvCxnSpPr>
        <p:spPr>
          <a:xfrm rot="0">
            <a:off x="3924300" y="5010150"/>
            <a:ext cx="885190" cy="203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0">
            <a:off x="4808855" y="4574540"/>
            <a:ext cx="1612900" cy="910590"/>
            <a:chOff x="4808855" y="4574540"/>
            <a:chExt cx="1612900" cy="910590"/>
          </a:xfrm>
        </p:grpSpPr>
        <p:sp>
          <p:nvSpPr>
            <p:cNvPr id="51" name="도형 50"/>
            <p:cNvSpPr>
              <a:spLocks/>
            </p:cNvSpPr>
            <p:nvPr/>
          </p:nvSpPr>
          <p:spPr>
            <a:xfrm rot="0">
              <a:off x="4808855" y="4574540"/>
              <a:ext cx="1612900" cy="910590"/>
            </a:xfrm>
            <a:prstGeom prst="flowChartDecision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상영시간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 rot="0">
              <a:off x="5111115" y="4725670"/>
              <a:ext cx="1003300" cy="570230"/>
            </a:xfrm>
            <a:prstGeom prst="flowChartDecision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0">
            <a:off x="6789420" y="4662805"/>
            <a:ext cx="1540510" cy="765810"/>
            <a:chOff x="6789420" y="4662805"/>
            <a:chExt cx="1540510" cy="765810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 rot="0">
              <a:off x="6889115" y="4756150"/>
              <a:ext cx="1342390" cy="57785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상영시간표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 rot="0">
              <a:off x="6789420" y="4662805"/>
              <a:ext cx="1540510" cy="76581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57" name="도형 56"/>
          <p:cNvCxnSpPr>
            <a:stCxn id="51" idx="3"/>
            <a:endCxn id="55" idx="1"/>
          </p:cNvCxnSpPr>
          <p:nvPr/>
        </p:nvCxnSpPr>
        <p:spPr>
          <a:xfrm rot="0">
            <a:off x="6421120" y="5029835"/>
            <a:ext cx="368935" cy="158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57"/>
          <p:cNvSpPr>
            <a:spLocks/>
          </p:cNvSpPr>
          <p:nvPr/>
        </p:nvSpPr>
        <p:spPr>
          <a:xfrm rot="0">
            <a:off x="5302885" y="5641975"/>
            <a:ext cx="1637030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극장번호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7065645" y="5642610"/>
            <a:ext cx="1637030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상영순서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8863330" y="5642610"/>
            <a:ext cx="1637030" cy="5092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>
            <a:stCxn id="55" idx="2"/>
            <a:endCxn id="58" idx="0"/>
          </p:cNvCxnSpPr>
          <p:nvPr/>
        </p:nvCxnSpPr>
        <p:spPr>
          <a:xfrm rot="0" flipH="1">
            <a:off x="6121400" y="5427980"/>
            <a:ext cx="1438275" cy="2146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55" idx="2"/>
            <a:endCxn id="59" idx="0"/>
          </p:cNvCxnSpPr>
          <p:nvPr/>
        </p:nvCxnSpPr>
        <p:spPr>
          <a:xfrm rot="0">
            <a:off x="7559040" y="5427980"/>
            <a:ext cx="325755" cy="2152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5" idx="2"/>
            <a:endCxn id="60" idx="0"/>
          </p:cNvCxnSpPr>
          <p:nvPr/>
        </p:nvCxnSpPr>
        <p:spPr>
          <a:xfrm rot="0">
            <a:off x="7559040" y="5427980"/>
            <a:ext cx="2123440" cy="2152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0">
            <a:off x="5998210" y="3035300"/>
            <a:ext cx="940435" cy="49085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7098665" y="3029585"/>
            <a:ext cx="940435" cy="49085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좌석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65"/>
          <p:cNvCxnSpPr>
            <a:stCxn id="8" idx="2"/>
            <a:endCxn id="64" idx="0"/>
          </p:cNvCxnSpPr>
          <p:nvPr/>
        </p:nvCxnSpPr>
        <p:spPr>
          <a:xfrm rot="0" flipH="1">
            <a:off x="6468110" y="2716530"/>
            <a:ext cx="464185" cy="3194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8" idx="2"/>
            <a:endCxn id="65" idx="0"/>
          </p:cNvCxnSpPr>
          <p:nvPr/>
        </p:nvCxnSpPr>
        <p:spPr>
          <a:xfrm rot="0">
            <a:off x="6931660" y="2716530"/>
            <a:ext cx="637540" cy="3136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>
            <a:spLocks/>
          </p:cNvSpPr>
          <p:nvPr/>
        </p:nvSpPr>
        <p:spPr>
          <a:xfrm rot="0">
            <a:off x="2700020" y="3060700"/>
            <a:ext cx="33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2634615" y="4350385"/>
            <a:ext cx="4000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3946525" y="2652395"/>
            <a:ext cx="306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8832215" y="1631950"/>
            <a:ext cx="33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6432550" y="4667250"/>
            <a:ext cx="33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72"/>
          <p:cNvSpPr txBox="1">
            <a:spLocks/>
          </p:cNvSpPr>
          <p:nvPr/>
        </p:nvSpPr>
        <p:spPr>
          <a:xfrm rot="0">
            <a:off x="3946525" y="4667250"/>
            <a:ext cx="33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 rot="0">
            <a:off x="4661535" y="1626870"/>
            <a:ext cx="306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 rot="0">
            <a:off x="3641090" y="1995170"/>
            <a:ext cx="302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2983865" y="3061335"/>
            <a:ext cx="497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3038475" y="4351020"/>
            <a:ext cx="639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 rot="0">
            <a:off x="3940810" y="5013325"/>
            <a:ext cx="33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 rot="0">
            <a:off x="6222365" y="5013960"/>
            <a:ext cx="639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3942080" y="2219325"/>
            <a:ext cx="639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9522460" y="1747520"/>
            <a:ext cx="639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6576695" y="1003935"/>
            <a:ext cx="306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8488045" y="1003935"/>
            <a:ext cx="306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6491605" y="1313815"/>
            <a:ext cx="639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 rot="0">
            <a:off x="8500110" y="1324610"/>
            <a:ext cx="306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 rot="0">
            <a:off x="5385435" y="1673860"/>
            <a:ext cx="6394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 rot="0">
            <a:off x="3309620" y="1895475"/>
            <a:ext cx="302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 rot="0">
            <a:off x="753745" y="109855"/>
            <a:ext cx="10321925" cy="5281930"/>
            <a:chOff x="753745" y="109855"/>
            <a:chExt cx="10321925" cy="5281930"/>
          </a:xfrm>
        </p:grpSpPr>
        <p:sp>
          <p:nvSpPr>
            <p:cNvPr id="28" name="도형 27"/>
            <p:cNvSpPr>
              <a:spLocks/>
            </p:cNvSpPr>
            <p:nvPr/>
          </p:nvSpPr>
          <p:spPr>
            <a:xfrm rot="0">
              <a:off x="1181735" y="783590"/>
              <a:ext cx="99060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사진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32"/>
            <p:cNvSpPr>
              <a:spLocks/>
            </p:cNvSpPr>
            <p:nvPr/>
          </p:nvSpPr>
          <p:spPr>
            <a:xfrm rot="0">
              <a:off x="2381250" y="4943475"/>
              <a:ext cx="127000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상영관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40"/>
            <p:cNvSpPr>
              <a:spLocks/>
            </p:cNvSpPr>
            <p:nvPr/>
          </p:nvSpPr>
          <p:spPr>
            <a:xfrm rot="0">
              <a:off x="753745" y="4946015"/>
              <a:ext cx="162179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극장번호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1" name="도형 20"/>
            <p:cNvCxnSpPr>
              <a:stCxn id="45" idx="3"/>
              <a:endCxn id="7" idx="1"/>
            </p:cNvCxnSpPr>
            <p:nvPr/>
          </p:nvCxnSpPr>
          <p:spPr>
            <a:xfrm rot="0">
              <a:off x="8174355" y="1113790"/>
              <a:ext cx="552450" cy="609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>
              <a:stCxn id="4" idx="2"/>
              <a:endCxn id="48" idx="0"/>
            </p:cNvCxnSpPr>
            <p:nvPr/>
          </p:nvCxnSpPr>
          <p:spPr>
            <a:xfrm rot="0" flipH="1">
              <a:off x="2941955" y="2615565"/>
              <a:ext cx="20320" cy="34798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>
              <a:stCxn id="3" idx="2"/>
              <a:endCxn id="4" idx="0"/>
            </p:cNvCxnSpPr>
            <p:nvPr/>
          </p:nvCxnSpPr>
          <p:spPr>
            <a:xfrm rot="0" flipH="1">
              <a:off x="2959735" y="1496695"/>
              <a:ext cx="2609850" cy="47752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>
              <a:stCxn id="3" idx="0"/>
            </p:cNvCxnSpPr>
            <p:nvPr/>
          </p:nvCxnSpPr>
          <p:spPr>
            <a:xfrm rot="0" flipV="1">
              <a:off x="5567045" y="706120"/>
              <a:ext cx="582930" cy="1498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>
              <a:endCxn id="3" idx="0"/>
            </p:cNvCxnSpPr>
            <p:nvPr/>
          </p:nvCxnSpPr>
          <p:spPr>
            <a:xfrm rot="0">
              <a:off x="5147945" y="714375"/>
              <a:ext cx="422910" cy="14224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>
              <a:stCxn id="38" idx="4"/>
              <a:endCxn id="4" idx="0"/>
            </p:cNvCxnSpPr>
            <p:nvPr/>
          </p:nvCxnSpPr>
          <p:spPr>
            <a:xfrm rot="0">
              <a:off x="2291715" y="796925"/>
              <a:ext cx="670560" cy="117729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>
              <a:stCxn id="28" idx="4"/>
              <a:endCxn id="4" idx="0"/>
            </p:cNvCxnSpPr>
            <p:nvPr/>
          </p:nvCxnSpPr>
          <p:spPr>
            <a:xfrm rot="0">
              <a:off x="1675765" y="1229360"/>
              <a:ext cx="1286510" cy="74549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13"/>
            <p:cNvCxnSpPr/>
            <p:nvPr/>
          </p:nvCxnSpPr>
          <p:spPr>
            <a:xfrm rot="0" flipV="1">
              <a:off x="3903980" y="1944370"/>
              <a:ext cx="2171700" cy="35179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도형 9"/>
            <p:cNvSpPr>
              <a:spLocks/>
            </p:cNvSpPr>
            <p:nvPr/>
          </p:nvSpPr>
          <p:spPr>
            <a:xfrm rot="0">
              <a:off x="5657215" y="272415"/>
              <a:ext cx="930909" cy="42799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순위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4584065" y="270510"/>
              <a:ext cx="99060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평점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6073775" y="1546225"/>
              <a:ext cx="1600200" cy="796290"/>
            </a:xfrm>
            <a:prstGeom prst="flowChartDecision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예매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8726170" y="851535"/>
              <a:ext cx="1889760" cy="64516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007234" y="4044950"/>
              <a:ext cx="1908810" cy="63119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극장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3"/>
            <p:cNvSpPr>
              <a:spLocks/>
            </p:cNvSpPr>
            <p:nvPr/>
          </p:nvSpPr>
          <p:spPr>
            <a:xfrm rot="0">
              <a:off x="2016760" y="1971675"/>
              <a:ext cx="1889760" cy="64516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4623435" y="853440"/>
              <a:ext cx="1889760" cy="64516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리뷰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8498205" y="109855"/>
              <a:ext cx="930909" cy="42799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ID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9747250" y="109855"/>
              <a:ext cx="1328420" cy="42799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포인트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6" name="도형 25"/>
            <p:cNvCxnSpPr>
              <a:stCxn id="24" idx="4"/>
              <a:endCxn id="7" idx="0"/>
            </p:cNvCxnSpPr>
            <p:nvPr/>
          </p:nvCxnSpPr>
          <p:spPr>
            <a:xfrm rot="0">
              <a:off x="8964295" y="538480"/>
              <a:ext cx="707390" cy="3149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>
              <a:stCxn id="25" idx="4"/>
              <a:endCxn id="7" idx="0"/>
            </p:cNvCxnSpPr>
            <p:nvPr/>
          </p:nvCxnSpPr>
          <p:spPr>
            <a:xfrm rot="0" flipH="1">
              <a:off x="9669780" y="538480"/>
              <a:ext cx="741680" cy="3149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도형 28"/>
            <p:cNvSpPr>
              <a:spLocks/>
            </p:cNvSpPr>
            <p:nvPr/>
          </p:nvSpPr>
          <p:spPr>
            <a:xfrm rot="0">
              <a:off x="2778125" y="565785"/>
              <a:ext cx="127000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줄거리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1048385" y="1393825"/>
              <a:ext cx="124079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예고편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1" name="도형 30"/>
            <p:cNvCxnSpPr>
              <a:stCxn id="29" idx="4"/>
              <a:endCxn id="4" idx="0"/>
            </p:cNvCxnSpPr>
            <p:nvPr/>
          </p:nvCxnSpPr>
          <p:spPr>
            <a:xfrm rot="0" flipH="1">
              <a:off x="2961005" y="1010920"/>
              <a:ext cx="452120" cy="96393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도형 31"/>
            <p:cNvCxnSpPr>
              <a:stCxn id="4" idx="0"/>
              <a:endCxn id="30" idx="4"/>
            </p:cNvCxnSpPr>
            <p:nvPr/>
          </p:nvCxnSpPr>
          <p:spPr>
            <a:xfrm rot="0" flipH="1" flipV="1">
              <a:off x="1668145" y="1838325"/>
              <a:ext cx="1294130" cy="13589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도형 33"/>
            <p:cNvSpPr>
              <a:spLocks/>
            </p:cNvSpPr>
            <p:nvPr/>
          </p:nvSpPr>
          <p:spPr>
            <a:xfrm rot="0">
              <a:off x="3752214" y="4946015"/>
              <a:ext cx="933450" cy="43053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위치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5" name="도형 34"/>
            <p:cNvCxnSpPr>
              <a:endCxn id="33" idx="0"/>
            </p:cNvCxnSpPr>
            <p:nvPr/>
          </p:nvCxnSpPr>
          <p:spPr>
            <a:xfrm rot="0">
              <a:off x="2978150" y="4674870"/>
              <a:ext cx="39370" cy="26924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도형 35"/>
            <p:cNvCxnSpPr>
              <a:endCxn id="34" idx="0"/>
            </p:cNvCxnSpPr>
            <p:nvPr/>
          </p:nvCxnSpPr>
          <p:spPr>
            <a:xfrm rot="0">
              <a:off x="2978150" y="4674235"/>
              <a:ext cx="1242060" cy="27305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도형 37"/>
            <p:cNvSpPr>
              <a:spLocks/>
            </p:cNvSpPr>
            <p:nvPr/>
          </p:nvSpPr>
          <p:spPr>
            <a:xfrm rot="0">
              <a:off x="1796415" y="351790"/>
              <a:ext cx="99060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영화배우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도형 41"/>
            <p:cNvCxnSpPr/>
            <p:nvPr/>
          </p:nvCxnSpPr>
          <p:spPr>
            <a:xfrm rot="0" flipH="1">
              <a:off x="1325245" y="4690110"/>
              <a:ext cx="1645920" cy="25781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도형 44"/>
            <p:cNvSpPr>
              <a:spLocks/>
            </p:cNvSpPr>
            <p:nvPr/>
          </p:nvSpPr>
          <p:spPr>
            <a:xfrm rot="0">
              <a:off x="6891020" y="855345"/>
              <a:ext cx="1285240" cy="519430"/>
            </a:xfrm>
            <a:prstGeom prst="flowChartDecision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작성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도형 45"/>
            <p:cNvCxnSpPr>
              <a:stCxn id="3" idx="3"/>
              <a:endCxn id="45" idx="1"/>
            </p:cNvCxnSpPr>
            <p:nvPr/>
          </p:nvCxnSpPr>
          <p:spPr>
            <a:xfrm rot="0" flipV="1">
              <a:off x="6512560" y="1114425"/>
              <a:ext cx="379730" cy="6223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도형 46"/>
            <p:cNvCxnSpPr>
              <a:stCxn id="8" idx="3"/>
              <a:endCxn id="7" idx="2"/>
            </p:cNvCxnSpPr>
            <p:nvPr/>
          </p:nvCxnSpPr>
          <p:spPr>
            <a:xfrm rot="0" flipV="1">
              <a:off x="7672070" y="1494790"/>
              <a:ext cx="1998980" cy="45085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2218690" y="2962910"/>
              <a:ext cx="1446530" cy="708660"/>
            </a:xfrm>
            <a:prstGeom prst="flowChartDecision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상영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9" name="도형 48"/>
            <p:cNvCxnSpPr>
              <a:stCxn id="48" idx="2"/>
              <a:endCxn id="6" idx="0"/>
            </p:cNvCxnSpPr>
            <p:nvPr/>
          </p:nvCxnSpPr>
          <p:spPr>
            <a:xfrm rot="0">
              <a:off x="2940685" y="3671569"/>
              <a:ext cx="20320" cy="37465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49"/>
            <p:cNvCxnSpPr>
              <a:endCxn id="51" idx="1"/>
            </p:cNvCxnSpPr>
            <p:nvPr/>
          </p:nvCxnSpPr>
          <p:spPr>
            <a:xfrm rot="0">
              <a:off x="3893820" y="4347210"/>
              <a:ext cx="877570" cy="1905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 rot="0">
              <a:off x="4770120" y="3966845"/>
              <a:ext cx="1600200" cy="796290"/>
              <a:chOff x="4770120" y="3966845"/>
              <a:chExt cx="1600200" cy="796290"/>
            </a:xfrm>
          </p:grpSpPr>
          <p:sp>
            <p:nvSpPr>
              <p:cNvPr id="51" name="도형 50"/>
              <p:cNvSpPr>
                <a:spLocks/>
              </p:cNvSpPr>
              <p:nvPr/>
            </p:nvSpPr>
            <p:spPr>
              <a:xfrm rot="0">
                <a:off x="4768215" y="3964940"/>
                <a:ext cx="1600200" cy="796290"/>
              </a:xfrm>
              <a:prstGeom prst="flowChartDecision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상영시간</a:t>
                </a: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2" name="도형 51"/>
              <p:cNvSpPr>
                <a:spLocks/>
              </p:cNvSpPr>
              <p:nvPr/>
            </p:nvSpPr>
            <p:spPr>
              <a:xfrm rot="0">
                <a:off x="5066665" y="4097655"/>
                <a:ext cx="996950" cy="497840"/>
              </a:xfrm>
              <a:prstGeom prst="flowChartDecision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6732905" y="4043680"/>
              <a:ext cx="1526540" cy="670560"/>
              <a:chOff x="6732905" y="4043680"/>
              <a:chExt cx="1526540" cy="670560"/>
            </a:xfrm>
          </p:grpSpPr>
          <p:sp>
            <p:nvSpPr>
              <p:cNvPr id="54" name="도형 53"/>
              <p:cNvSpPr>
                <a:spLocks/>
              </p:cNvSpPr>
              <p:nvPr/>
            </p:nvSpPr>
            <p:spPr>
              <a:xfrm rot="0">
                <a:off x="6829425" y="4123055"/>
                <a:ext cx="1330960" cy="506730"/>
              </a:xfrm>
              <a:prstGeom prst="rect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상영시간표</a:t>
                </a: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도형 54"/>
              <p:cNvSpPr>
                <a:spLocks/>
              </p:cNvSpPr>
              <p:nvPr/>
            </p:nvSpPr>
            <p:spPr>
              <a:xfrm rot="0">
                <a:off x="6731000" y="4041775"/>
                <a:ext cx="1526540" cy="670560"/>
              </a:xfrm>
              <a:prstGeom prst="rect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57" name="도형 56"/>
            <p:cNvCxnSpPr>
              <a:stCxn id="51" idx="3"/>
              <a:endCxn id="55" idx="1"/>
            </p:cNvCxnSpPr>
            <p:nvPr/>
          </p:nvCxnSpPr>
          <p:spPr>
            <a:xfrm rot="0">
              <a:off x="6367145" y="4364990"/>
              <a:ext cx="367030" cy="1397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도형 57"/>
            <p:cNvSpPr>
              <a:spLocks/>
            </p:cNvSpPr>
            <p:nvPr/>
          </p:nvSpPr>
          <p:spPr>
            <a:xfrm rot="0">
              <a:off x="5260340" y="4900295"/>
              <a:ext cx="162179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극장번호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 rot="0">
              <a:off x="7007225" y="4900930"/>
              <a:ext cx="162179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상영순서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 rot="0">
              <a:off x="8788400" y="4900930"/>
              <a:ext cx="1621790" cy="4457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상영시간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1" name="도형 60"/>
            <p:cNvCxnSpPr>
              <a:stCxn id="55" idx="2"/>
              <a:endCxn id="58" idx="0"/>
            </p:cNvCxnSpPr>
            <p:nvPr/>
          </p:nvCxnSpPr>
          <p:spPr>
            <a:xfrm rot="0" flipH="1">
              <a:off x="6070600" y="4713605"/>
              <a:ext cx="1426210" cy="1879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도형 61"/>
            <p:cNvCxnSpPr>
              <a:stCxn id="55" idx="2"/>
              <a:endCxn id="59" idx="0"/>
            </p:cNvCxnSpPr>
            <p:nvPr/>
          </p:nvCxnSpPr>
          <p:spPr>
            <a:xfrm rot="0">
              <a:off x="7495540" y="4713605"/>
              <a:ext cx="323850" cy="1879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도형 62"/>
            <p:cNvCxnSpPr>
              <a:stCxn id="55" idx="2"/>
              <a:endCxn id="60" idx="0"/>
            </p:cNvCxnSpPr>
            <p:nvPr/>
          </p:nvCxnSpPr>
          <p:spPr>
            <a:xfrm rot="0">
              <a:off x="7495540" y="4713605"/>
              <a:ext cx="2104390" cy="18796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도형 63"/>
            <p:cNvSpPr>
              <a:spLocks/>
            </p:cNvSpPr>
            <p:nvPr/>
          </p:nvSpPr>
          <p:spPr>
            <a:xfrm rot="0">
              <a:off x="5949315" y="2621915"/>
              <a:ext cx="930909" cy="42799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날짜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 rot="0">
              <a:off x="7040245" y="2616200"/>
              <a:ext cx="930909" cy="42799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좌석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6" name="도형 65"/>
            <p:cNvCxnSpPr>
              <a:stCxn id="8" idx="2"/>
              <a:endCxn id="64" idx="0"/>
            </p:cNvCxnSpPr>
            <p:nvPr/>
          </p:nvCxnSpPr>
          <p:spPr>
            <a:xfrm rot="0" flipH="1">
              <a:off x="6414770" y="2343150"/>
              <a:ext cx="459740" cy="27813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도형 66"/>
            <p:cNvCxnSpPr>
              <a:stCxn id="8" idx="2"/>
              <a:endCxn id="65" idx="0"/>
            </p:cNvCxnSpPr>
            <p:nvPr/>
          </p:nvCxnSpPr>
          <p:spPr>
            <a:xfrm rot="0">
              <a:off x="6873875" y="2341245"/>
              <a:ext cx="631190" cy="275590"/>
            </a:xfrm>
            <a:prstGeom prst="line"/>
            <a:ln w="6350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텍스트 상자 67"/>
            <p:cNvSpPr txBox="1">
              <a:spLocks/>
            </p:cNvSpPr>
            <p:nvPr/>
          </p:nvSpPr>
          <p:spPr>
            <a:xfrm rot="0">
              <a:off x="2680335" y="2643505"/>
              <a:ext cx="33274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텍스트 상자 68"/>
            <p:cNvSpPr txBox="1">
              <a:spLocks/>
            </p:cNvSpPr>
            <p:nvPr/>
          </p:nvSpPr>
          <p:spPr>
            <a:xfrm rot="0">
              <a:off x="2614930" y="3770630"/>
              <a:ext cx="39624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M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텍스트 상자 69"/>
            <p:cNvSpPr txBox="1">
              <a:spLocks/>
            </p:cNvSpPr>
            <p:nvPr/>
          </p:nvSpPr>
          <p:spPr>
            <a:xfrm rot="0">
              <a:off x="3915410" y="2286000"/>
              <a:ext cx="30353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텍스트 상자 70"/>
            <p:cNvSpPr txBox="1">
              <a:spLocks/>
            </p:cNvSpPr>
            <p:nvPr/>
          </p:nvSpPr>
          <p:spPr>
            <a:xfrm rot="0">
              <a:off x="8756650" y="1393825"/>
              <a:ext cx="33274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M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2" name="텍스트 상자 71"/>
            <p:cNvSpPr txBox="1">
              <a:spLocks/>
            </p:cNvSpPr>
            <p:nvPr/>
          </p:nvSpPr>
          <p:spPr>
            <a:xfrm rot="0">
              <a:off x="6378575" y="4047490"/>
              <a:ext cx="33274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텍스트 상자 72"/>
            <p:cNvSpPr txBox="1">
              <a:spLocks/>
            </p:cNvSpPr>
            <p:nvPr/>
          </p:nvSpPr>
          <p:spPr>
            <a:xfrm rot="0">
              <a:off x="3915410" y="4047490"/>
              <a:ext cx="33274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텍스트 상자 73"/>
            <p:cNvSpPr txBox="1">
              <a:spLocks/>
            </p:cNvSpPr>
            <p:nvPr/>
          </p:nvSpPr>
          <p:spPr>
            <a:xfrm rot="0">
              <a:off x="4624070" y="1389380"/>
              <a:ext cx="30353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텍스트 상자 74"/>
            <p:cNvSpPr txBox="1">
              <a:spLocks/>
            </p:cNvSpPr>
            <p:nvPr/>
          </p:nvSpPr>
          <p:spPr>
            <a:xfrm rot="0">
              <a:off x="3613150" y="1711960"/>
              <a:ext cx="29972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텍스트 상자 75"/>
            <p:cNvSpPr txBox="1">
              <a:spLocks/>
            </p:cNvSpPr>
            <p:nvPr/>
          </p:nvSpPr>
          <p:spPr>
            <a:xfrm rot="0">
              <a:off x="2961640" y="2644140"/>
              <a:ext cx="4927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0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텍스트 상자 76"/>
            <p:cNvSpPr txBox="1">
              <a:spLocks/>
            </p:cNvSpPr>
            <p:nvPr/>
          </p:nvSpPr>
          <p:spPr>
            <a:xfrm rot="0">
              <a:off x="3016885" y="3771900"/>
              <a:ext cx="6324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(0,*)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텍스트 상자 77"/>
            <p:cNvSpPr txBox="1">
              <a:spLocks/>
            </p:cNvSpPr>
            <p:nvPr/>
          </p:nvSpPr>
          <p:spPr>
            <a:xfrm rot="0">
              <a:off x="3909695" y="4350385"/>
              <a:ext cx="33274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텍스트 상자 78"/>
            <p:cNvSpPr txBox="1">
              <a:spLocks/>
            </p:cNvSpPr>
            <p:nvPr/>
          </p:nvSpPr>
          <p:spPr>
            <a:xfrm rot="0">
              <a:off x="6171565" y="4351020"/>
              <a:ext cx="6324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(0,*)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텍스트 상자 79"/>
            <p:cNvSpPr txBox="1">
              <a:spLocks/>
            </p:cNvSpPr>
            <p:nvPr/>
          </p:nvSpPr>
          <p:spPr>
            <a:xfrm rot="0">
              <a:off x="3911600" y="1907540"/>
              <a:ext cx="6324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(0,*)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텍스트 상자 80"/>
            <p:cNvSpPr txBox="1">
              <a:spLocks/>
            </p:cNvSpPr>
            <p:nvPr/>
          </p:nvSpPr>
          <p:spPr>
            <a:xfrm rot="0">
              <a:off x="9441180" y="1494790"/>
              <a:ext cx="6324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(0,*)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텍스트 상자 81"/>
            <p:cNvSpPr txBox="1">
              <a:spLocks/>
            </p:cNvSpPr>
            <p:nvPr/>
          </p:nvSpPr>
          <p:spPr>
            <a:xfrm rot="0">
              <a:off x="6522085" y="844550"/>
              <a:ext cx="30353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텍스트 상자 82"/>
            <p:cNvSpPr txBox="1">
              <a:spLocks/>
            </p:cNvSpPr>
            <p:nvPr/>
          </p:nvSpPr>
          <p:spPr>
            <a:xfrm rot="0">
              <a:off x="8415655" y="844550"/>
              <a:ext cx="30353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텍스트 상자 83"/>
            <p:cNvSpPr txBox="1">
              <a:spLocks/>
            </p:cNvSpPr>
            <p:nvPr/>
          </p:nvSpPr>
          <p:spPr>
            <a:xfrm rot="0">
              <a:off x="6438265" y="1115695"/>
              <a:ext cx="6324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(0,*)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텍스트 상자 84"/>
            <p:cNvSpPr txBox="1">
              <a:spLocks/>
            </p:cNvSpPr>
            <p:nvPr/>
          </p:nvSpPr>
          <p:spPr>
            <a:xfrm rot="0">
              <a:off x="8427720" y="1125220"/>
              <a:ext cx="30353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텍스트 상자 85"/>
            <p:cNvSpPr txBox="1">
              <a:spLocks/>
            </p:cNvSpPr>
            <p:nvPr/>
          </p:nvSpPr>
          <p:spPr>
            <a:xfrm rot="0">
              <a:off x="5342255" y="1430655"/>
              <a:ext cx="63246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(0,*)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텍스트 상자 86"/>
            <p:cNvSpPr txBox="1">
              <a:spLocks/>
            </p:cNvSpPr>
            <p:nvPr/>
          </p:nvSpPr>
          <p:spPr>
            <a:xfrm rot="0">
              <a:off x="3284855" y="1624965"/>
              <a:ext cx="299720" cy="323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9" name="텍스트 상자 88"/>
          <p:cNvSpPr txBox="1">
            <a:spLocks/>
          </p:cNvSpPr>
          <p:nvPr/>
        </p:nvSpPr>
        <p:spPr>
          <a:xfrm rot="0">
            <a:off x="668655" y="5443220"/>
            <a:ext cx="90379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영화번호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,영화배우,사진, 줄거리, 예고편, 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리뷰번호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평점, 순위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ID(회원번호)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포인트, 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극장: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극장번호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상영관, 위치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예매번호, 영화번호, 리뷰번호, 사용자번호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날짜, 좌석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71170" y="5168900"/>
            <a:ext cx="90379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영화번호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,영화배우,사진, 줄거리, 예고편, 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리뷰번호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평점, 순위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ID(회원번호)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포인트, 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극장: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극장번호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상영관, 위치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예매: </a:t>
            </a: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예매번호, 영화번호, 리뷰번호, 사용자번호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날짜, 좌석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403room-16</dc:creator>
  <cp:lastModifiedBy>403room-16</cp:lastModifiedBy>
</cp:coreProperties>
</file>