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6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5.png"/><Relationship Id="rId7" Type="http://schemas.openxmlformats.org/officeDocument/2006/relationships/image" Target="../media/image5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26.png"/><Relationship Id="rId9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51.png"/><Relationship Id="rId10" Type="http://schemas.openxmlformats.org/officeDocument/2006/relationships/image" Target="../media/image58.png"/><Relationship Id="rId4" Type="http://schemas.openxmlformats.org/officeDocument/2006/relationships/image" Target="../media/image26.png"/><Relationship Id="rId9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62.png"/><Relationship Id="rId5" Type="http://schemas.openxmlformats.org/officeDocument/2006/relationships/image" Target="../media/image51.png"/><Relationship Id="rId10" Type="http://schemas.openxmlformats.org/officeDocument/2006/relationships/image" Target="../media/image61.png"/><Relationship Id="rId4" Type="http://schemas.openxmlformats.org/officeDocument/2006/relationships/image" Target="../media/image2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69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6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62.png"/><Relationship Id="rId5" Type="http://schemas.openxmlformats.org/officeDocument/2006/relationships/image" Target="../media/image51.png"/><Relationship Id="rId10" Type="http://schemas.openxmlformats.org/officeDocument/2006/relationships/image" Target="../media/image61.png"/><Relationship Id="rId4" Type="http://schemas.openxmlformats.org/officeDocument/2006/relationships/image" Target="../media/image26.png"/><Relationship Id="rId9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51.png"/><Relationship Id="rId4" Type="http://schemas.openxmlformats.org/officeDocument/2006/relationships/image" Target="../media/image26.png"/><Relationship Id="rId9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5.png"/><Relationship Id="rId7" Type="http://schemas.openxmlformats.org/officeDocument/2006/relationships/image" Target="../media/image72.png"/><Relationship Id="rId12" Type="http://schemas.openxmlformats.org/officeDocument/2006/relationships/image" Target="../media/image7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74.png"/><Relationship Id="rId5" Type="http://schemas.openxmlformats.org/officeDocument/2006/relationships/image" Target="../media/image51.png"/><Relationship Id="rId10" Type="http://schemas.openxmlformats.org/officeDocument/2006/relationships/image" Target="../media/image73.png"/><Relationship Id="rId4" Type="http://schemas.openxmlformats.org/officeDocument/2006/relationships/image" Target="../media/image26.png"/><Relationship Id="rId9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2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26.png"/><Relationship Id="rId9" Type="http://schemas.openxmlformats.org/officeDocument/2006/relationships/image" Target="../media/image8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7.png"/><Relationship Id="rId7" Type="http://schemas.openxmlformats.org/officeDocument/2006/relationships/image" Target="../media/image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5.png"/><Relationship Id="rId7" Type="http://schemas.openxmlformats.org/officeDocument/2006/relationships/image" Target="../media/image3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26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5.png"/><Relationship Id="rId7" Type="http://schemas.openxmlformats.org/officeDocument/2006/relationships/image" Target="../media/image4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40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5.png"/><Relationship Id="rId7" Type="http://schemas.openxmlformats.org/officeDocument/2006/relationships/image" Target="../media/image4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43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5.png"/><Relationship Id="rId7" Type="http://schemas.openxmlformats.org/officeDocument/2006/relationships/image" Target="../media/image4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46.png"/><Relationship Id="rId4" Type="http://schemas.openxmlformats.org/officeDocument/2006/relationships/image" Target="../media/image26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573" y="1286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61436" y="369910"/>
            <a:ext cx="3104478" cy="551883"/>
            <a:chOff x="-861436" y="369910"/>
            <a:chExt cx="3104478" cy="5518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61436" y="369910"/>
              <a:ext cx="3104478" cy="5518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08005" y="693865"/>
            <a:ext cx="2200086" cy="616024"/>
            <a:chOff x="2508005" y="693865"/>
            <a:chExt cx="2200086" cy="6160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8005" y="693865"/>
              <a:ext cx="2200086" cy="6160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60397" y="386006"/>
            <a:ext cx="3104478" cy="551883"/>
            <a:chOff x="12860397" y="386006"/>
            <a:chExt cx="3104478" cy="5518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60397" y="386006"/>
              <a:ext cx="3104478" cy="5518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615062" y="838902"/>
            <a:ext cx="2200086" cy="616024"/>
            <a:chOff x="15615062" y="838902"/>
            <a:chExt cx="2200086" cy="6160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15062" y="838902"/>
              <a:ext cx="2200086" cy="61602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8919" y="3433763"/>
            <a:ext cx="9699662" cy="266389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1461" y="6076261"/>
            <a:ext cx="9247887" cy="99873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369526" y="8581932"/>
            <a:ext cx="1546662" cy="850664"/>
            <a:chOff x="8369526" y="8581932"/>
            <a:chExt cx="1546662" cy="85066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69526" y="8581932"/>
              <a:ext cx="1546662" cy="8506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07875" y="2979769"/>
            <a:ext cx="1142857" cy="1142857"/>
            <a:chOff x="10907875" y="2979769"/>
            <a:chExt cx="1142857" cy="114285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07875" y="2979769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628571" y="5001716"/>
            <a:ext cx="2269813" cy="1402486"/>
            <a:chOff x="14628571" y="5001716"/>
            <a:chExt cx="2269813" cy="140248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4628571" y="5001716"/>
              <a:ext cx="848873" cy="848873"/>
              <a:chOff x="14628571" y="5001716"/>
              <a:chExt cx="848873" cy="848873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4628571" y="5001716"/>
                <a:ext cx="848873" cy="848873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791159" y="5296976"/>
              <a:ext cx="1107226" cy="1107226"/>
              <a:chOff x="15791159" y="5296976"/>
              <a:chExt cx="1107226" cy="1107226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791159" y="5296976"/>
                <a:ext cx="1107226" cy="110722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628571" y="5001716"/>
              <a:ext cx="848873" cy="848873"/>
              <a:chOff x="14628571" y="5001716"/>
              <a:chExt cx="848873" cy="848873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4628571" y="5001716"/>
                <a:ext cx="848873" cy="84887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92388" y="2809988"/>
            <a:ext cx="9512135" cy="44291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66667" y="2658858"/>
            <a:ext cx="1142857" cy="1142857"/>
            <a:chOff x="3066667" y="2658858"/>
            <a:chExt cx="1142857" cy="11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6667" y="2658858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8571" y="5001716"/>
            <a:ext cx="2342857" cy="1447619"/>
            <a:chOff x="14628571" y="5001716"/>
            <a:chExt cx="2342857" cy="14476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828571" y="5306477"/>
              <a:ext cx="1142857" cy="1142857"/>
              <a:chOff x="15828571" y="5306477"/>
              <a:chExt cx="1142857" cy="114285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828571" y="5306477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8095" y="-1291237"/>
            <a:ext cx="2366232" cy="6472189"/>
            <a:chOff x="838095" y="-1291237"/>
            <a:chExt cx="2366232" cy="64721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095" y="-1291237"/>
              <a:ext cx="2366232" cy="64721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3912" y="1529929"/>
            <a:ext cx="16627791" cy="10204891"/>
            <a:chOff x="583912" y="1529929"/>
            <a:chExt cx="16627791" cy="102048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912" y="1529929"/>
              <a:ext cx="16627791" cy="102048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603" y="1492564"/>
            <a:ext cx="10225221" cy="6355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94253" y="3498597"/>
            <a:ext cx="8068309" cy="4466721"/>
            <a:chOff x="1094253" y="3498597"/>
            <a:chExt cx="8068309" cy="446672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4253" y="3498597"/>
              <a:ext cx="8068309" cy="44667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421385" y="3498597"/>
            <a:ext cx="4941919" cy="5207614"/>
            <a:chOff x="10421385" y="3498597"/>
            <a:chExt cx="4941919" cy="52076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21385" y="3498597"/>
              <a:ext cx="4941919" cy="520761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6893" y="9023527"/>
            <a:ext cx="11221545" cy="114923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7192" y="2802164"/>
            <a:ext cx="15025145" cy="6355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8095" y="-1291237"/>
            <a:ext cx="2366232" cy="6472189"/>
            <a:chOff x="838095" y="-1291237"/>
            <a:chExt cx="2366232" cy="64721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095" y="-1291237"/>
              <a:ext cx="2366232" cy="64721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3912" y="1529929"/>
            <a:ext cx="16627791" cy="10204891"/>
            <a:chOff x="583912" y="1529929"/>
            <a:chExt cx="16627791" cy="102048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912" y="1529929"/>
              <a:ext cx="16627791" cy="102048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603" y="1492564"/>
            <a:ext cx="10225221" cy="6355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779515" y="2079600"/>
            <a:ext cx="7471597" cy="7960135"/>
            <a:chOff x="9779515" y="2079600"/>
            <a:chExt cx="7471597" cy="79601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79515" y="2079600"/>
              <a:ext cx="7471597" cy="796013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22451" y="2153183"/>
            <a:ext cx="2397155" cy="6355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18391" y="2748333"/>
            <a:ext cx="8723193" cy="5171257"/>
            <a:chOff x="818391" y="2748333"/>
            <a:chExt cx="8723193" cy="517125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8391" y="2748333"/>
              <a:ext cx="8723193" cy="51712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64737" y="2922511"/>
            <a:ext cx="5110164" cy="3196269"/>
            <a:chOff x="10764737" y="2922511"/>
            <a:chExt cx="5110164" cy="319626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64737" y="2922511"/>
              <a:ext cx="5110164" cy="319626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736166" y="6451422"/>
            <a:ext cx="5137943" cy="3324551"/>
            <a:chOff x="10736166" y="6451422"/>
            <a:chExt cx="5137943" cy="332455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36166" y="6451422"/>
              <a:ext cx="5137943" cy="33245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8095" y="-1291237"/>
            <a:ext cx="2366232" cy="6472189"/>
            <a:chOff x="838095" y="-1291237"/>
            <a:chExt cx="2366232" cy="64721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095" y="-1291237"/>
              <a:ext cx="2366232" cy="64721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3912" y="1529929"/>
            <a:ext cx="16627791" cy="10204891"/>
            <a:chOff x="583912" y="1529929"/>
            <a:chExt cx="16627791" cy="102048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912" y="1529929"/>
              <a:ext cx="16627791" cy="102048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603" y="1492564"/>
            <a:ext cx="10225221" cy="6355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779515" y="2079600"/>
            <a:ext cx="7471597" cy="7960135"/>
            <a:chOff x="9779515" y="2079600"/>
            <a:chExt cx="7471597" cy="79601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79515" y="2079600"/>
              <a:ext cx="7471597" cy="796013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22451" y="2153183"/>
            <a:ext cx="2397155" cy="6355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38095" y="2748333"/>
            <a:ext cx="6712385" cy="3909751"/>
            <a:chOff x="838095" y="2748333"/>
            <a:chExt cx="6712385" cy="390975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8095" y="2748333"/>
              <a:ext cx="6712385" cy="390975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59142" y="6939089"/>
            <a:ext cx="6712385" cy="2766153"/>
            <a:chOff x="1359142" y="6939089"/>
            <a:chExt cx="6712385" cy="276615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9142" y="6939089"/>
              <a:ext cx="6712385" cy="27661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38095" y="7600982"/>
            <a:ext cx="484437" cy="625946"/>
            <a:chOff x="838095" y="7600982"/>
            <a:chExt cx="484437" cy="62594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8095" y="7600982"/>
              <a:ext cx="484437" cy="6259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38095" y="8997390"/>
            <a:ext cx="484437" cy="638144"/>
            <a:chOff x="838095" y="8997390"/>
            <a:chExt cx="484437" cy="63814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8095" y="8997390"/>
              <a:ext cx="484437" cy="63814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038081" y="4390235"/>
            <a:ext cx="484437" cy="625946"/>
            <a:chOff x="10038081" y="4390235"/>
            <a:chExt cx="484437" cy="62594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38081" y="4390235"/>
              <a:ext cx="484437" cy="62594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038081" y="6059667"/>
            <a:ext cx="484437" cy="638144"/>
            <a:chOff x="10038081" y="6059667"/>
            <a:chExt cx="484437" cy="63814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38081" y="6059667"/>
              <a:ext cx="484437" cy="63814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764737" y="4398380"/>
            <a:ext cx="6171429" cy="609656"/>
            <a:chOff x="10764737" y="4398380"/>
            <a:chExt cx="6171429" cy="60965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64737" y="4398380"/>
              <a:ext cx="6171429" cy="60965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764737" y="6078377"/>
            <a:ext cx="6171429" cy="593407"/>
            <a:chOff x="10764737" y="6078377"/>
            <a:chExt cx="6171429" cy="59340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64737" y="6078377"/>
              <a:ext cx="6171429" cy="59340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878247" y="9166732"/>
            <a:ext cx="7228695" cy="368789"/>
            <a:chOff x="9878247" y="9166732"/>
            <a:chExt cx="7228695" cy="36878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78247" y="9166732"/>
              <a:ext cx="7228695" cy="3687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8095" y="-1291237"/>
            <a:ext cx="2366232" cy="6472189"/>
            <a:chOff x="838095" y="-1291237"/>
            <a:chExt cx="2366232" cy="64721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095" y="-1291237"/>
              <a:ext cx="2366232" cy="64721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3912" y="1529929"/>
            <a:ext cx="16627791" cy="10204891"/>
            <a:chOff x="583912" y="1529929"/>
            <a:chExt cx="16627791" cy="102048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912" y="1529929"/>
              <a:ext cx="16627791" cy="102048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603" y="1492564"/>
            <a:ext cx="10225221" cy="6355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779515" y="2079600"/>
            <a:ext cx="7471597" cy="7960135"/>
            <a:chOff x="9779515" y="2079600"/>
            <a:chExt cx="7471597" cy="79601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79515" y="2079600"/>
              <a:ext cx="7471597" cy="796013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22451" y="2153183"/>
            <a:ext cx="2397155" cy="6355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22533" y="2946891"/>
            <a:ext cx="8083495" cy="3457769"/>
            <a:chOff x="1322533" y="2946891"/>
            <a:chExt cx="8083495" cy="345776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2533" y="2946891"/>
              <a:ext cx="8083495" cy="34577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22533" y="6868828"/>
            <a:ext cx="8083495" cy="2640514"/>
            <a:chOff x="1322533" y="6868828"/>
            <a:chExt cx="8083495" cy="26405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2533" y="6868828"/>
              <a:ext cx="8083495" cy="26405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38095" y="5142857"/>
            <a:ext cx="484437" cy="625946"/>
            <a:chOff x="838095" y="5142857"/>
            <a:chExt cx="484437" cy="62594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8095" y="5142857"/>
              <a:ext cx="484437" cy="6259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038081" y="4362802"/>
            <a:ext cx="484437" cy="625946"/>
            <a:chOff x="10038081" y="4362802"/>
            <a:chExt cx="484437" cy="62594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38081" y="4362802"/>
              <a:ext cx="484437" cy="62594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38095" y="8189085"/>
            <a:ext cx="484437" cy="638144"/>
            <a:chOff x="838095" y="8189085"/>
            <a:chExt cx="484437" cy="63814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8095" y="8189085"/>
              <a:ext cx="484437" cy="63814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038081" y="8074799"/>
            <a:ext cx="484437" cy="638144"/>
            <a:chOff x="10038081" y="8074799"/>
            <a:chExt cx="484437" cy="63814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38081" y="8074799"/>
              <a:ext cx="484437" cy="63814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812356" y="2899298"/>
            <a:ext cx="5649291" cy="3360228"/>
            <a:chOff x="10812356" y="2899298"/>
            <a:chExt cx="5649291" cy="336022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12356" y="2899298"/>
              <a:ext cx="5649291" cy="336022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764737" y="6513035"/>
            <a:ext cx="5696910" cy="3394684"/>
            <a:chOff x="10764737" y="6513035"/>
            <a:chExt cx="5696910" cy="339468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64737" y="6513035"/>
              <a:ext cx="5696910" cy="33946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8095" y="-1291237"/>
            <a:ext cx="2366232" cy="6472189"/>
            <a:chOff x="838095" y="-1291237"/>
            <a:chExt cx="2366232" cy="64721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095" y="-1291237"/>
              <a:ext cx="2366232" cy="64721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3912" y="1529929"/>
            <a:ext cx="16627791" cy="10204891"/>
            <a:chOff x="583912" y="1529929"/>
            <a:chExt cx="16627791" cy="102048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912" y="1529929"/>
              <a:ext cx="16627791" cy="102048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603" y="1492564"/>
            <a:ext cx="10225221" cy="6355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779515" y="2079600"/>
            <a:ext cx="7471597" cy="7960135"/>
            <a:chOff x="9779515" y="2079600"/>
            <a:chExt cx="7471597" cy="79601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79515" y="2079600"/>
              <a:ext cx="7471597" cy="796013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22451" y="2153183"/>
            <a:ext cx="2397155" cy="6355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45193" y="4491467"/>
            <a:ext cx="8287697" cy="3136399"/>
            <a:chOff x="1145193" y="4491467"/>
            <a:chExt cx="8287697" cy="313639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5193" y="4491467"/>
              <a:ext cx="8287697" cy="31363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52943" y="5108896"/>
            <a:ext cx="6361196" cy="2518970"/>
            <a:chOff x="10452943" y="5108896"/>
            <a:chExt cx="6361196" cy="251897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52943" y="5108896"/>
              <a:ext cx="6361196" cy="25189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8095" y="-1291237"/>
            <a:ext cx="2366232" cy="6472189"/>
            <a:chOff x="838095" y="-1291237"/>
            <a:chExt cx="2366232" cy="64721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095" y="-1291237"/>
              <a:ext cx="2366232" cy="64721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3912" y="1529929"/>
            <a:ext cx="16627791" cy="10204891"/>
            <a:chOff x="583912" y="1529929"/>
            <a:chExt cx="16627791" cy="102048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912" y="1529929"/>
              <a:ext cx="16627791" cy="102048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603" y="1492564"/>
            <a:ext cx="10225221" cy="6355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685919" y="2119009"/>
            <a:ext cx="7471597" cy="7960135"/>
            <a:chOff x="10685919" y="2119009"/>
            <a:chExt cx="7471597" cy="79601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85919" y="2119009"/>
              <a:ext cx="7471597" cy="796013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28855" y="2192591"/>
            <a:ext cx="2397145" cy="6355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71429" y="6281307"/>
            <a:ext cx="484437" cy="625946"/>
            <a:chOff x="971429" y="6281307"/>
            <a:chExt cx="484437" cy="62594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1429" y="6281307"/>
              <a:ext cx="484437" cy="62594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944485" y="4402211"/>
            <a:ext cx="484437" cy="625946"/>
            <a:chOff x="10944485" y="4402211"/>
            <a:chExt cx="484437" cy="62594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44485" y="4402211"/>
              <a:ext cx="484437" cy="6259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71429" y="7757041"/>
            <a:ext cx="484437" cy="638144"/>
            <a:chOff x="971429" y="7757041"/>
            <a:chExt cx="484437" cy="63814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1429" y="7757041"/>
              <a:ext cx="484437" cy="63814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944485" y="8114208"/>
            <a:ext cx="484437" cy="638144"/>
            <a:chOff x="10944485" y="8114208"/>
            <a:chExt cx="484437" cy="63814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44485" y="8114208"/>
              <a:ext cx="484437" cy="63814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65196" y="4188564"/>
            <a:ext cx="8749415" cy="4319593"/>
            <a:chOff x="1565196" y="4188564"/>
            <a:chExt cx="8749415" cy="43195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65196" y="4188564"/>
              <a:ext cx="8749415" cy="431959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758132" y="3022886"/>
            <a:ext cx="5877205" cy="3437406"/>
            <a:chOff x="11758132" y="3022886"/>
            <a:chExt cx="5877205" cy="343740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58132" y="3022886"/>
              <a:ext cx="5877205" cy="343740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758132" y="6773705"/>
            <a:ext cx="6171429" cy="3105687"/>
            <a:chOff x="11758132" y="6773705"/>
            <a:chExt cx="6171429" cy="310568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58132" y="6773705"/>
              <a:ext cx="6171429" cy="31056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92388" y="2809988"/>
            <a:ext cx="9512135" cy="44291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66667" y="2658858"/>
            <a:ext cx="1142857" cy="1142857"/>
            <a:chOff x="3066667" y="2658858"/>
            <a:chExt cx="1142857" cy="11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6667" y="2658858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8571" y="5001716"/>
            <a:ext cx="2342857" cy="1447619"/>
            <a:chOff x="14628571" y="5001716"/>
            <a:chExt cx="2342857" cy="14476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828571" y="5306477"/>
              <a:ext cx="1142857" cy="1142857"/>
              <a:chOff x="15828571" y="5306477"/>
              <a:chExt cx="1142857" cy="114285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828571" y="5306477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8095" y="-1291237"/>
            <a:ext cx="2366232" cy="6472189"/>
            <a:chOff x="838095" y="-1291237"/>
            <a:chExt cx="2366232" cy="64721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095" y="-1291237"/>
              <a:ext cx="2366232" cy="64721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3912" y="1529929"/>
            <a:ext cx="16627791" cy="10204891"/>
            <a:chOff x="583912" y="1529929"/>
            <a:chExt cx="16627791" cy="102048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912" y="1529929"/>
              <a:ext cx="16627791" cy="102048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603" y="1492564"/>
            <a:ext cx="1289259" cy="6355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38095" y="2818399"/>
            <a:ext cx="4903511" cy="2916634"/>
            <a:chOff x="838095" y="2818399"/>
            <a:chExt cx="4903511" cy="291663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095" y="2818399"/>
              <a:ext cx="4903511" cy="2916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02768" y="2889927"/>
            <a:ext cx="4654580" cy="2773579"/>
            <a:chOff x="6002768" y="2889927"/>
            <a:chExt cx="4654580" cy="277357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02768" y="2889927"/>
              <a:ext cx="4654580" cy="27735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36166" y="5816797"/>
            <a:ext cx="5767730" cy="2283963"/>
            <a:chOff x="10736166" y="5816797"/>
            <a:chExt cx="5767730" cy="228396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36166" y="5816797"/>
              <a:ext cx="5767730" cy="22839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02768" y="5816797"/>
            <a:ext cx="4362961" cy="2195600"/>
            <a:chOff x="6002768" y="5816797"/>
            <a:chExt cx="4362961" cy="219560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02768" y="5816797"/>
              <a:ext cx="4362961" cy="21956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6020" y="8095546"/>
            <a:ext cx="9281362" cy="1924539"/>
            <a:chOff x="906020" y="8095546"/>
            <a:chExt cx="9281362" cy="192453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6020" y="8095546"/>
              <a:ext cx="9281362" cy="192453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63087" y="7978112"/>
            <a:ext cx="2309768" cy="40570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41290" y="8066476"/>
            <a:ext cx="3313482" cy="40570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602415" y="5695624"/>
            <a:ext cx="4119488" cy="2665551"/>
            <a:chOff x="1602415" y="5695624"/>
            <a:chExt cx="4119488" cy="266555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2415" y="5695624"/>
              <a:ext cx="4119488" cy="26655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35524" y="-3537624"/>
            <a:ext cx="18265478" cy="10388491"/>
            <a:chOff x="-4735524" y="-3537624"/>
            <a:chExt cx="18265478" cy="103884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35524" y="-3537624"/>
              <a:ext cx="18265478" cy="10388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26712" y="3206786"/>
            <a:ext cx="7062739" cy="3601997"/>
            <a:chOff x="6426712" y="3206786"/>
            <a:chExt cx="7062739" cy="36019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6712" y="3206786"/>
              <a:ext cx="7062739" cy="360199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24646" y="4265833"/>
            <a:ext cx="7086966" cy="167199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119986" y="7912398"/>
            <a:ext cx="2342857" cy="1447619"/>
            <a:chOff x="14119986" y="7912398"/>
            <a:chExt cx="2342857" cy="14476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319986" y="8217160"/>
              <a:ext cx="1142857" cy="1142857"/>
              <a:chOff x="15319986" y="8217160"/>
              <a:chExt cx="1142857" cy="114285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319986" y="8217160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4119986" y="7912398"/>
            <a:ext cx="2342857" cy="1447619"/>
            <a:chOff x="14119986" y="7912398"/>
            <a:chExt cx="2342857" cy="144761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319986" y="8217160"/>
              <a:ext cx="1142857" cy="1142857"/>
              <a:chOff x="15319986" y="8217160"/>
              <a:chExt cx="1142857" cy="114285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319986" y="8217160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-8527068" y="5344853"/>
            <a:ext cx="18265478" cy="10388491"/>
            <a:chOff x="-8527068" y="5344853"/>
            <a:chExt cx="18265478" cy="1038849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8527068" y="5344853"/>
              <a:ext cx="18265478" cy="10388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13926" y="2744318"/>
            <a:ext cx="12355212" cy="7409524"/>
            <a:chOff x="5413926" y="2744318"/>
            <a:chExt cx="12355212" cy="740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3926" y="2744318"/>
              <a:ext cx="12355212" cy="74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7488" y="590476"/>
            <a:ext cx="4307685" cy="2153842"/>
            <a:chOff x="527488" y="590476"/>
            <a:chExt cx="4307685" cy="21538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488" y="590476"/>
              <a:ext cx="4307685" cy="215384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8400" y="1089986"/>
            <a:ext cx="3239520" cy="165308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209852" y="3858319"/>
            <a:ext cx="1008876" cy="803958"/>
            <a:chOff x="6209852" y="3858319"/>
            <a:chExt cx="1008876" cy="80395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209852" y="3890799"/>
              <a:ext cx="1008876" cy="771477"/>
              <a:chOff x="6209852" y="3890799"/>
              <a:chExt cx="1008876" cy="77147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209852" y="3890799"/>
                <a:ext cx="1008876" cy="771477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22983" y="3773053"/>
              <a:ext cx="1090332" cy="101889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209852" y="5458954"/>
            <a:ext cx="1008876" cy="803958"/>
            <a:chOff x="6209852" y="5458954"/>
            <a:chExt cx="1008876" cy="80395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209852" y="5491435"/>
              <a:ext cx="1008876" cy="771477"/>
              <a:chOff x="6209852" y="5491435"/>
              <a:chExt cx="1008876" cy="77147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209852" y="5491435"/>
                <a:ext cx="1008876" cy="771477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22983" y="5373688"/>
              <a:ext cx="1090332" cy="101889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209852" y="7028680"/>
            <a:ext cx="1008876" cy="803958"/>
            <a:chOff x="6209852" y="7028680"/>
            <a:chExt cx="1008876" cy="803958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209852" y="7061161"/>
              <a:ext cx="1008876" cy="771477"/>
              <a:chOff x="6209852" y="7061161"/>
              <a:chExt cx="1008876" cy="771477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209852" y="7061161"/>
                <a:ext cx="1008876" cy="771477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22983" y="6943414"/>
              <a:ext cx="1090332" cy="101889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209852" y="8561702"/>
            <a:ext cx="1008876" cy="803958"/>
            <a:chOff x="6209852" y="8561702"/>
            <a:chExt cx="1008876" cy="80395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6209852" y="8594183"/>
              <a:ext cx="1008876" cy="771477"/>
              <a:chOff x="6209852" y="8594183"/>
              <a:chExt cx="1008876" cy="771477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209852" y="8594183"/>
                <a:ext cx="1008876" cy="771477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22983" y="8476436"/>
              <a:ext cx="1090332" cy="1018894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556772" y="3886158"/>
            <a:ext cx="8869003" cy="5447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92388" y="2812119"/>
            <a:ext cx="9512354" cy="44240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276190" y="-1104762"/>
            <a:ext cx="2466286" cy="6323810"/>
            <a:chOff x="15276190" y="-1104762"/>
            <a:chExt cx="2466286" cy="63238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76190" y="-1104762"/>
              <a:ext cx="2466286" cy="63238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5238" y="2957271"/>
            <a:ext cx="1481905" cy="1646561"/>
            <a:chOff x="695238" y="2957271"/>
            <a:chExt cx="1481905" cy="164656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238" y="2957271"/>
              <a:ext cx="1481905" cy="16465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8095" y="-1291237"/>
            <a:ext cx="2366232" cy="6472189"/>
            <a:chOff x="838095" y="-1291237"/>
            <a:chExt cx="2366232" cy="647218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095" y="-1291237"/>
              <a:ext cx="2366232" cy="64721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8095" y="-1291237"/>
            <a:ext cx="2366232" cy="6472189"/>
            <a:chOff x="838095" y="-1291237"/>
            <a:chExt cx="2366232" cy="64721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095" y="-1291237"/>
              <a:ext cx="2366232" cy="64721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3912" y="1529929"/>
            <a:ext cx="16627791" cy="10204891"/>
            <a:chOff x="583912" y="1529929"/>
            <a:chExt cx="16627791" cy="102048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912" y="1529929"/>
              <a:ext cx="16627791" cy="102048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18924" y="2187649"/>
            <a:ext cx="7471597" cy="7960135"/>
            <a:chOff x="9818924" y="2187649"/>
            <a:chExt cx="7471597" cy="79601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18924" y="2187649"/>
              <a:ext cx="7471597" cy="79601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8095" y="2974882"/>
            <a:ext cx="8059713" cy="4226752"/>
            <a:chOff x="838095" y="2974882"/>
            <a:chExt cx="8059713" cy="422675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095" y="2974882"/>
              <a:ext cx="8059713" cy="42267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921215" y="3291968"/>
            <a:ext cx="7229483" cy="1275207"/>
            <a:chOff x="9921215" y="3291968"/>
            <a:chExt cx="7229483" cy="127520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21215" y="3291968"/>
              <a:ext cx="7229483" cy="127520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61859" y="2261232"/>
            <a:ext cx="2397155" cy="63551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5603" y="1492564"/>
            <a:ext cx="8532611" cy="6355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92388" y="2812119"/>
            <a:ext cx="9512134" cy="44269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66667" y="2658858"/>
            <a:ext cx="1142857" cy="1142857"/>
            <a:chOff x="3066667" y="2658858"/>
            <a:chExt cx="1142857" cy="114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6667" y="2658858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8571" y="5001716"/>
            <a:ext cx="2342857" cy="1447619"/>
            <a:chOff x="14628571" y="5001716"/>
            <a:chExt cx="2342857" cy="14476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828571" y="5306477"/>
              <a:ext cx="1142857" cy="1142857"/>
              <a:chOff x="15828571" y="5306477"/>
              <a:chExt cx="1142857" cy="114285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828571" y="5306477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628571" y="5001716"/>
              <a:ext cx="876190" cy="876190"/>
              <a:chOff x="14628571" y="5001716"/>
              <a:chExt cx="876190" cy="8761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628571" y="5001716"/>
                <a:ext cx="876190" cy="87619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8095" y="-1291237"/>
            <a:ext cx="2366232" cy="6472189"/>
            <a:chOff x="838095" y="-1291237"/>
            <a:chExt cx="2366232" cy="64721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095" y="-1291237"/>
              <a:ext cx="2366232" cy="64721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3912" y="1529929"/>
            <a:ext cx="16627791" cy="10204891"/>
            <a:chOff x="583912" y="1529929"/>
            <a:chExt cx="16627791" cy="102048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912" y="1529929"/>
              <a:ext cx="16627791" cy="102048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603" y="1492564"/>
            <a:ext cx="4192049" cy="68240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94978" y="2780191"/>
            <a:ext cx="6171429" cy="4073519"/>
            <a:chOff x="794978" y="2780191"/>
            <a:chExt cx="6171429" cy="407351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4978" y="2780191"/>
              <a:ext cx="6171429" cy="40735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03303" y="3462961"/>
            <a:ext cx="9032732" cy="2402960"/>
            <a:chOff x="7503303" y="3462961"/>
            <a:chExt cx="9032732" cy="240296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03303" y="3462961"/>
              <a:ext cx="9032732" cy="240296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483698" y="4217132"/>
            <a:ext cx="1704334" cy="580114"/>
            <a:chOff x="5483698" y="4217132"/>
            <a:chExt cx="1704334" cy="5801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83698" y="4217132"/>
              <a:ext cx="1704334" cy="5801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204328" y="7219704"/>
            <a:ext cx="1796631" cy="2868965"/>
            <a:chOff x="3204328" y="7219704"/>
            <a:chExt cx="1796631" cy="286896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04328" y="7219704"/>
              <a:ext cx="1796631" cy="286896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80399" y="8288193"/>
            <a:ext cx="1704334" cy="580114"/>
            <a:chOff x="980399" y="8288193"/>
            <a:chExt cx="1704334" cy="5801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0399" y="8288193"/>
              <a:ext cx="1704334" cy="5801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858083" y="7998136"/>
            <a:ext cx="1704334" cy="580114"/>
            <a:chOff x="5858083" y="7998136"/>
            <a:chExt cx="1704334" cy="5801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58083" y="7998136"/>
              <a:ext cx="1704334" cy="5801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326013" y="6104383"/>
            <a:ext cx="4821692" cy="3984287"/>
            <a:chOff x="8326013" y="6104383"/>
            <a:chExt cx="4821692" cy="398428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26013" y="6104383"/>
              <a:ext cx="4821692" cy="39842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8095" y="-1291237"/>
            <a:ext cx="2366232" cy="6472189"/>
            <a:chOff x="838095" y="-1291237"/>
            <a:chExt cx="2366232" cy="64721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095" y="-1291237"/>
              <a:ext cx="2366232" cy="64721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3912" y="1529929"/>
            <a:ext cx="16627791" cy="10204891"/>
            <a:chOff x="583912" y="1529929"/>
            <a:chExt cx="16627791" cy="102048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912" y="1529929"/>
              <a:ext cx="16627791" cy="102048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603" y="1492564"/>
            <a:ext cx="4192049" cy="68240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29636" y="7432158"/>
            <a:ext cx="1704334" cy="580114"/>
            <a:chOff x="1129636" y="7432158"/>
            <a:chExt cx="1704334" cy="5801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9636" y="7432158"/>
              <a:ext cx="1704334" cy="5801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0399" y="2888390"/>
            <a:ext cx="8778731" cy="2771166"/>
            <a:chOff x="980399" y="2888390"/>
            <a:chExt cx="8778731" cy="277116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0399" y="2888390"/>
              <a:ext cx="8778731" cy="27711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077742" y="6051440"/>
            <a:ext cx="13362776" cy="4000481"/>
            <a:chOff x="3077742" y="6051440"/>
            <a:chExt cx="13362776" cy="400048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77742" y="6051440"/>
              <a:ext cx="13362776" cy="40004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8095" y="-1291237"/>
            <a:ext cx="2366232" cy="6472189"/>
            <a:chOff x="838095" y="-1291237"/>
            <a:chExt cx="2366232" cy="64721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095" y="-1291237"/>
              <a:ext cx="2366232" cy="64721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3912" y="1529929"/>
            <a:ext cx="16627791" cy="10204891"/>
            <a:chOff x="583912" y="1529929"/>
            <a:chExt cx="16627791" cy="102048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912" y="1529929"/>
              <a:ext cx="16627791" cy="102048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603" y="1492564"/>
            <a:ext cx="4192049" cy="68240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191298" y="5638565"/>
            <a:ext cx="1704334" cy="580114"/>
            <a:chOff x="4191298" y="5638565"/>
            <a:chExt cx="1704334" cy="5801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520000">
              <a:off x="4191298" y="5638565"/>
              <a:ext cx="1704334" cy="5801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2020" y="2892192"/>
            <a:ext cx="4702362" cy="2288760"/>
            <a:chOff x="932020" y="2892192"/>
            <a:chExt cx="4702362" cy="228876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2020" y="2892192"/>
              <a:ext cx="4702362" cy="228876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87583" y="4056277"/>
            <a:ext cx="10584546" cy="6100926"/>
            <a:chOff x="6087583" y="4056277"/>
            <a:chExt cx="10584546" cy="610092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87583" y="4056277"/>
              <a:ext cx="10584546" cy="61009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8095" y="-1291237"/>
            <a:ext cx="2366232" cy="6472189"/>
            <a:chOff x="838095" y="-1291237"/>
            <a:chExt cx="2366232" cy="64721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095" y="-1291237"/>
              <a:ext cx="2366232" cy="64721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3912" y="1529929"/>
            <a:ext cx="16627791" cy="10204891"/>
            <a:chOff x="583912" y="1529929"/>
            <a:chExt cx="16627791" cy="102048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912" y="1529929"/>
              <a:ext cx="16627791" cy="102048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2906" y="1492564"/>
            <a:ext cx="4034916" cy="68240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399115" y="3744915"/>
            <a:ext cx="1704334" cy="580114"/>
            <a:chOff x="7399115" y="3744915"/>
            <a:chExt cx="1704334" cy="5801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99115" y="3744915"/>
              <a:ext cx="1704334" cy="5801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8095" y="2888991"/>
            <a:ext cx="6171429" cy="2291961"/>
            <a:chOff x="838095" y="2888991"/>
            <a:chExt cx="6171429" cy="229196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8095" y="2888991"/>
              <a:ext cx="6171429" cy="22919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38324" y="2908695"/>
            <a:ext cx="7123134" cy="3865533"/>
            <a:chOff x="9438324" y="2908695"/>
            <a:chExt cx="7123134" cy="386553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38324" y="2908695"/>
              <a:ext cx="7123134" cy="38655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69045" y="7924182"/>
            <a:ext cx="1704334" cy="580114"/>
            <a:chOff x="1169045" y="7924182"/>
            <a:chExt cx="1704334" cy="5801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9045" y="7924182"/>
              <a:ext cx="1704334" cy="5801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726380" y="5416333"/>
            <a:ext cx="6171429" cy="4751155"/>
            <a:chOff x="2726380" y="5416333"/>
            <a:chExt cx="6171429" cy="47511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26380" y="5416333"/>
              <a:ext cx="6171429" cy="47511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사용자 지정</PresentationFormat>
  <Paragraphs>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SIN</cp:lastModifiedBy>
  <cp:revision>2</cp:revision>
  <dcterms:created xsi:type="dcterms:W3CDTF">2022-08-29T15:46:02Z</dcterms:created>
  <dcterms:modified xsi:type="dcterms:W3CDTF">2022-08-29T06:54:36Z</dcterms:modified>
</cp:coreProperties>
</file>