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4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0" autoAdjust="0"/>
  </p:normalViewPr>
  <p:slideViewPr>
    <p:cSldViewPr>
      <p:cViewPr varScale="1">
        <p:scale>
          <a:sx n="114" d="100"/>
          <a:sy n="114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8.png"/><Relationship Id="rId2" Type="http://schemas.openxmlformats.org/officeDocument/2006/relationships/image" Target="../media/image6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image" Target="../media/image16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2805" y="3212976"/>
            <a:ext cx="952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webme\Downloads\the-server-15-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6661" y="1196752"/>
            <a:ext cx="1219200" cy="1219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82645" y="2204864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Tomcat server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6941" y="1340768"/>
            <a:ext cx="792088" cy="84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586901" y="2204864"/>
            <a:ext cx="151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Batch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6" idx="2"/>
            <a:endCxn id="1026" idx="1"/>
          </p:cNvCxnSpPr>
          <p:nvPr/>
        </p:nvCxnSpPr>
        <p:spPr>
          <a:xfrm rot="16200000" flipH="1">
            <a:off x="4823235" y="2856330"/>
            <a:ext cx="1181705" cy="617435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9"/>
          <p:cNvCxnSpPr>
            <a:stCxn id="8" idx="2"/>
            <a:endCxn id="1026" idx="3"/>
          </p:cNvCxnSpPr>
          <p:nvPr/>
        </p:nvCxnSpPr>
        <p:spPr>
          <a:xfrm rot="5400000">
            <a:off x="6418624" y="2830877"/>
            <a:ext cx="1181705" cy="668342"/>
          </a:xfrm>
          <a:prstGeom prst="bentConnector2">
            <a:avLst/>
          </a:prstGeom>
          <a:ln w="254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41165" y="4941168"/>
            <a:ext cx="1714500" cy="80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꺾인 연결선 9"/>
          <p:cNvCxnSpPr>
            <a:stCxn id="1026" idx="2"/>
            <a:endCxn id="1029" idx="0"/>
          </p:cNvCxnSpPr>
          <p:nvPr/>
        </p:nvCxnSpPr>
        <p:spPr>
          <a:xfrm rot="5400000">
            <a:off x="5877564" y="4619677"/>
            <a:ext cx="642342" cy="64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1278000"/>
            <a:ext cx="13525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62765" y="573325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 발송 데몬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1029" idx="1"/>
            <a:endCxn id="32" idx="2"/>
          </p:cNvCxnSpPr>
          <p:nvPr/>
        </p:nvCxnSpPr>
        <p:spPr>
          <a:xfrm flipH="1" flipV="1">
            <a:off x="1006734" y="2718212"/>
            <a:ext cx="4334431" cy="262396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3648" y="4077072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전자영수증 </a:t>
            </a:r>
            <a:r>
              <a:rPr lang="en-US" altLang="ko-KR" sz="1200" dirty="0" smtClean="0"/>
              <a:t>URL </a:t>
            </a:r>
            <a:r>
              <a:rPr lang="ko-KR" altLang="en-US" sz="1200" dirty="0" smtClean="0"/>
              <a:t>문자 발송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83568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</a:t>
            </a:r>
            <a:r>
              <a:rPr lang="ko-KR" altLang="en-US" dirty="0"/>
              <a:t>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42764" y="299695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문자 발송 대상 등록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339752" y="1916832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전자영수증 정보 조회</a:t>
            </a:r>
            <a:endParaRPr lang="ko-KR" altLang="en-US" sz="1200" dirty="0"/>
          </a:p>
        </p:txBody>
      </p:sp>
      <p:cxnSp>
        <p:nvCxnSpPr>
          <p:cNvPr id="38" name="꺾인 연결선 9"/>
          <p:cNvCxnSpPr>
            <a:stCxn id="1027" idx="1"/>
            <a:endCxn id="1030" idx="3"/>
          </p:cNvCxnSpPr>
          <p:nvPr/>
        </p:nvCxnSpPr>
        <p:spPr>
          <a:xfrm rot="10800000" flipV="1">
            <a:off x="1604071" y="1806352"/>
            <a:ext cx="2822591" cy="286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908720"/>
            <a:ext cx="3149352" cy="242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437112"/>
            <a:ext cx="50531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22981" y="4437112"/>
            <a:ext cx="62488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webme\Downloads\the-server-15-12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188640"/>
            <a:ext cx="1219200" cy="1219200"/>
          </a:xfrm>
          <a:prstGeom prst="rect">
            <a:avLst/>
          </a:prstGeom>
          <a:noFill/>
        </p:spPr>
      </p:pic>
      <p:pic>
        <p:nvPicPr>
          <p:cNvPr id="8" name="Picture 3" descr="C:\Users\webme\Downloads\the-server-15-12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1531531"/>
            <a:ext cx="1219200" cy="1219200"/>
          </a:xfrm>
          <a:prstGeom prst="rect">
            <a:avLst/>
          </a:prstGeom>
          <a:noFill/>
        </p:spPr>
      </p:pic>
      <p:pic>
        <p:nvPicPr>
          <p:cNvPr id="9" name="Picture 3" descr="C:\Users\webme\Downloads\the-server-15-12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2827675"/>
            <a:ext cx="1219200" cy="1219200"/>
          </a:xfrm>
          <a:prstGeom prst="rect">
            <a:avLst/>
          </a:prstGeom>
          <a:noFill/>
        </p:spPr>
      </p:pic>
      <p:pic>
        <p:nvPicPr>
          <p:cNvPr id="12" name="그림 11" descr="3630px-Nginx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35696" y="404664"/>
            <a:ext cx="733062" cy="504055"/>
          </a:xfrm>
          <a:prstGeom prst="rect">
            <a:avLst/>
          </a:prstGeom>
        </p:spPr>
      </p:pic>
      <p:pic>
        <p:nvPicPr>
          <p:cNvPr id="13" name="그림 12" descr="tomc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620688"/>
            <a:ext cx="812801" cy="812801"/>
          </a:xfrm>
          <a:prstGeom prst="rect">
            <a:avLst/>
          </a:prstGeom>
        </p:spPr>
      </p:pic>
      <p:pic>
        <p:nvPicPr>
          <p:cNvPr id="14" name="그림 13" descr="3630px-Nginx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35696" y="1675547"/>
            <a:ext cx="733062" cy="504055"/>
          </a:xfrm>
          <a:prstGeom prst="rect">
            <a:avLst/>
          </a:prstGeom>
        </p:spPr>
      </p:pic>
      <p:pic>
        <p:nvPicPr>
          <p:cNvPr id="15" name="그림 14" descr="tomc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1891571"/>
            <a:ext cx="812801" cy="812801"/>
          </a:xfrm>
          <a:prstGeom prst="rect">
            <a:avLst/>
          </a:prstGeom>
        </p:spPr>
      </p:pic>
      <p:pic>
        <p:nvPicPr>
          <p:cNvPr id="16" name="그림 15" descr="3630px-Nginx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35696" y="2971691"/>
            <a:ext cx="733062" cy="504055"/>
          </a:xfrm>
          <a:prstGeom prst="rect">
            <a:avLst/>
          </a:prstGeom>
        </p:spPr>
      </p:pic>
      <p:pic>
        <p:nvPicPr>
          <p:cNvPr id="17" name="그림 16" descr="tomc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3187715"/>
            <a:ext cx="812801" cy="812801"/>
          </a:xfrm>
          <a:prstGeom prst="rect">
            <a:avLst/>
          </a:prstGeom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152" y="4293096"/>
            <a:ext cx="1440160" cy="44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07704" y="5229200"/>
            <a:ext cx="1152128" cy="36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07704" y="5805264"/>
            <a:ext cx="1224136" cy="31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339752" y="1196752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가맹점 서</a:t>
            </a:r>
            <a:r>
              <a:rPr lang="ko-KR" altLang="en-US" sz="1000" dirty="0" smtClean="0"/>
              <a:t>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39752" y="2534707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우편서비스 서</a:t>
            </a:r>
            <a:r>
              <a:rPr lang="ko-KR" altLang="en-US" sz="1000" dirty="0" smtClean="0"/>
              <a:t>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39752" y="3830851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영업점 서버</a:t>
            </a:r>
            <a:endParaRPr lang="ko-KR" altLang="en-US" sz="1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300192" y="3356992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Redis </a:t>
            </a:r>
            <a:r>
              <a:rPr lang="ko-KR" altLang="en-US" sz="1000" dirty="0" smtClean="0"/>
              <a:t>세션 서</a:t>
            </a:r>
            <a:r>
              <a:rPr lang="ko-KR" altLang="en-US" sz="1000" dirty="0" smtClean="0"/>
              <a:t>버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558952" y="2321152"/>
            <a:ext cx="1805136" cy="27728"/>
          </a:xfrm>
          <a:prstGeom prst="straightConnector1">
            <a:avLst/>
          </a:prstGeom>
          <a:ln w="9525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/>
          <p:nvPr/>
        </p:nvCxnSpPr>
        <p:spPr>
          <a:xfrm rot="10800000">
            <a:off x="3558952" y="862798"/>
            <a:ext cx="2381200" cy="37183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4"/>
          <p:cNvCxnSpPr/>
          <p:nvPr/>
        </p:nvCxnSpPr>
        <p:spPr>
          <a:xfrm rot="10800000">
            <a:off x="3558952" y="2205689"/>
            <a:ext cx="2381200" cy="23754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34"/>
          <p:cNvCxnSpPr/>
          <p:nvPr/>
        </p:nvCxnSpPr>
        <p:spPr>
          <a:xfrm rot="10800000">
            <a:off x="3558952" y="3501833"/>
            <a:ext cx="2381200" cy="10792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88224" y="566124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모니터링 서버</a:t>
            </a:r>
            <a:endParaRPr lang="ko-KR" altLang="en-US" sz="1000" dirty="0" smtClean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940152" y="5301208"/>
            <a:ext cx="1368152" cy="33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64"/>
          <p:cNvSpPr txBox="1"/>
          <p:nvPr/>
        </p:nvSpPr>
        <p:spPr>
          <a:xfrm>
            <a:off x="4716016" y="371703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HTTP </a:t>
            </a:r>
            <a:r>
              <a:rPr lang="en-US" altLang="ko-KR" sz="1000" dirty="0" smtClean="0">
                <a:solidFill>
                  <a:srgbClr val="0070C0"/>
                </a:solidFill>
              </a:rPr>
              <a:t>pull </a:t>
            </a:r>
            <a:r>
              <a:rPr lang="ko-KR" altLang="en-US" sz="1000" dirty="0" smtClean="0">
                <a:solidFill>
                  <a:srgbClr val="0070C0"/>
                </a:solidFill>
              </a:rPr>
              <a:t>방식으로 데이터를 수집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endParaRPr lang="ko-KR" altLang="en-US" sz="1000" dirty="0" smtClean="0">
              <a:solidFill>
                <a:srgbClr val="0070C0"/>
              </a:solidFill>
            </a:endParaRPr>
          </a:p>
        </p:txBody>
      </p:sp>
      <p:sp>
        <p:nvSpPr>
          <p:cNvPr id="69" name="위쪽/아래쪽 화살표 68"/>
          <p:cNvSpPr/>
          <p:nvPr/>
        </p:nvSpPr>
        <p:spPr>
          <a:xfrm>
            <a:off x="2627784" y="4077072"/>
            <a:ext cx="216024" cy="288032"/>
          </a:xfrm>
          <a:prstGeom prst="upDown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6" name="그림 75" descr="168850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1520" y="4365104"/>
            <a:ext cx="802522" cy="802522"/>
          </a:xfrm>
          <a:prstGeom prst="rect">
            <a:avLst/>
          </a:prstGeom>
        </p:spPr>
      </p:pic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7504" y="1340768"/>
            <a:ext cx="909363" cy="710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TextBox 77"/>
          <p:cNvSpPr txBox="1"/>
          <p:nvPr/>
        </p:nvSpPr>
        <p:spPr>
          <a:xfrm>
            <a:off x="323528" y="11247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ko-KR" altLang="en-US" sz="1200" dirty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24897" y="4869160"/>
            <a:ext cx="1095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6" name="직선 연결선 85"/>
          <p:cNvCxnSpPr>
            <a:stCxn id="2054" idx="2"/>
          </p:cNvCxnSpPr>
          <p:nvPr/>
        </p:nvCxnSpPr>
        <p:spPr>
          <a:xfrm>
            <a:off x="6660232" y="4740042"/>
            <a:ext cx="0" cy="1291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7164288" y="472514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2058" idx="1"/>
            <a:endCxn id="2055" idx="3"/>
          </p:cNvCxnSpPr>
          <p:nvPr/>
        </p:nvCxnSpPr>
        <p:spPr>
          <a:xfrm rot="10800000" flipV="1">
            <a:off x="3059833" y="5021560"/>
            <a:ext cx="2865065" cy="39056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2055" idx="1"/>
            <a:endCxn id="76" idx="3"/>
          </p:cNvCxnSpPr>
          <p:nvPr/>
        </p:nvCxnSpPr>
        <p:spPr>
          <a:xfrm rot="10800000">
            <a:off x="1054042" y="4766366"/>
            <a:ext cx="853662" cy="6457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76" idx="2"/>
            <a:endCxn id="2056" idx="1"/>
          </p:cNvCxnSpPr>
          <p:nvPr/>
        </p:nvCxnSpPr>
        <p:spPr>
          <a:xfrm rot="16200000" flipH="1">
            <a:off x="883404" y="4937002"/>
            <a:ext cx="793677" cy="1254923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105"/>
          <p:cNvCxnSpPr>
            <a:stCxn id="9" idx="3"/>
            <a:endCxn id="2055" idx="3"/>
          </p:cNvCxnSpPr>
          <p:nvPr/>
        </p:nvCxnSpPr>
        <p:spPr>
          <a:xfrm flipH="1">
            <a:off x="3059832" y="3437275"/>
            <a:ext cx="499120" cy="1974851"/>
          </a:xfrm>
          <a:prstGeom prst="bentConnector3">
            <a:avLst>
              <a:gd name="adj1" fmla="val -4580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105"/>
          <p:cNvCxnSpPr>
            <a:stCxn id="8" idx="3"/>
            <a:endCxn id="2055" idx="3"/>
          </p:cNvCxnSpPr>
          <p:nvPr/>
        </p:nvCxnSpPr>
        <p:spPr>
          <a:xfrm flipH="1">
            <a:off x="3059832" y="2141131"/>
            <a:ext cx="499120" cy="3270995"/>
          </a:xfrm>
          <a:prstGeom prst="bentConnector3">
            <a:avLst>
              <a:gd name="adj1" fmla="val -4580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hape 105"/>
          <p:cNvCxnSpPr>
            <a:stCxn id="7" idx="3"/>
            <a:endCxn id="2055" idx="3"/>
          </p:cNvCxnSpPr>
          <p:nvPr/>
        </p:nvCxnSpPr>
        <p:spPr>
          <a:xfrm flipH="1">
            <a:off x="3059832" y="798240"/>
            <a:ext cx="499120" cy="4613886"/>
          </a:xfrm>
          <a:prstGeom prst="bentConnector3">
            <a:avLst>
              <a:gd name="adj1" fmla="val -4580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53261" y="407707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개발자</a:t>
            </a:r>
            <a:endParaRPr lang="ko-KR" altLang="en-US" sz="1200" dirty="0"/>
          </a:p>
        </p:txBody>
      </p:sp>
      <p:cxnSp>
        <p:nvCxnSpPr>
          <p:cNvPr id="121" name="꺾인 연결선 97"/>
          <p:cNvCxnSpPr>
            <a:stCxn id="76" idx="2"/>
            <a:endCxn id="2057" idx="2"/>
          </p:cNvCxnSpPr>
          <p:nvPr/>
        </p:nvCxnSpPr>
        <p:spPr>
          <a:xfrm rot="16200000" flipH="1">
            <a:off x="3402832" y="2417574"/>
            <a:ext cx="471344" cy="5971447"/>
          </a:xfrm>
          <a:prstGeom prst="bentConnector3">
            <a:avLst>
              <a:gd name="adj1" fmla="val 235711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9" idx="3"/>
            <a:endCxn id="2056" idx="3"/>
          </p:cNvCxnSpPr>
          <p:nvPr/>
        </p:nvCxnSpPr>
        <p:spPr>
          <a:xfrm flipH="1">
            <a:off x="3131840" y="3437275"/>
            <a:ext cx="427112" cy="2524028"/>
          </a:xfrm>
          <a:prstGeom prst="bentConnector3">
            <a:avLst>
              <a:gd name="adj1" fmla="val -5352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그림 148" descr="Centos-logo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56376" y="3305558"/>
            <a:ext cx="792088" cy="339466"/>
          </a:xfrm>
          <a:prstGeom prst="rect">
            <a:avLst/>
          </a:prstGeom>
        </p:spPr>
      </p:pic>
      <p:pic>
        <p:nvPicPr>
          <p:cNvPr id="150" name="그림 149" descr="Centos-logo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56376" y="5609814"/>
            <a:ext cx="792088" cy="339466"/>
          </a:xfrm>
          <a:prstGeom prst="rect">
            <a:avLst/>
          </a:prstGeom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499010" y="188640"/>
            <a:ext cx="920862" cy="19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" name="Picture 1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499010" y="1526595"/>
            <a:ext cx="920862" cy="19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" name="Picture 1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499010" y="2871217"/>
            <a:ext cx="920862" cy="19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3" name="TextBox 172"/>
          <p:cNvSpPr txBox="1"/>
          <p:nvPr/>
        </p:nvSpPr>
        <p:spPr>
          <a:xfrm>
            <a:off x="971600" y="537321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오류 발생 알람</a:t>
            </a:r>
            <a:endParaRPr lang="ko-KR" alt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11560" y="6063099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</a:rPr>
              <a:t>로그 및 데이터 확인</a:t>
            </a:r>
            <a:endParaRPr lang="ko-KR" altLang="en-US" sz="1000" dirty="0" smtClean="0">
              <a:solidFill>
                <a:srgbClr val="0070C0"/>
              </a:solidFill>
            </a:endParaRP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1907704" y="188640"/>
            <a:ext cx="1656184" cy="3888432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1907704" y="4365104"/>
            <a:ext cx="1584176" cy="72008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7" name="그림 176" descr="pngegg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43608" y="1484784"/>
            <a:ext cx="648072" cy="648072"/>
          </a:xfrm>
          <a:prstGeom prst="rect">
            <a:avLst/>
          </a:prstGeom>
        </p:spPr>
      </p:pic>
      <p:cxnSp>
        <p:nvCxnSpPr>
          <p:cNvPr id="179" name="직선 연결선 178"/>
          <p:cNvCxnSpPr>
            <a:endCxn id="177" idx="1"/>
          </p:cNvCxnSpPr>
          <p:nvPr/>
        </p:nvCxnSpPr>
        <p:spPr>
          <a:xfrm>
            <a:off x="755576" y="1772816"/>
            <a:ext cx="288032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177" idx="3"/>
          </p:cNvCxnSpPr>
          <p:nvPr/>
        </p:nvCxnSpPr>
        <p:spPr>
          <a:xfrm flipV="1">
            <a:off x="1691680" y="1772816"/>
            <a:ext cx="21602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모서리가 둥근 직사각형 187"/>
          <p:cNvSpPr/>
          <p:nvPr/>
        </p:nvSpPr>
        <p:spPr>
          <a:xfrm>
            <a:off x="5364088" y="692696"/>
            <a:ext cx="3384376" cy="2952328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모서리가 둥근 직사각형 188"/>
          <p:cNvSpPr/>
          <p:nvPr/>
        </p:nvSpPr>
        <p:spPr>
          <a:xfrm>
            <a:off x="5364088" y="4221088"/>
            <a:ext cx="3384376" cy="1728192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4" name="직선 화살표 연결선 193"/>
          <p:cNvCxnSpPr/>
          <p:nvPr/>
        </p:nvCxnSpPr>
        <p:spPr>
          <a:xfrm flipH="1" flipV="1">
            <a:off x="3563888" y="908720"/>
            <a:ext cx="1584176" cy="144016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/>
          <p:nvPr/>
        </p:nvCxnSpPr>
        <p:spPr>
          <a:xfrm flipH="1">
            <a:off x="3563888" y="2348880"/>
            <a:ext cx="1584176" cy="1008112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3" name="그림 202" descr="pngegg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5496" y="5445224"/>
            <a:ext cx="648072" cy="648072"/>
          </a:xfrm>
          <a:prstGeom prst="rect">
            <a:avLst/>
          </a:prstGeom>
        </p:spPr>
      </p:pic>
      <p:cxnSp>
        <p:nvCxnSpPr>
          <p:cNvPr id="210" name="Shape 34"/>
          <p:cNvCxnSpPr>
            <a:stCxn id="2054" idx="1"/>
            <a:endCxn id="188" idx="2"/>
          </p:cNvCxnSpPr>
          <p:nvPr/>
        </p:nvCxnSpPr>
        <p:spPr>
          <a:xfrm rot="10800000" flipH="1">
            <a:off x="5940152" y="3645025"/>
            <a:ext cx="1116124" cy="871545"/>
          </a:xfrm>
          <a:prstGeom prst="bentConnector4">
            <a:avLst>
              <a:gd name="adj1" fmla="val -20482"/>
              <a:gd name="adj2" fmla="val 628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548680"/>
            <a:ext cx="1133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webme\OneDrive\바탕 화면\laha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76672"/>
            <a:ext cx="940792" cy="43679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899592" y="1340768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회원 등</a:t>
            </a:r>
            <a:r>
              <a:rPr lang="ko-KR" altLang="en-US" sz="1000" dirty="0" smtClean="0">
                <a:solidFill>
                  <a:srgbClr val="0070C0"/>
                </a:solidFill>
              </a:rPr>
              <a:t>록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90872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멤버십 백오피스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899592" y="5013176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멤버십 </a:t>
            </a:r>
            <a:r>
              <a:rPr lang="en-US" altLang="ko-KR" sz="1000" dirty="0" smtClean="0">
                <a:solidFill>
                  <a:srgbClr val="0070C0"/>
                </a:solidFill>
              </a:rPr>
              <a:t>DB </a:t>
            </a:r>
            <a:r>
              <a:rPr lang="ko-KR" altLang="en-US" sz="1000" dirty="0" smtClean="0">
                <a:solidFill>
                  <a:srgbClr val="0070C0"/>
                </a:solidFill>
              </a:rPr>
              <a:t>등록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3" name="직선 연결선 12"/>
          <p:cNvCxnSpPr>
            <a:stCxn id="7" idx="2"/>
            <a:endCxn id="11" idx="0"/>
          </p:cNvCxnSpPr>
          <p:nvPr/>
        </p:nvCxnSpPr>
        <p:spPr>
          <a:xfrm>
            <a:off x="1439652" y="1844824"/>
            <a:ext cx="0" cy="316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355976" y="1988840"/>
            <a:ext cx="2304256" cy="4320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회원 정보 조회 프로시저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0070C0"/>
                </a:solidFill>
              </a:rPr>
              <a:t>PR_CHECK_PNT_MEMBER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475656" y="2132856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52035" y="1886635"/>
            <a:ext cx="19159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회원 이름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휴대폰번호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이메일</a:t>
            </a:r>
            <a:endParaRPr lang="ko-KR" altLang="en-US" sz="1000" dirty="0"/>
          </a:p>
        </p:txBody>
      </p:sp>
      <p:cxnSp>
        <p:nvCxnSpPr>
          <p:cNvPr id="21" name="직선 화살표 연결선 20"/>
          <p:cNvCxnSpPr/>
          <p:nvPr/>
        </p:nvCxnSpPr>
        <p:spPr>
          <a:xfrm flipH="1">
            <a:off x="1475656" y="2276872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73305" y="2276872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고객번호 및 조회결과</a:t>
            </a:r>
            <a:endParaRPr lang="ko-KR" altLang="en-US" sz="1000" dirty="0"/>
          </a:p>
        </p:txBody>
      </p:sp>
      <p:cxnSp>
        <p:nvCxnSpPr>
          <p:cNvPr id="23" name="직선 연결선 22"/>
          <p:cNvCxnSpPr>
            <a:endCxn id="16" idx="0"/>
          </p:cNvCxnSpPr>
          <p:nvPr/>
        </p:nvCxnSpPr>
        <p:spPr>
          <a:xfrm>
            <a:off x="5508104" y="112474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475656" y="112474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55976" y="3459197"/>
            <a:ext cx="2304256" cy="4320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회원 등록 프로시저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0070C0"/>
                </a:solidFill>
              </a:rPr>
              <a:t>PR_SAVE_PNT_CUSTOMER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35" name="직선 연결선 34"/>
          <p:cNvCxnSpPr>
            <a:endCxn id="34" idx="0"/>
          </p:cNvCxnSpPr>
          <p:nvPr/>
        </p:nvCxnSpPr>
        <p:spPr>
          <a:xfrm>
            <a:off x="5508104" y="2420888"/>
            <a:ext cx="0" cy="1038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475656" y="3603213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1475656" y="3747229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95736" y="3356992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고객번호 및 회원정보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195736" y="374722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처리 결과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1175446" y="3212976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504" y="278092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cxnSp>
        <p:nvCxnSpPr>
          <p:cNvPr id="50" name="꺾인 연결선 49"/>
          <p:cNvCxnSpPr>
            <a:stCxn id="53" idx="1"/>
            <a:endCxn id="7" idx="1"/>
          </p:cNvCxnSpPr>
          <p:nvPr/>
        </p:nvCxnSpPr>
        <p:spPr>
          <a:xfrm rot="10800000" flipH="1">
            <a:off x="611560" y="1592796"/>
            <a:ext cx="288032" cy="1296144"/>
          </a:xfrm>
          <a:prstGeom prst="bentConnector3">
            <a:avLst>
              <a:gd name="adj1" fmla="val -7936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판단 51"/>
          <p:cNvSpPr/>
          <p:nvPr/>
        </p:nvSpPr>
        <p:spPr>
          <a:xfrm>
            <a:off x="611560" y="3933056"/>
            <a:ext cx="1728192" cy="64807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처리결과가 정상인가</a:t>
            </a:r>
            <a:r>
              <a:rPr lang="en-US" altLang="ko-KR" sz="1000" dirty="0" smtClean="0">
                <a:solidFill>
                  <a:srgbClr val="0070C0"/>
                </a:solidFill>
              </a:rPr>
              <a:t>?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53" name="순서도: 판단 52"/>
          <p:cNvSpPr/>
          <p:nvPr/>
        </p:nvSpPr>
        <p:spPr>
          <a:xfrm>
            <a:off x="611560" y="2564904"/>
            <a:ext cx="1728192" cy="64807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신규회원</a:t>
            </a:r>
            <a:r>
              <a:rPr lang="en-US" altLang="ko-KR" sz="1000" dirty="0" smtClean="0">
                <a:solidFill>
                  <a:srgbClr val="0070C0"/>
                </a:solidFill>
              </a:rPr>
              <a:t>?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5446" y="4581128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cxnSp>
        <p:nvCxnSpPr>
          <p:cNvPr id="57" name="꺾인 연결선 56"/>
          <p:cNvCxnSpPr>
            <a:stCxn id="52" idx="1"/>
            <a:endCxn id="7" idx="1"/>
          </p:cNvCxnSpPr>
          <p:nvPr/>
        </p:nvCxnSpPr>
        <p:spPr>
          <a:xfrm rot="10800000" flipH="1">
            <a:off x="611560" y="1592796"/>
            <a:ext cx="288032" cy="2664296"/>
          </a:xfrm>
          <a:prstGeom prst="bentConnector3">
            <a:avLst>
              <a:gd name="adj1" fmla="val -7936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수행의 시작/종료 59"/>
          <p:cNvSpPr/>
          <p:nvPr/>
        </p:nvSpPr>
        <p:spPr>
          <a:xfrm>
            <a:off x="1115616" y="5805264"/>
            <a:ext cx="720080" cy="288032"/>
          </a:xfrm>
          <a:prstGeom prst="flowChartTerminator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endCxn id="60" idx="0"/>
          </p:cNvCxnSpPr>
          <p:nvPr/>
        </p:nvCxnSpPr>
        <p:spPr>
          <a:xfrm>
            <a:off x="1475656" y="551723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548680"/>
            <a:ext cx="1133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webme\OneDrive\바탕 화면\laha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76672"/>
            <a:ext cx="940792" cy="43679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899592" y="1340768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회원 수정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90872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멤버십 백오피스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899592" y="3861048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멤버십 </a:t>
            </a:r>
            <a:r>
              <a:rPr lang="en-US" altLang="ko-KR" sz="1000" dirty="0" smtClean="0">
                <a:solidFill>
                  <a:srgbClr val="0070C0"/>
                </a:solidFill>
              </a:rPr>
              <a:t>DB </a:t>
            </a:r>
            <a:r>
              <a:rPr lang="ko-KR" altLang="en-US" sz="1000" dirty="0" smtClean="0">
                <a:solidFill>
                  <a:srgbClr val="0070C0"/>
                </a:solidFill>
              </a:rPr>
              <a:t>수정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3" name="직선 연결선 12"/>
          <p:cNvCxnSpPr>
            <a:stCxn id="7" idx="2"/>
            <a:endCxn id="11" idx="0"/>
          </p:cNvCxnSpPr>
          <p:nvPr/>
        </p:nvCxnSpPr>
        <p:spPr>
          <a:xfrm>
            <a:off x="1439652" y="1844824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475656" y="112474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55976" y="2091045"/>
            <a:ext cx="2304256" cy="4320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회원 수정 프로시저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0070C0"/>
                </a:solidFill>
              </a:rPr>
              <a:t>PR_SAVE_PNT_CUSTOMER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35" name="직선 연결선 34"/>
          <p:cNvCxnSpPr>
            <a:endCxn id="34" idx="0"/>
          </p:cNvCxnSpPr>
          <p:nvPr/>
        </p:nvCxnSpPr>
        <p:spPr>
          <a:xfrm>
            <a:off x="5508104" y="1052736"/>
            <a:ext cx="0" cy="1038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475656" y="2235061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1475656" y="2379077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95736" y="1988840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고객번호 및 회원정보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195736" y="237907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처리 결과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504" y="278092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52" name="순서도: 판단 51"/>
          <p:cNvSpPr/>
          <p:nvPr/>
        </p:nvSpPr>
        <p:spPr>
          <a:xfrm>
            <a:off x="611560" y="2852936"/>
            <a:ext cx="1728192" cy="64807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처리결과가 정상인가</a:t>
            </a:r>
            <a:r>
              <a:rPr lang="en-US" altLang="ko-KR" sz="1000" dirty="0" smtClean="0">
                <a:solidFill>
                  <a:srgbClr val="0070C0"/>
                </a:solidFill>
              </a:rPr>
              <a:t>?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5446" y="3470811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cxnSp>
        <p:nvCxnSpPr>
          <p:cNvPr id="57" name="꺾인 연결선 56"/>
          <p:cNvCxnSpPr>
            <a:stCxn id="52" idx="1"/>
            <a:endCxn id="7" idx="1"/>
          </p:cNvCxnSpPr>
          <p:nvPr/>
        </p:nvCxnSpPr>
        <p:spPr>
          <a:xfrm rot="10800000" flipH="1">
            <a:off x="611560" y="1592796"/>
            <a:ext cx="288032" cy="1584176"/>
          </a:xfrm>
          <a:prstGeom prst="bentConnector3">
            <a:avLst>
              <a:gd name="adj1" fmla="val -7936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수행의 시작/종료 59"/>
          <p:cNvSpPr/>
          <p:nvPr/>
        </p:nvSpPr>
        <p:spPr>
          <a:xfrm>
            <a:off x="1115616" y="4653136"/>
            <a:ext cx="720080" cy="288032"/>
          </a:xfrm>
          <a:prstGeom prst="flowChartTerminator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endCxn id="60" idx="0"/>
          </p:cNvCxnSpPr>
          <p:nvPr/>
        </p:nvCxnSpPr>
        <p:spPr>
          <a:xfrm>
            <a:off x="1475656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548680"/>
            <a:ext cx="1133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webme\OneDrive\바탕 화면\laha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76672"/>
            <a:ext cx="940792" cy="436796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899592" y="1340768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회원 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휴면</a:t>
            </a:r>
            <a:r>
              <a:rPr lang="en-US" altLang="ko-KR" sz="1000" dirty="0" smtClean="0">
                <a:solidFill>
                  <a:srgbClr val="0070C0"/>
                </a:solidFill>
              </a:rPr>
              <a:t>/</a:t>
            </a:r>
            <a:r>
              <a:rPr lang="ko-KR" altLang="en-US" sz="1000" dirty="0" smtClean="0">
                <a:solidFill>
                  <a:srgbClr val="0070C0"/>
                </a:solidFill>
              </a:rPr>
              <a:t>복귀</a:t>
            </a:r>
            <a:r>
              <a:rPr lang="en-US" altLang="ko-KR" sz="1000" dirty="0" smtClean="0">
                <a:solidFill>
                  <a:srgbClr val="0070C0"/>
                </a:solidFill>
              </a:rPr>
              <a:t>/</a:t>
            </a:r>
            <a:r>
              <a:rPr lang="ko-KR" altLang="en-US" sz="1000" dirty="0" smtClean="0">
                <a:solidFill>
                  <a:srgbClr val="0070C0"/>
                </a:solidFill>
              </a:rPr>
              <a:t>탈퇴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90872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멤버십 백오피스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899592" y="3861048"/>
            <a:ext cx="1080120" cy="504056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멤버십 </a:t>
            </a:r>
            <a:r>
              <a:rPr lang="en-US" altLang="ko-KR" sz="1000" dirty="0" smtClean="0">
                <a:solidFill>
                  <a:srgbClr val="0070C0"/>
                </a:solidFill>
              </a:rPr>
              <a:t>DB </a:t>
            </a:r>
            <a:r>
              <a:rPr lang="ko-KR" altLang="en-US" sz="1000" dirty="0" smtClean="0">
                <a:solidFill>
                  <a:srgbClr val="0070C0"/>
                </a:solidFill>
              </a:rPr>
              <a:t>처리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13" name="직선 연결선 12"/>
          <p:cNvCxnSpPr>
            <a:stCxn id="7" idx="2"/>
            <a:endCxn id="11" idx="0"/>
          </p:cNvCxnSpPr>
          <p:nvPr/>
        </p:nvCxnSpPr>
        <p:spPr>
          <a:xfrm>
            <a:off x="1439652" y="1844824"/>
            <a:ext cx="0" cy="2016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1475656" y="1124744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355976" y="2091044"/>
            <a:ext cx="2304256" cy="1409964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회원 휴면 처리 프로시저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PR_DATA_DORMANCY</a:t>
            </a:r>
          </a:p>
          <a:p>
            <a:pPr algn="ctr"/>
            <a:endParaRPr lang="en-US" altLang="ko-KR" sz="1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회원 </a:t>
            </a:r>
            <a:r>
              <a:rPr lang="ko-KR" altLang="en-US" sz="1000" dirty="0" smtClean="0">
                <a:solidFill>
                  <a:srgbClr val="0070C0"/>
                </a:solidFill>
              </a:rPr>
              <a:t>휴면 복원 프로시저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PR_DATA_RECOVER</a:t>
            </a:r>
          </a:p>
          <a:p>
            <a:pPr algn="ctr"/>
            <a:endParaRPr lang="en-US" altLang="ko-KR" sz="10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회원 </a:t>
            </a:r>
            <a:r>
              <a:rPr lang="ko-KR" altLang="en-US" sz="1000" dirty="0" smtClean="0">
                <a:solidFill>
                  <a:srgbClr val="0070C0"/>
                </a:solidFill>
              </a:rPr>
              <a:t>탈퇴 처리 프로시저</a:t>
            </a:r>
            <a:endParaRPr lang="en-US" altLang="ko-KR" sz="1000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PR_DATA_ERASE</a:t>
            </a:r>
          </a:p>
          <a:p>
            <a:pPr algn="ctr"/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35" name="직선 연결선 34"/>
          <p:cNvCxnSpPr>
            <a:endCxn id="34" idx="0"/>
          </p:cNvCxnSpPr>
          <p:nvPr/>
        </p:nvCxnSpPr>
        <p:spPr>
          <a:xfrm>
            <a:off x="5508104" y="1052736"/>
            <a:ext cx="0" cy="1038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475656" y="2235061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1475656" y="2379077"/>
            <a:ext cx="28083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95736" y="1988840"/>
            <a:ext cx="1428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고객번호 및 회원정보</a:t>
            </a:r>
            <a:endParaRPr lang="ko-KR" alt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195736" y="237907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처리 결과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107504" y="278092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52" name="순서도: 판단 51"/>
          <p:cNvSpPr/>
          <p:nvPr/>
        </p:nvSpPr>
        <p:spPr>
          <a:xfrm>
            <a:off x="611560" y="2852936"/>
            <a:ext cx="1728192" cy="64807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처리결과가 정상인가</a:t>
            </a:r>
            <a:r>
              <a:rPr lang="en-US" altLang="ko-KR" sz="1000" dirty="0" smtClean="0">
                <a:solidFill>
                  <a:srgbClr val="0070C0"/>
                </a:solidFill>
              </a:rPr>
              <a:t>?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175446" y="3470811"/>
            <a:ext cx="372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cxnSp>
        <p:nvCxnSpPr>
          <p:cNvPr id="57" name="꺾인 연결선 56"/>
          <p:cNvCxnSpPr>
            <a:stCxn id="52" idx="1"/>
            <a:endCxn id="7" idx="1"/>
          </p:cNvCxnSpPr>
          <p:nvPr/>
        </p:nvCxnSpPr>
        <p:spPr>
          <a:xfrm rot="10800000" flipH="1">
            <a:off x="611560" y="1592796"/>
            <a:ext cx="288032" cy="1584176"/>
          </a:xfrm>
          <a:prstGeom prst="bentConnector3">
            <a:avLst>
              <a:gd name="adj1" fmla="val -79366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수행의 시작/종료 59"/>
          <p:cNvSpPr/>
          <p:nvPr/>
        </p:nvSpPr>
        <p:spPr>
          <a:xfrm>
            <a:off x="1115616" y="4653136"/>
            <a:ext cx="720080" cy="288032"/>
          </a:xfrm>
          <a:prstGeom prst="flowChartTerminator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END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직선 연결선 60"/>
          <p:cNvCxnSpPr>
            <a:endCxn id="60" idx="0"/>
          </p:cNvCxnSpPr>
          <p:nvPr/>
        </p:nvCxnSpPr>
        <p:spPr>
          <a:xfrm>
            <a:off x="1475656" y="436510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548680"/>
            <a:ext cx="1133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webme\OneDrive\바탕 화면\lahan_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76672"/>
            <a:ext cx="940792" cy="43679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27584" y="908720"/>
            <a:ext cx="1316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멤버십 백오피스</a:t>
            </a:r>
            <a:endParaRPr lang="ko-KR" altLang="en-US" sz="1200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1475656" y="1124744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23" idx="0"/>
          </p:cNvCxnSpPr>
          <p:nvPr/>
        </p:nvCxnSpPr>
        <p:spPr>
          <a:xfrm>
            <a:off x="5508104" y="980728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484784"/>
            <a:ext cx="797446" cy="825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직사각형 22"/>
          <p:cNvSpPr/>
          <p:nvPr/>
        </p:nvSpPr>
        <p:spPr>
          <a:xfrm>
            <a:off x="4355976" y="1628800"/>
            <a:ext cx="2304256" cy="432048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회원 포인트 조회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907704" y="1844824"/>
            <a:ext cx="237626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4644008" y="3212976"/>
            <a:ext cx="576064" cy="273630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7197</TotalTime>
  <Words>147</Words>
  <Application>Microsoft Office PowerPoint</Application>
  <PresentationFormat>화면 슬라이드 쇼(4:3)</PresentationFormat>
  <Paragraphs>65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web.messi.kdh@gmail.com</dc:creator>
  <cp:lastModifiedBy>web.messi.kdh@gmail.com</cp:lastModifiedBy>
  <cp:revision>594</cp:revision>
  <dcterms:created xsi:type="dcterms:W3CDTF">2021-10-13T00:48:48Z</dcterms:created>
  <dcterms:modified xsi:type="dcterms:W3CDTF">2021-10-20T07:07:44Z</dcterms:modified>
</cp:coreProperties>
</file>