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AA252-F4C5-436B-85A4-11EA8E3892CE}" type="datetimeFigureOut">
              <a:rPr lang="ko-KR" altLang="en-US" smtClean="0"/>
              <a:t>2021-10-13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E32B3-4328-4D72-9FC9-0F7C772ACAE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2805" y="3212976"/>
            <a:ext cx="9525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webme\Downloads\the-server-15-1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6661" y="1196752"/>
            <a:ext cx="1219200" cy="1219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82645" y="2204864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Tomcat server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6941" y="1340768"/>
            <a:ext cx="792088" cy="84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586901" y="2204864"/>
            <a:ext cx="151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Batch</a:t>
            </a:r>
            <a:endParaRPr lang="ko-KR" altLang="en-US" dirty="0"/>
          </a:p>
        </p:txBody>
      </p:sp>
      <p:cxnSp>
        <p:nvCxnSpPr>
          <p:cNvPr id="10" name="꺾인 연결선 9"/>
          <p:cNvCxnSpPr>
            <a:stCxn id="6" idx="2"/>
            <a:endCxn id="1026" idx="1"/>
          </p:cNvCxnSpPr>
          <p:nvPr/>
        </p:nvCxnSpPr>
        <p:spPr>
          <a:xfrm rot="16200000" flipH="1">
            <a:off x="4823235" y="2856330"/>
            <a:ext cx="1181705" cy="617435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9"/>
          <p:cNvCxnSpPr>
            <a:stCxn id="8" idx="2"/>
            <a:endCxn id="1026" idx="3"/>
          </p:cNvCxnSpPr>
          <p:nvPr/>
        </p:nvCxnSpPr>
        <p:spPr>
          <a:xfrm rot="5400000">
            <a:off x="6418624" y="2830877"/>
            <a:ext cx="1181705" cy="668342"/>
          </a:xfrm>
          <a:prstGeom prst="bentConnector2">
            <a:avLst/>
          </a:prstGeom>
          <a:ln w="254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41165" y="4941168"/>
            <a:ext cx="1714500" cy="80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꺾인 연결선 9"/>
          <p:cNvCxnSpPr>
            <a:stCxn id="1026" idx="2"/>
            <a:endCxn id="1029" idx="0"/>
          </p:cNvCxnSpPr>
          <p:nvPr/>
        </p:nvCxnSpPr>
        <p:spPr>
          <a:xfrm rot="5400000">
            <a:off x="5877564" y="4619677"/>
            <a:ext cx="642342" cy="64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1278000"/>
            <a:ext cx="13525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62765" y="573325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문자 발송 데몬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1029" idx="1"/>
            <a:endCxn id="32" idx="2"/>
          </p:cNvCxnSpPr>
          <p:nvPr/>
        </p:nvCxnSpPr>
        <p:spPr>
          <a:xfrm flipH="1" flipV="1">
            <a:off x="1006734" y="2718212"/>
            <a:ext cx="4334431" cy="262396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3648" y="4077072"/>
            <a:ext cx="200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전자영수증 </a:t>
            </a:r>
            <a:r>
              <a:rPr lang="en-US" altLang="ko-KR" sz="1200" dirty="0" smtClean="0"/>
              <a:t>URL </a:t>
            </a:r>
            <a:r>
              <a:rPr lang="ko-KR" altLang="en-US" sz="1200" dirty="0" smtClean="0"/>
              <a:t>문자 발송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83568" y="2348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</a:t>
            </a:r>
            <a:r>
              <a:rPr lang="ko-KR" altLang="en-US" dirty="0"/>
              <a:t>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42764" y="2996952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문자 발송 대상 등록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339752" y="1916832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전자영수증 정보 조회</a:t>
            </a:r>
            <a:endParaRPr lang="ko-KR" altLang="en-US" sz="1200" dirty="0"/>
          </a:p>
        </p:txBody>
      </p:sp>
      <p:cxnSp>
        <p:nvCxnSpPr>
          <p:cNvPr id="38" name="꺾인 연결선 9"/>
          <p:cNvCxnSpPr>
            <a:stCxn id="1027" idx="1"/>
            <a:endCxn id="1030" idx="3"/>
          </p:cNvCxnSpPr>
          <p:nvPr/>
        </p:nvCxnSpPr>
        <p:spPr>
          <a:xfrm rot="10800000" flipV="1">
            <a:off x="1604071" y="1806352"/>
            <a:ext cx="2822591" cy="286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</Words>
  <Application>Microsoft Office PowerPoint</Application>
  <PresentationFormat>화면 슬라이드 쇼(4:3)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web.messi.kdh@gmail.com</dc:creator>
  <cp:lastModifiedBy>web.messi.kdh@gmail.com</cp:lastModifiedBy>
  <cp:revision>4</cp:revision>
  <dcterms:created xsi:type="dcterms:W3CDTF">2021-10-13T00:48:48Z</dcterms:created>
  <dcterms:modified xsi:type="dcterms:W3CDTF">2021-10-13T01:25:30Z</dcterms:modified>
</cp:coreProperties>
</file>