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AA252-F4C5-436B-85A4-11EA8E3892CE}" type="datetimeFigureOut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AA252-F4C5-436B-85A4-11EA8E3892CE}" type="datetimeFigureOut">
              <a:rPr lang="ko-KR" altLang="en-US" smtClean="0"/>
              <a:pPr/>
              <a:t>2021-10-15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E32B3-4328-4D72-9FC9-0F7C772ACAE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8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2.png"/><Relationship Id="rId15" Type="http://schemas.openxmlformats.org/officeDocument/2006/relationships/image" Target="../media/image18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22805" y="3212976"/>
            <a:ext cx="9525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 descr="C:\Users\webme\Downloads\the-server-15-128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6661" y="1196752"/>
            <a:ext cx="1219200" cy="12192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282645" y="2204864"/>
            <a:ext cx="164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Tomcat server</a:t>
            </a:r>
            <a:endParaRPr lang="ko-KR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46941" y="1340768"/>
            <a:ext cx="792088" cy="849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586901" y="2204864"/>
            <a:ext cx="151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Spring Batch</a:t>
            </a:r>
            <a:endParaRPr lang="ko-KR" altLang="en-US" dirty="0"/>
          </a:p>
        </p:txBody>
      </p:sp>
      <p:cxnSp>
        <p:nvCxnSpPr>
          <p:cNvPr id="10" name="꺾인 연결선 9"/>
          <p:cNvCxnSpPr>
            <a:stCxn id="6" idx="2"/>
            <a:endCxn id="1026" idx="1"/>
          </p:cNvCxnSpPr>
          <p:nvPr/>
        </p:nvCxnSpPr>
        <p:spPr>
          <a:xfrm rot="16200000" flipH="1">
            <a:off x="4823235" y="2856330"/>
            <a:ext cx="1181705" cy="617435"/>
          </a:xfrm>
          <a:prstGeom prst="bentConnector2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9"/>
          <p:cNvCxnSpPr>
            <a:stCxn id="8" idx="2"/>
            <a:endCxn id="1026" idx="3"/>
          </p:cNvCxnSpPr>
          <p:nvPr/>
        </p:nvCxnSpPr>
        <p:spPr>
          <a:xfrm rot="5400000">
            <a:off x="6418624" y="2830877"/>
            <a:ext cx="1181705" cy="668342"/>
          </a:xfrm>
          <a:prstGeom prst="bentConnector2">
            <a:avLst/>
          </a:prstGeom>
          <a:ln w="254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41165" y="4941168"/>
            <a:ext cx="1714500" cy="802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꺾인 연결선 9"/>
          <p:cNvCxnSpPr>
            <a:stCxn id="1026" idx="2"/>
            <a:endCxn id="1029" idx="0"/>
          </p:cNvCxnSpPr>
          <p:nvPr/>
        </p:nvCxnSpPr>
        <p:spPr>
          <a:xfrm rot="5400000">
            <a:off x="5877564" y="4619677"/>
            <a:ext cx="642342" cy="640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1278000"/>
            <a:ext cx="13525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" name="TextBox 25"/>
          <p:cNvSpPr txBox="1"/>
          <p:nvPr/>
        </p:nvSpPr>
        <p:spPr>
          <a:xfrm>
            <a:off x="5362765" y="573325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문자 발송 데몬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1029" idx="1"/>
            <a:endCxn id="32" idx="2"/>
          </p:cNvCxnSpPr>
          <p:nvPr/>
        </p:nvCxnSpPr>
        <p:spPr>
          <a:xfrm flipH="1" flipV="1">
            <a:off x="1006734" y="2718212"/>
            <a:ext cx="4334431" cy="2623961"/>
          </a:xfrm>
          <a:prstGeom prst="straightConnector1">
            <a:avLst/>
          </a:prstGeom>
          <a:ln w="25400"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03648" y="4077072"/>
            <a:ext cx="2008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전자영수증 </a:t>
            </a:r>
            <a:r>
              <a:rPr lang="en-US" altLang="ko-KR" sz="1200" dirty="0" smtClean="0"/>
              <a:t>URL </a:t>
            </a:r>
            <a:r>
              <a:rPr lang="ko-KR" altLang="en-US" sz="1200" dirty="0" smtClean="0"/>
              <a:t>문자 발송</a:t>
            </a:r>
            <a:endParaRPr lang="ko-KR" alt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683568" y="23488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고</a:t>
            </a:r>
            <a:r>
              <a:rPr lang="ko-KR" altLang="en-US" dirty="0"/>
              <a:t>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342764" y="2996952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문자 발송 대상 등록</a:t>
            </a:r>
            <a:endParaRPr lang="ko-KR" alt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2339752" y="1916832"/>
            <a:ext cx="1678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전자영수증 정보 조회</a:t>
            </a:r>
            <a:endParaRPr lang="ko-KR" altLang="en-US" sz="1200" dirty="0"/>
          </a:p>
        </p:txBody>
      </p:sp>
      <p:cxnSp>
        <p:nvCxnSpPr>
          <p:cNvPr id="38" name="꺾인 연결선 9"/>
          <p:cNvCxnSpPr>
            <a:stCxn id="1027" idx="1"/>
            <a:endCxn id="1030" idx="3"/>
          </p:cNvCxnSpPr>
          <p:nvPr/>
        </p:nvCxnSpPr>
        <p:spPr>
          <a:xfrm rot="10800000" flipV="1">
            <a:off x="1604071" y="1806352"/>
            <a:ext cx="2822591" cy="286"/>
          </a:xfrm>
          <a:prstGeom prst="bentConnector3">
            <a:avLst>
              <a:gd name="adj1" fmla="val 50000"/>
            </a:avLst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59" y="1124744"/>
            <a:ext cx="6075377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692697"/>
            <a:ext cx="6048672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6372200" y="1628800"/>
            <a:ext cx="43204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/>
          <p:cNvSpPr/>
          <p:nvPr/>
        </p:nvSpPr>
        <p:spPr>
          <a:xfrm>
            <a:off x="5292080" y="4149080"/>
            <a:ext cx="3456384" cy="180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292080" y="764704"/>
            <a:ext cx="3456384" cy="2880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908720"/>
            <a:ext cx="3149352" cy="242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4437112"/>
            <a:ext cx="50531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7784" y="4437112"/>
            <a:ext cx="624883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Users\webme\Downloads\the-server-15-12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752" y="188640"/>
            <a:ext cx="1219200" cy="1219200"/>
          </a:xfrm>
          <a:prstGeom prst="rect">
            <a:avLst/>
          </a:prstGeom>
          <a:noFill/>
        </p:spPr>
      </p:pic>
      <p:pic>
        <p:nvPicPr>
          <p:cNvPr id="8" name="Picture 3" descr="C:\Users\webme\Downloads\the-server-15-12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752" y="1531531"/>
            <a:ext cx="1219200" cy="1219200"/>
          </a:xfrm>
          <a:prstGeom prst="rect">
            <a:avLst/>
          </a:prstGeom>
          <a:noFill/>
        </p:spPr>
      </p:pic>
      <p:pic>
        <p:nvPicPr>
          <p:cNvPr id="9" name="Picture 3" descr="C:\Users\webme\Downloads\the-server-15-128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752" y="2827675"/>
            <a:ext cx="1219200" cy="1219200"/>
          </a:xfrm>
          <a:prstGeom prst="rect">
            <a:avLst/>
          </a:prstGeom>
          <a:noFill/>
        </p:spPr>
      </p:pic>
      <p:pic>
        <p:nvPicPr>
          <p:cNvPr id="12" name="그림 11" descr="3630px-Nginx_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35696" y="404664"/>
            <a:ext cx="733062" cy="504055"/>
          </a:xfrm>
          <a:prstGeom prst="rect">
            <a:avLst/>
          </a:prstGeom>
        </p:spPr>
      </p:pic>
      <p:pic>
        <p:nvPicPr>
          <p:cNvPr id="13" name="그림 12" descr="tomcat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63688" y="620688"/>
            <a:ext cx="812801" cy="812801"/>
          </a:xfrm>
          <a:prstGeom prst="rect">
            <a:avLst/>
          </a:prstGeom>
        </p:spPr>
      </p:pic>
      <p:pic>
        <p:nvPicPr>
          <p:cNvPr id="14" name="그림 13" descr="3630px-Nginx_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35696" y="1675547"/>
            <a:ext cx="733062" cy="504055"/>
          </a:xfrm>
          <a:prstGeom prst="rect">
            <a:avLst/>
          </a:prstGeom>
        </p:spPr>
      </p:pic>
      <p:pic>
        <p:nvPicPr>
          <p:cNvPr id="15" name="그림 14" descr="tomcat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63688" y="1891571"/>
            <a:ext cx="812801" cy="812801"/>
          </a:xfrm>
          <a:prstGeom prst="rect">
            <a:avLst/>
          </a:prstGeom>
        </p:spPr>
      </p:pic>
      <p:pic>
        <p:nvPicPr>
          <p:cNvPr id="16" name="그림 15" descr="3630px-Nginx_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835696" y="2971691"/>
            <a:ext cx="733062" cy="504055"/>
          </a:xfrm>
          <a:prstGeom prst="rect">
            <a:avLst/>
          </a:prstGeom>
        </p:spPr>
      </p:pic>
      <p:pic>
        <p:nvPicPr>
          <p:cNvPr id="17" name="그림 16" descr="tomcat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763688" y="3187715"/>
            <a:ext cx="812801" cy="812801"/>
          </a:xfrm>
          <a:prstGeom prst="rect">
            <a:avLst/>
          </a:prstGeom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940152" y="4293096"/>
            <a:ext cx="1440160" cy="446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07704" y="5229200"/>
            <a:ext cx="1152128" cy="36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07704" y="5805264"/>
            <a:ext cx="1224136" cy="312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extBox 20"/>
          <p:cNvSpPr txBox="1"/>
          <p:nvPr/>
        </p:nvSpPr>
        <p:spPr>
          <a:xfrm>
            <a:off x="2339752" y="1196752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솔루션 </a:t>
            </a:r>
            <a:r>
              <a:rPr lang="ko-KR" altLang="en-US" sz="1000" dirty="0" smtClean="0"/>
              <a:t>가맹점</a:t>
            </a:r>
            <a:r>
              <a:rPr lang="ko-KR" altLang="en-US" sz="1000" dirty="0"/>
              <a:t> </a:t>
            </a:r>
            <a:r>
              <a:rPr lang="ko-KR" altLang="en-US" sz="1000" dirty="0" smtClean="0"/>
              <a:t>서</a:t>
            </a:r>
            <a:r>
              <a:rPr lang="ko-KR" altLang="en-US" sz="1000" dirty="0" smtClean="0"/>
              <a:t>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39752" y="2534707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우편서비스 서</a:t>
            </a:r>
            <a:r>
              <a:rPr lang="ko-KR" altLang="en-US" sz="1000" dirty="0" smtClean="0"/>
              <a:t>버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39752" y="3830851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영업점 서버</a:t>
            </a:r>
            <a:endParaRPr lang="ko-KR" altLang="en-US" sz="100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6300192" y="3356992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Redis </a:t>
            </a:r>
            <a:r>
              <a:rPr lang="ko-KR" altLang="en-US" sz="1000" dirty="0" smtClean="0"/>
              <a:t>세션 서</a:t>
            </a:r>
            <a:r>
              <a:rPr lang="ko-KR" altLang="en-US" sz="1000" dirty="0" smtClean="0"/>
              <a:t>버</a:t>
            </a:r>
          </a:p>
        </p:txBody>
      </p:sp>
      <p:cxnSp>
        <p:nvCxnSpPr>
          <p:cNvPr id="27" name="직선 화살표 연결선 26"/>
          <p:cNvCxnSpPr>
            <a:stCxn id="7" idx="3"/>
            <a:endCxn id="24" idx="1"/>
          </p:cNvCxnSpPr>
          <p:nvPr/>
        </p:nvCxnSpPr>
        <p:spPr>
          <a:xfrm>
            <a:off x="3558952" y="798240"/>
            <a:ext cx="1733128" cy="1406624"/>
          </a:xfrm>
          <a:prstGeom prst="straightConnector1">
            <a:avLst/>
          </a:prstGeom>
          <a:ln w="9525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8" idx="3"/>
            <a:endCxn id="24" idx="1"/>
          </p:cNvCxnSpPr>
          <p:nvPr/>
        </p:nvCxnSpPr>
        <p:spPr>
          <a:xfrm>
            <a:off x="3558952" y="2141131"/>
            <a:ext cx="1733128" cy="63733"/>
          </a:xfrm>
          <a:prstGeom prst="straightConnector1">
            <a:avLst/>
          </a:prstGeom>
          <a:ln w="9525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9" idx="3"/>
            <a:endCxn id="24" idx="1"/>
          </p:cNvCxnSpPr>
          <p:nvPr/>
        </p:nvCxnSpPr>
        <p:spPr>
          <a:xfrm flipV="1">
            <a:off x="3558952" y="2204864"/>
            <a:ext cx="1733128" cy="1232411"/>
          </a:xfrm>
          <a:prstGeom prst="straightConnector1">
            <a:avLst/>
          </a:prstGeom>
          <a:ln w="9525">
            <a:solidFill>
              <a:schemeClr val="accent3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34"/>
          <p:cNvCxnSpPr>
            <a:stCxn id="2054" idx="1"/>
            <a:endCxn id="7" idx="3"/>
          </p:cNvCxnSpPr>
          <p:nvPr/>
        </p:nvCxnSpPr>
        <p:spPr>
          <a:xfrm rot="10800000">
            <a:off x="3558952" y="798241"/>
            <a:ext cx="2381200" cy="371832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34"/>
          <p:cNvCxnSpPr>
            <a:stCxn id="2054" idx="1"/>
            <a:endCxn id="8" idx="3"/>
          </p:cNvCxnSpPr>
          <p:nvPr/>
        </p:nvCxnSpPr>
        <p:spPr>
          <a:xfrm rot="10800000">
            <a:off x="3558952" y="2141131"/>
            <a:ext cx="2381200" cy="237543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34"/>
          <p:cNvCxnSpPr>
            <a:stCxn id="2054" idx="1"/>
            <a:endCxn id="9" idx="3"/>
          </p:cNvCxnSpPr>
          <p:nvPr/>
        </p:nvCxnSpPr>
        <p:spPr>
          <a:xfrm rot="10800000">
            <a:off x="3558952" y="3437275"/>
            <a:ext cx="2381200" cy="107929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588224" y="5661248"/>
            <a:ext cx="1296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모니터링 서버</a:t>
            </a:r>
            <a:endParaRPr lang="ko-KR" altLang="en-US" sz="1000" dirty="0" smtClean="0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940152" y="5301208"/>
            <a:ext cx="1368152" cy="337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TextBox 64"/>
          <p:cNvSpPr txBox="1"/>
          <p:nvPr/>
        </p:nvSpPr>
        <p:spPr>
          <a:xfrm>
            <a:off x="4283968" y="3789040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HTTP </a:t>
            </a:r>
            <a:r>
              <a:rPr lang="en-US" altLang="ko-KR" sz="1000" dirty="0" smtClean="0"/>
              <a:t>pull </a:t>
            </a:r>
            <a:r>
              <a:rPr lang="ko-KR" altLang="en-US" sz="1000" dirty="0" smtClean="0"/>
              <a:t>방식으로 데이터를 수집</a:t>
            </a:r>
            <a:endParaRPr lang="en-US" altLang="ko-KR" sz="1000" dirty="0" smtClean="0"/>
          </a:p>
          <a:p>
            <a:endParaRPr lang="ko-KR" altLang="en-US" sz="1000" dirty="0" smtClean="0"/>
          </a:p>
        </p:txBody>
      </p:sp>
      <p:sp>
        <p:nvSpPr>
          <p:cNvPr id="69" name="위쪽/아래쪽 화살표 68"/>
          <p:cNvSpPr/>
          <p:nvPr/>
        </p:nvSpPr>
        <p:spPr>
          <a:xfrm>
            <a:off x="2123728" y="4005064"/>
            <a:ext cx="216024" cy="288032"/>
          </a:xfrm>
          <a:prstGeom prst="upDown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6" name="그림 75" descr="1688502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51520" y="4365104"/>
            <a:ext cx="802522" cy="802522"/>
          </a:xfrm>
          <a:prstGeom prst="rect">
            <a:avLst/>
          </a:prstGeom>
        </p:spPr>
      </p:pic>
      <p:pic>
        <p:nvPicPr>
          <p:cNvPr id="77" name="Picture 6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07504" y="1340768"/>
            <a:ext cx="909363" cy="710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TextBox 77"/>
          <p:cNvSpPr txBox="1"/>
          <p:nvPr/>
        </p:nvSpPr>
        <p:spPr>
          <a:xfrm>
            <a:off x="323528" y="112474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회원</a:t>
            </a:r>
            <a:endParaRPr lang="ko-KR" altLang="en-US" sz="1200" dirty="0"/>
          </a:p>
        </p:txBody>
      </p:sp>
      <p:sp>
        <p:nvSpPr>
          <p:cNvPr id="79" name="위쪽/아래쪽 화살표 78"/>
          <p:cNvSpPr/>
          <p:nvPr/>
        </p:nvSpPr>
        <p:spPr>
          <a:xfrm rot="5400000">
            <a:off x="1367644" y="1736812"/>
            <a:ext cx="216024" cy="288032"/>
          </a:xfrm>
          <a:prstGeom prst="upDownArrow">
            <a:avLst>
              <a:gd name="adj1" fmla="val 50000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924897" y="4869160"/>
            <a:ext cx="1095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6" name="직선 연결선 85"/>
          <p:cNvCxnSpPr>
            <a:stCxn id="2054" idx="2"/>
          </p:cNvCxnSpPr>
          <p:nvPr/>
        </p:nvCxnSpPr>
        <p:spPr>
          <a:xfrm>
            <a:off x="6660232" y="4740042"/>
            <a:ext cx="0" cy="1291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7164288" y="4725144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>
            <a:stCxn id="2058" idx="1"/>
            <a:endCxn id="2055" idx="3"/>
          </p:cNvCxnSpPr>
          <p:nvPr/>
        </p:nvCxnSpPr>
        <p:spPr>
          <a:xfrm rot="10800000" flipV="1">
            <a:off x="3059833" y="5021560"/>
            <a:ext cx="2865065" cy="39056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2055" idx="1"/>
            <a:endCxn id="76" idx="3"/>
          </p:cNvCxnSpPr>
          <p:nvPr/>
        </p:nvCxnSpPr>
        <p:spPr>
          <a:xfrm rot="10800000">
            <a:off x="1054042" y="4766366"/>
            <a:ext cx="853662" cy="64576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76" idx="2"/>
            <a:endCxn id="2056" idx="1"/>
          </p:cNvCxnSpPr>
          <p:nvPr/>
        </p:nvCxnSpPr>
        <p:spPr>
          <a:xfrm rot="16200000" flipH="1">
            <a:off x="883404" y="4937002"/>
            <a:ext cx="793677" cy="1254923"/>
          </a:xfrm>
          <a:prstGeom prst="bentConnector2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105"/>
          <p:cNvCxnSpPr>
            <a:stCxn id="9" idx="3"/>
            <a:endCxn id="2055" idx="3"/>
          </p:cNvCxnSpPr>
          <p:nvPr/>
        </p:nvCxnSpPr>
        <p:spPr>
          <a:xfrm flipH="1">
            <a:off x="3059832" y="3437275"/>
            <a:ext cx="499120" cy="1974851"/>
          </a:xfrm>
          <a:prstGeom prst="bentConnector3">
            <a:avLst>
              <a:gd name="adj1" fmla="val -4580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hape 105"/>
          <p:cNvCxnSpPr>
            <a:stCxn id="8" idx="3"/>
            <a:endCxn id="2055" idx="3"/>
          </p:cNvCxnSpPr>
          <p:nvPr/>
        </p:nvCxnSpPr>
        <p:spPr>
          <a:xfrm flipH="1">
            <a:off x="3059832" y="2141131"/>
            <a:ext cx="499120" cy="3270995"/>
          </a:xfrm>
          <a:prstGeom prst="bentConnector3">
            <a:avLst>
              <a:gd name="adj1" fmla="val -4580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hape 105"/>
          <p:cNvCxnSpPr>
            <a:stCxn id="7" idx="3"/>
            <a:endCxn id="2055" idx="3"/>
          </p:cNvCxnSpPr>
          <p:nvPr/>
        </p:nvCxnSpPr>
        <p:spPr>
          <a:xfrm flipH="1">
            <a:off x="3059832" y="798240"/>
            <a:ext cx="499120" cy="4613886"/>
          </a:xfrm>
          <a:prstGeom prst="bentConnector3">
            <a:avLst>
              <a:gd name="adj1" fmla="val -45801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53261" y="407707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개발자</a:t>
            </a:r>
            <a:endParaRPr lang="ko-KR" altLang="en-US" sz="1200" dirty="0"/>
          </a:p>
        </p:txBody>
      </p:sp>
      <p:cxnSp>
        <p:nvCxnSpPr>
          <p:cNvPr id="121" name="꺾인 연결선 97"/>
          <p:cNvCxnSpPr/>
          <p:nvPr/>
        </p:nvCxnSpPr>
        <p:spPr>
          <a:xfrm rot="16200000" flipH="1">
            <a:off x="3361612" y="2417574"/>
            <a:ext cx="471344" cy="5971447"/>
          </a:xfrm>
          <a:prstGeom prst="bentConnector3">
            <a:avLst>
              <a:gd name="adj1" fmla="val 260628"/>
            </a:avLst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꺾인 연결선 135"/>
          <p:cNvCxnSpPr>
            <a:stCxn id="9" idx="3"/>
            <a:endCxn id="2056" idx="3"/>
          </p:cNvCxnSpPr>
          <p:nvPr/>
        </p:nvCxnSpPr>
        <p:spPr>
          <a:xfrm flipH="1">
            <a:off x="3131840" y="3437275"/>
            <a:ext cx="427112" cy="2524028"/>
          </a:xfrm>
          <a:prstGeom prst="bentConnector3">
            <a:avLst>
              <a:gd name="adj1" fmla="val -53522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9" name="그림 148" descr="Centos-logo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956376" y="3305558"/>
            <a:ext cx="792088" cy="339466"/>
          </a:xfrm>
          <a:prstGeom prst="rect">
            <a:avLst/>
          </a:prstGeom>
        </p:spPr>
      </p:pic>
      <p:pic>
        <p:nvPicPr>
          <p:cNvPr id="150" name="그림 149" descr="Centos-logo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956376" y="5589240"/>
            <a:ext cx="792088" cy="339466"/>
          </a:xfrm>
          <a:prstGeom prst="rect">
            <a:avLst/>
          </a:prstGeom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499010" y="188640"/>
            <a:ext cx="920862" cy="197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5" name="Picture 1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499010" y="1526595"/>
            <a:ext cx="920862" cy="197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6" name="Picture 1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2499010" y="2871217"/>
            <a:ext cx="920862" cy="197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3" name="TextBox 172"/>
          <p:cNvSpPr txBox="1"/>
          <p:nvPr/>
        </p:nvSpPr>
        <p:spPr>
          <a:xfrm>
            <a:off x="971600" y="5373216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오류 발생 알람</a:t>
            </a:r>
            <a:endParaRPr lang="ko-KR" altLang="en-US" sz="1000" dirty="0" smtClean="0"/>
          </a:p>
        </p:txBody>
      </p:sp>
      <p:sp>
        <p:nvSpPr>
          <p:cNvPr id="174" name="TextBox 173"/>
          <p:cNvSpPr txBox="1"/>
          <p:nvPr/>
        </p:nvSpPr>
        <p:spPr>
          <a:xfrm>
            <a:off x="251520" y="6021288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mtClean="0"/>
              <a:t>로그 및 데이터 확인</a:t>
            </a:r>
            <a:endParaRPr lang="ko-KR" altLang="en-US" sz="1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4293</TotalTime>
  <Words>45</Words>
  <Application>Microsoft Office PowerPoint</Application>
  <PresentationFormat>화면 슬라이드 쇼(4:3)</PresentationFormat>
  <Paragraphs>17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web.messi.kdh@gmail.com</dc:creator>
  <cp:lastModifiedBy>web.messi.kdh@gmail.com</cp:lastModifiedBy>
  <cp:revision>423</cp:revision>
  <dcterms:created xsi:type="dcterms:W3CDTF">2021-10-13T00:48:48Z</dcterms:created>
  <dcterms:modified xsi:type="dcterms:W3CDTF">2021-10-18T06:42:49Z</dcterms:modified>
</cp:coreProperties>
</file>