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4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20" autoAdjust="0"/>
  </p:normalViewPr>
  <p:slideViewPr>
    <p:cSldViewPr>
      <p:cViewPr>
        <p:scale>
          <a:sx n="125" d="100"/>
          <a:sy n="125" d="100"/>
        </p:scale>
        <p:origin x="4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2022-03-03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2022-03-03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2022-03-03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2022-03-03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2022-03-03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2022-03-03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2022-03-03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2022-03-03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2022-03-03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2022-03-03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2022-03-03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AA252-F4C5-436B-85A4-11EA8E3892CE}" type="datetimeFigureOut">
              <a:rPr lang="ko-KR" altLang="en-US" smtClean="0"/>
              <a:pPr/>
              <a:t>2022-03-03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6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2805" y="3212976"/>
            <a:ext cx="9525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Users\webme\Downloads\the-server-15-12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6661" y="1196752"/>
            <a:ext cx="1219200" cy="1219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282645" y="2204864"/>
            <a:ext cx="164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Tomcat server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6941" y="1340768"/>
            <a:ext cx="792088" cy="84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586901" y="2204864"/>
            <a:ext cx="151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 Batch</a:t>
            </a:r>
            <a:endParaRPr lang="ko-KR" altLang="en-US" dirty="0"/>
          </a:p>
        </p:txBody>
      </p:sp>
      <p:cxnSp>
        <p:nvCxnSpPr>
          <p:cNvPr id="10" name="꺾인 연결선 9"/>
          <p:cNvCxnSpPr>
            <a:stCxn id="6" idx="2"/>
            <a:endCxn id="1026" idx="1"/>
          </p:cNvCxnSpPr>
          <p:nvPr/>
        </p:nvCxnSpPr>
        <p:spPr>
          <a:xfrm rot="16200000" flipH="1">
            <a:off x="4823235" y="2856330"/>
            <a:ext cx="1181705" cy="617435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9"/>
          <p:cNvCxnSpPr>
            <a:stCxn id="8" idx="2"/>
            <a:endCxn id="1026" idx="3"/>
          </p:cNvCxnSpPr>
          <p:nvPr/>
        </p:nvCxnSpPr>
        <p:spPr>
          <a:xfrm rot="5400000">
            <a:off x="6418624" y="2830877"/>
            <a:ext cx="1181705" cy="668342"/>
          </a:xfrm>
          <a:prstGeom prst="bentConnector2">
            <a:avLst/>
          </a:prstGeom>
          <a:ln w="254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41165" y="4941168"/>
            <a:ext cx="1714500" cy="802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꺾인 연결선 9"/>
          <p:cNvCxnSpPr>
            <a:stCxn id="1026" idx="2"/>
            <a:endCxn id="1029" idx="0"/>
          </p:cNvCxnSpPr>
          <p:nvPr/>
        </p:nvCxnSpPr>
        <p:spPr>
          <a:xfrm rot="5400000">
            <a:off x="5877564" y="4619677"/>
            <a:ext cx="642342" cy="64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1278000"/>
            <a:ext cx="13525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5362765" y="573325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문자 발송 데몬</a:t>
            </a:r>
          </a:p>
        </p:txBody>
      </p:sp>
      <p:cxnSp>
        <p:nvCxnSpPr>
          <p:cNvPr id="28" name="직선 화살표 연결선 27"/>
          <p:cNvCxnSpPr>
            <a:stCxn id="1029" idx="1"/>
            <a:endCxn id="32" idx="2"/>
          </p:cNvCxnSpPr>
          <p:nvPr/>
        </p:nvCxnSpPr>
        <p:spPr>
          <a:xfrm flipH="1" flipV="1">
            <a:off x="1006734" y="2718212"/>
            <a:ext cx="4334431" cy="262396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3648" y="4077072"/>
            <a:ext cx="2008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전자영수증 </a:t>
            </a:r>
            <a:r>
              <a:rPr lang="en-US" altLang="ko-KR" sz="1200" dirty="0"/>
              <a:t>URL </a:t>
            </a:r>
            <a:r>
              <a:rPr lang="ko-KR" altLang="en-US" sz="1200" dirty="0"/>
              <a:t>문자 발송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3568" y="23488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342764" y="2996952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문자 발송 대상 등록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39752" y="1916832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전자영수증 정보 조회</a:t>
            </a:r>
          </a:p>
        </p:txBody>
      </p:sp>
      <p:cxnSp>
        <p:nvCxnSpPr>
          <p:cNvPr id="38" name="꺾인 연결선 9"/>
          <p:cNvCxnSpPr>
            <a:stCxn id="1027" idx="1"/>
            <a:endCxn id="1030" idx="3"/>
          </p:cNvCxnSpPr>
          <p:nvPr/>
        </p:nvCxnSpPr>
        <p:spPr>
          <a:xfrm rot="10800000" flipV="1">
            <a:off x="1604071" y="1806352"/>
            <a:ext cx="2822591" cy="286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257946"/>
            <a:ext cx="2376264" cy="182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9828" y="2771845"/>
            <a:ext cx="50531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097" y="2771845"/>
            <a:ext cx="624883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그림 11" descr="3630px-Nginx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6532" y="1556792"/>
            <a:ext cx="951172" cy="654028"/>
          </a:xfrm>
          <a:prstGeom prst="rect">
            <a:avLst/>
          </a:prstGeom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45729" y="4342134"/>
            <a:ext cx="1218672" cy="33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05377" y="3957204"/>
            <a:ext cx="989254" cy="314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3263314" y="635377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가맹점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54345" y="2228540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세션 서버</a:t>
            </a: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28816" y="4687087"/>
            <a:ext cx="1152210" cy="268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그림 75" descr="1688502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7212" y="4967372"/>
            <a:ext cx="477852" cy="477852"/>
          </a:xfrm>
          <a:prstGeom prst="rect">
            <a:avLst/>
          </a:prstGeom>
        </p:spPr>
      </p:pic>
      <p:pic>
        <p:nvPicPr>
          <p:cNvPr id="149" name="그림 148" descr="Centos-logo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18137" y="2206244"/>
            <a:ext cx="792088" cy="339466"/>
          </a:xfrm>
          <a:prstGeom prst="rect">
            <a:avLst/>
          </a:prstGeom>
        </p:spPr>
      </p:pic>
      <p:pic>
        <p:nvPicPr>
          <p:cNvPr id="150" name="그림 149" descr="Centos-logo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93914" y="4670856"/>
            <a:ext cx="792088" cy="339466"/>
          </a:xfrm>
          <a:prstGeom prst="rect">
            <a:avLst/>
          </a:prstGeom>
        </p:spPr>
      </p:pic>
      <p:sp>
        <p:nvSpPr>
          <p:cNvPr id="175" name="모서리가 둥근 직사각형 174"/>
          <p:cNvSpPr/>
          <p:nvPr/>
        </p:nvSpPr>
        <p:spPr>
          <a:xfrm>
            <a:off x="2566256" y="217335"/>
            <a:ext cx="1584176" cy="165888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모서리가 둥근 직사각형 175"/>
          <p:cNvSpPr/>
          <p:nvPr/>
        </p:nvSpPr>
        <p:spPr>
          <a:xfrm>
            <a:off x="5737820" y="2699837"/>
            <a:ext cx="1584176" cy="72008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5737820" y="44624"/>
            <a:ext cx="2650604" cy="2492317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5637584" y="3851938"/>
            <a:ext cx="2853635" cy="1158384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3" name="그림 202" descr="pngegg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6992" y="1498954"/>
            <a:ext cx="648072" cy="648072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206DC7ED-C26D-4F2B-A382-FEB07A45052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74708" y="282808"/>
            <a:ext cx="1141641" cy="2001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D4F3A23-5953-4164-95BB-72877C8E8FD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687" y="2200624"/>
            <a:ext cx="324036" cy="27851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3F33C5E-92FB-40A2-96F4-271D4463141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81" y="651520"/>
            <a:ext cx="246221" cy="24622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5F582BA-D97E-4E76-BBF6-15A846581CA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476" y="609709"/>
            <a:ext cx="291858" cy="29045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0806AC-CCE4-43E1-BC09-950AA2D2AFB9}"/>
              </a:ext>
            </a:extLst>
          </p:cNvPr>
          <p:cNvSpPr/>
          <p:nvPr/>
        </p:nvSpPr>
        <p:spPr>
          <a:xfrm>
            <a:off x="2674268" y="620688"/>
            <a:ext cx="1368152" cy="288031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F24BCE2-00AD-442A-B915-4D1534C7DC3F}"/>
              </a:ext>
            </a:extLst>
          </p:cNvPr>
          <p:cNvSpPr txBox="1"/>
          <p:nvPr/>
        </p:nvSpPr>
        <p:spPr>
          <a:xfrm>
            <a:off x="3263314" y="1047890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영업점 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D224ACBA-EE9E-4867-B37B-E0457781A77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81" y="1064033"/>
            <a:ext cx="246221" cy="246221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CB0A7BC5-4070-486B-B273-00597F9518F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476" y="1022222"/>
            <a:ext cx="291858" cy="290455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F631AE-9E86-4029-BF96-79362966A75D}"/>
              </a:ext>
            </a:extLst>
          </p:cNvPr>
          <p:cNvSpPr/>
          <p:nvPr/>
        </p:nvSpPr>
        <p:spPr>
          <a:xfrm>
            <a:off x="2674268" y="1033201"/>
            <a:ext cx="1368152" cy="288031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D51D797-F439-4606-A7A2-CC21B03F4BDF}"/>
              </a:ext>
            </a:extLst>
          </p:cNvPr>
          <p:cNvSpPr txBox="1"/>
          <p:nvPr/>
        </p:nvSpPr>
        <p:spPr>
          <a:xfrm>
            <a:off x="3263314" y="1468747"/>
            <a:ext cx="955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우편서비스 </a:t>
            </a:r>
            <a:endParaRPr lang="ko-KR" altLang="en-US" sz="1000" dirty="0"/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075C4FE1-C840-4C4A-99A2-2CE646D3766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81" y="1484890"/>
            <a:ext cx="246221" cy="246221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FB1E0B60-07B1-4F8E-8638-C47B1068EA3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476" y="1443079"/>
            <a:ext cx="291858" cy="290455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B288DF77-739B-43A9-B0D0-11C08859C2E7}"/>
              </a:ext>
            </a:extLst>
          </p:cNvPr>
          <p:cNvSpPr/>
          <p:nvPr/>
        </p:nvSpPr>
        <p:spPr>
          <a:xfrm>
            <a:off x="2674268" y="1454058"/>
            <a:ext cx="1368152" cy="288031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B47EA1A-1B07-4D63-BC6D-56453934A1EE}"/>
              </a:ext>
            </a:extLst>
          </p:cNvPr>
          <p:cNvSpPr txBox="1"/>
          <p:nvPr/>
        </p:nvSpPr>
        <p:spPr>
          <a:xfrm>
            <a:off x="3256086" y="2411357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가맹점 </a:t>
            </a:r>
          </a:p>
        </p:txBody>
      </p:sp>
      <p:sp>
        <p:nvSpPr>
          <p:cNvPr id="91" name="모서리가 둥근 직사각형 174">
            <a:extLst>
              <a:ext uri="{FF2B5EF4-FFF2-40B4-BE49-F238E27FC236}">
                <a16:creationId xmlns:a16="http://schemas.microsoft.com/office/drawing/2014/main" id="{CEE20A76-8225-4F95-9133-622979E3E5E9}"/>
              </a:ext>
            </a:extLst>
          </p:cNvPr>
          <p:cNvSpPr/>
          <p:nvPr/>
        </p:nvSpPr>
        <p:spPr>
          <a:xfrm>
            <a:off x="2548548" y="2033926"/>
            <a:ext cx="1584176" cy="165888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2" name="그래픽 91">
            <a:extLst>
              <a:ext uri="{FF2B5EF4-FFF2-40B4-BE49-F238E27FC236}">
                <a16:creationId xmlns:a16="http://schemas.microsoft.com/office/drawing/2014/main" id="{2F138342-FEE4-4C48-91ED-9E602249404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67480" y="2058788"/>
            <a:ext cx="1141641" cy="200124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0959795B-7380-4D9E-9AE2-D3DE822341C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853" y="2427500"/>
            <a:ext cx="246221" cy="246221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5CDA4716-730D-4E26-AE7D-1BB7E697588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248" y="2385689"/>
            <a:ext cx="291858" cy="290455"/>
          </a:xfrm>
          <a:prstGeom prst="rect">
            <a:avLst/>
          </a:prstGeom>
        </p:spPr>
      </p:pic>
      <p:sp>
        <p:nvSpPr>
          <p:cNvPr id="97" name="직사각형 96">
            <a:extLst>
              <a:ext uri="{FF2B5EF4-FFF2-40B4-BE49-F238E27FC236}">
                <a16:creationId xmlns:a16="http://schemas.microsoft.com/office/drawing/2014/main" id="{71B3AAD1-47D7-4137-93BB-0E3F20117973}"/>
              </a:ext>
            </a:extLst>
          </p:cNvPr>
          <p:cNvSpPr/>
          <p:nvPr/>
        </p:nvSpPr>
        <p:spPr>
          <a:xfrm>
            <a:off x="2667040" y="2396668"/>
            <a:ext cx="1368152" cy="288031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ECACAF7-E69F-4EEF-A7EC-27088671B7BD}"/>
              </a:ext>
            </a:extLst>
          </p:cNvPr>
          <p:cNvSpPr txBox="1"/>
          <p:nvPr/>
        </p:nvSpPr>
        <p:spPr>
          <a:xfrm>
            <a:off x="3256086" y="2823870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영업점 </a:t>
            </a: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6A23CE0C-CCBA-4C49-86AD-C9B82007CF8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853" y="2840013"/>
            <a:ext cx="246221" cy="246221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37DC3274-3B07-4B59-BF1F-E14B8D9526F2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248" y="2798202"/>
            <a:ext cx="291858" cy="290455"/>
          </a:xfrm>
          <a:prstGeom prst="rect">
            <a:avLst/>
          </a:prstGeom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2967650-4D04-4ED0-8122-C04ED7B74A73}"/>
              </a:ext>
            </a:extLst>
          </p:cNvPr>
          <p:cNvSpPr/>
          <p:nvPr/>
        </p:nvSpPr>
        <p:spPr>
          <a:xfrm>
            <a:off x="2667040" y="2809181"/>
            <a:ext cx="1368152" cy="288031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A9209C0-7F11-4BA2-8BD9-06DF8E0CD1CB}"/>
              </a:ext>
            </a:extLst>
          </p:cNvPr>
          <p:cNvSpPr txBox="1"/>
          <p:nvPr/>
        </p:nvSpPr>
        <p:spPr>
          <a:xfrm>
            <a:off x="3256086" y="3244727"/>
            <a:ext cx="955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우편서비스 </a:t>
            </a:r>
            <a:endParaRPr lang="ko-KR" altLang="en-US" sz="1000" dirty="0"/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6B49557F-D3EB-4FFB-B100-A426BC67E27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853" y="3260870"/>
            <a:ext cx="246221" cy="246221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D5572F56-8433-479A-AA6A-CF1C8AF76CC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248" y="3219059"/>
            <a:ext cx="291858" cy="290455"/>
          </a:xfrm>
          <a:prstGeom prst="rect">
            <a:avLst/>
          </a:prstGeom>
        </p:spPr>
      </p:pic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F5EC40C-5932-47FA-8B00-59F6AB2F11F6}"/>
              </a:ext>
            </a:extLst>
          </p:cNvPr>
          <p:cNvSpPr/>
          <p:nvPr/>
        </p:nvSpPr>
        <p:spPr>
          <a:xfrm>
            <a:off x="2667040" y="3230038"/>
            <a:ext cx="1368152" cy="288031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29D3D92-B789-4797-A1D0-A06650601793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6" y="1183203"/>
            <a:ext cx="911960" cy="481066"/>
          </a:xfrm>
          <a:prstGeom prst="rect">
            <a:avLst/>
          </a:prstGeom>
        </p:spPr>
      </p:pic>
      <p:sp>
        <p:nvSpPr>
          <p:cNvPr id="108" name="모서리가 둥근 직사각형 174">
            <a:extLst>
              <a:ext uri="{FF2B5EF4-FFF2-40B4-BE49-F238E27FC236}">
                <a16:creationId xmlns:a16="http://schemas.microsoft.com/office/drawing/2014/main" id="{05913057-6CEC-4B01-88F4-B4773D2F2A85}"/>
              </a:ext>
            </a:extLst>
          </p:cNvPr>
          <p:cNvSpPr/>
          <p:nvPr/>
        </p:nvSpPr>
        <p:spPr>
          <a:xfrm>
            <a:off x="873498" y="1238563"/>
            <a:ext cx="1034206" cy="1126403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E852592A-49E0-4B2F-9777-A1BCBD8F1445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354" y="3885107"/>
            <a:ext cx="916646" cy="458323"/>
          </a:xfrm>
          <a:prstGeom prst="rect">
            <a:avLst/>
          </a:prstGeom>
        </p:spPr>
      </p:pic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D5626B5-2A83-4DF7-B542-ED7FE08BC538}"/>
              </a:ext>
            </a:extLst>
          </p:cNvPr>
          <p:cNvCxnSpPr>
            <a:cxnSpLocks/>
            <a:stCxn id="108" idx="3"/>
            <a:endCxn id="175" idx="1"/>
          </p:cNvCxnSpPr>
          <p:nvPr/>
        </p:nvCxnSpPr>
        <p:spPr>
          <a:xfrm flipV="1">
            <a:off x="1907704" y="1046778"/>
            <a:ext cx="658552" cy="75498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4619E872-E042-4C9C-A437-975F5DA2F778}"/>
              </a:ext>
            </a:extLst>
          </p:cNvPr>
          <p:cNvCxnSpPr>
            <a:cxnSpLocks/>
            <a:stCxn id="108" idx="3"/>
            <a:endCxn id="91" idx="1"/>
          </p:cNvCxnSpPr>
          <p:nvPr/>
        </p:nvCxnSpPr>
        <p:spPr>
          <a:xfrm>
            <a:off x="1907704" y="1801765"/>
            <a:ext cx="640844" cy="106160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B974E32-C398-44C9-8140-5070F441AA73}"/>
              </a:ext>
            </a:extLst>
          </p:cNvPr>
          <p:cNvCxnSpPr>
            <a:stCxn id="175" idx="3"/>
            <a:endCxn id="188" idx="1"/>
          </p:cNvCxnSpPr>
          <p:nvPr/>
        </p:nvCxnSpPr>
        <p:spPr>
          <a:xfrm>
            <a:off x="4150432" y="1046778"/>
            <a:ext cx="1587388" cy="244005"/>
          </a:xfrm>
          <a:prstGeom prst="bentConnector3">
            <a:avLst>
              <a:gd name="adj1" fmla="val 4952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9F32841F-1023-47FA-AA7A-7D71DB36AB3D}"/>
              </a:ext>
            </a:extLst>
          </p:cNvPr>
          <p:cNvCxnSpPr>
            <a:cxnSpLocks/>
            <a:endCxn id="176" idx="1"/>
          </p:cNvCxnSpPr>
          <p:nvPr/>
        </p:nvCxnSpPr>
        <p:spPr>
          <a:xfrm>
            <a:off x="4132724" y="2953196"/>
            <a:ext cx="1605096" cy="106681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E6A078E-5EC0-4377-AE97-E8103DCDA861}"/>
              </a:ext>
            </a:extLst>
          </p:cNvPr>
          <p:cNvCxnSpPr>
            <a:cxnSpLocks/>
          </p:cNvCxnSpPr>
          <p:nvPr/>
        </p:nvCxnSpPr>
        <p:spPr>
          <a:xfrm>
            <a:off x="4935272" y="1064033"/>
            <a:ext cx="0" cy="199584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69">
            <a:extLst>
              <a:ext uri="{FF2B5EF4-FFF2-40B4-BE49-F238E27FC236}">
                <a16:creationId xmlns:a16="http://schemas.microsoft.com/office/drawing/2014/main" id="{E2EA27B3-2FD6-4861-B2C2-D0843B3BB1C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884318" y="5071593"/>
            <a:ext cx="997732" cy="271404"/>
          </a:xfrm>
          <a:prstGeom prst="rect">
            <a:avLst/>
          </a:prstGeom>
        </p:spPr>
      </p:pic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EC5BF23-DEB8-40CD-A04C-E3B610718D34}"/>
              </a:ext>
            </a:extLst>
          </p:cNvPr>
          <p:cNvCxnSpPr>
            <a:stCxn id="76" idx="3"/>
            <a:endCxn id="70" idx="1"/>
          </p:cNvCxnSpPr>
          <p:nvPr/>
        </p:nvCxnSpPr>
        <p:spPr>
          <a:xfrm>
            <a:off x="895064" y="5206298"/>
            <a:ext cx="989254" cy="99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8BF04886-8C85-4EDE-A0E3-000D023ADBE2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2882050" y="4237320"/>
            <a:ext cx="3022304" cy="96997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6E091700-4426-449F-84B8-80CDC7EBC52D}"/>
              </a:ext>
            </a:extLst>
          </p:cNvPr>
          <p:cNvSpPr txBox="1"/>
          <p:nvPr/>
        </p:nvSpPr>
        <p:spPr>
          <a:xfrm>
            <a:off x="1115616" y="5167681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Push</a:t>
            </a:r>
            <a:endParaRPr lang="ko-KR" altLang="en-US" sz="10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CB1A769-918B-487C-A8F0-CE5CCDFD3C6D}"/>
              </a:ext>
            </a:extLst>
          </p:cNvPr>
          <p:cNvSpPr txBox="1"/>
          <p:nvPr/>
        </p:nvSpPr>
        <p:spPr>
          <a:xfrm>
            <a:off x="3091064" y="5206298"/>
            <a:ext cx="780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Webhook</a:t>
            </a:r>
            <a:endParaRPr lang="ko-KR" altLang="en-US" sz="1000" dirty="0"/>
          </a:p>
        </p:txBody>
      </p: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649E17A2-78E4-4D68-AC4B-7ABE01B90632}"/>
              </a:ext>
            </a:extLst>
          </p:cNvPr>
          <p:cNvCxnSpPr>
            <a:cxnSpLocks/>
            <a:stCxn id="32" idx="1"/>
            <a:endCxn id="91" idx="2"/>
          </p:cNvCxnSpPr>
          <p:nvPr/>
        </p:nvCxnSpPr>
        <p:spPr>
          <a:xfrm rot="10800000">
            <a:off x="3340636" y="3692813"/>
            <a:ext cx="2563718" cy="42145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205B5145-70D0-42DC-85DA-8C3CB9325880}"/>
              </a:ext>
            </a:extLst>
          </p:cNvPr>
          <p:cNvSpPr txBox="1"/>
          <p:nvPr/>
        </p:nvSpPr>
        <p:spPr>
          <a:xfrm>
            <a:off x="4332757" y="3898131"/>
            <a:ext cx="1222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Build &amp; Deploy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Atlassian Jira and Jira Plugins - HARMONY">
            <a:extLst>
              <a:ext uri="{FF2B5EF4-FFF2-40B4-BE49-F238E27FC236}">
                <a16:creationId xmlns:a16="http://schemas.microsoft.com/office/drawing/2014/main" id="{E51990B2-54E0-46B3-8616-ED80230EC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44" y="4475993"/>
            <a:ext cx="987547" cy="27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05C9C557-BB20-4E14-B75C-EE469224FF37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2383184" y="4834658"/>
            <a:ext cx="0" cy="23693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FF128146-3744-4406-A9A0-F1E86937B356}"/>
              </a:ext>
            </a:extLst>
          </p:cNvPr>
          <p:cNvCxnSpPr>
            <a:cxnSpLocks/>
            <a:endCxn id="2055" idx="3"/>
          </p:cNvCxnSpPr>
          <p:nvPr/>
        </p:nvCxnSpPr>
        <p:spPr>
          <a:xfrm flipH="1">
            <a:off x="2794631" y="4114270"/>
            <a:ext cx="543669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9FFDBA6E-2C18-4D59-B9A5-E3B64CAA6EA9}"/>
              </a:ext>
            </a:extLst>
          </p:cNvPr>
          <p:cNvCxnSpPr>
            <a:cxnSpLocks/>
            <a:stCxn id="2055" idx="1"/>
            <a:endCxn id="76" idx="0"/>
          </p:cNvCxnSpPr>
          <p:nvPr/>
        </p:nvCxnSpPr>
        <p:spPr>
          <a:xfrm rot="10800000" flipV="1">
            <a:off x="656139" y="4114270"/>
            <a:ext cx="1149239" cy="853102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BDB75C3A-AF10-48E8-AA0B-483C936835D1}"/>
              </a:ext>
            </a:extLst>
          </p:cNvPr>
          <p:cNvCxnSpPr>
            <a:cxnSpLocks/>
            <a:endCxn id="1026" idx="1"/>
          </p:cNvCxnSpPr>
          <p:nvPr/>
        </p:nvCxnSpPr>
        <p:spPr>
          <a:xfrm flipV="1">
            <a:off x="850970" y="4611995"/>
            <a:ext cx="1002574" cy="42660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F3222A08-1DD8-4DAF-ACEA-78A0D932ED05}"/>
              </a:ext>
            </a:extLst>
          </p:cNvPr>
          <p:cNvCxnSpPr>
            <a:cxnSpLocks/>
            <a:stCxn id="76" idx="2"/>
            <a:endCxn id="2057" idx="2"/>
          </p:cNvCxnSpPr>
          <p:nvPr/>
        </p:nvCxnSpPr>
        <p:spPr>
          <a:xfrm rot="5400000" flipH="1" flipV="1">
            <a:off x="3285752" y="2326056"/>
            <a:ext cx="489553" cy="5748783"/>
          </a:xfrm>
          <a:prstGeom prst="bentConnector3">
            <a:avLst>
              <a:gd name="adj1" fmla="val -46696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C5CAED87-7890-4235-8DC1-810DE30E5F84}"/>
              </a:ext>
            </a:extLst>
          </p:cNvPr>
          <p:cNvSpPr txBox="1"/>
          <p:nvPr/>
        </p:nvSpPr>
        <p:spPr>
          <a:xfrm>
            <a:off x="728705" y="3886729"/>
            <a:ext cx="989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Notification</a:t>
            </a:r>
            <a:endParaRPr lang="ko-KR" altLang="en-US" sz="10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6C898BC-816F-4B29-8C6C-FC9605D29A8B}"/>
              </a:ext>
            </a:extLst>
          </p:cNvPr>
          <p:cNvSpPr txBox="1"/>
          <p:nvPr/>
        </p:nvSpPr>
        <p:spPr>
          <a:xfrm>
            <a:off x="755576" y="2367886"/>
            <a:ext cx="1223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Proxy Web Server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548680"/>
            <a:ext cx="1133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webme\OneDrive\바탕 화면\laha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76672"/>
            <a:ext cx="940792" cy="436796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899592" y="1340768"/>
            <a:ext cx="1080120" cy="504056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회원 등록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908720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멤버십 백오피스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99592" y="5013176"/>
            <a:ext cx="1080120" cy="504056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멤버십 </a:t>
            </a:r>
            <a:r>
              <a:rPr lang="en-US" altLang="ko-KR" sz="1000" dirty="0">
                <a:solidFill>
                  <a:srgbClr val="0070C0"/>
                </a:solidFill>
              </a:rPr>
              <a:t>DB </a:t>
            </a:r>
            <a:r>
              <a:rPr lang="ko-KR" altLang="en-US" sz="1000" dirty="0">
                <a:solidFill>
                  <a:srgbClr val="0070C0"/>
                </a:solidFill>
              </a:rPr>
              <a:t>등록</a:t>
            </a:r>
          </a:p>
        </p:txBody>
      </p:sp>
      <p:cxnSp>
        <p:nvCxnSpPr>
          <p:cNvPr id="13" name="직선 연결선 12"/>
          <p:cNvCxnSpPr>
            <a:stCxn id="7" idx="2"/>
            <a:endCxn id="11" idx="0"/>
          </p:cNvCxnSpPr>
          <p:nvPr/>
        </p:nvCxnSpPr>
        <p:spPr>
          <a:xfrm>
            <a:off x="1439652" y="1844824"/>
            <a:ext cx="0" cy="3168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355976" y="1988840"/>
            <a:ext cx="2304256" cy="432048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회원 정보 조회 프로시저</a:t>
            </a:r>
            <a:endParaRPr lang="en-US" altLang="ko-KR" sz="1000" dirty="0">
              <a:solidFill>
                <a:srgbClr val="0070C0"/>
              </a:solidFill>
            </a:endParaRPr>
          </a:p>
          <a:p>
            <a:pPr algn="ctr"/>
            <a:r>
              <a:rPr lang="en-US" altLang="ko-KR" sz="1000" dirty="0">
                <a:solidFill>
                  <a:srgbClr val="0070C0"/>
                </a:solidFill>
              </a:rPr>
              <a:t>PR_CHECK_PNT_MEMBER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475656" y="2132856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52035" y="1886635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회원 이름</a:t>
            </a:r>
            <a:r>
              <a:rPr lang="en-US" altLang="ko-KR" sz="1000" dirty="0"/>
              <a:t>, </a:t>
            </a:r>
            <a:r>
              <a:rPr lang="ko-KR" altLang="en-US" sz="1000" dirty="0"/>
              <a:t>휴대폰번호</a:t>
            </a:r>
            <a:r>
              <a:rPr lang="en-US" altLang="ko-KR" sz="1000" dirty="0"/>
              <a:t>, </a:t>
            </a:r>
            <a:r>
              <a:rPr lang="ko-KR" altLang="en-US" sz="1000" dirty="0"/>
              <a:t>이메일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475656" y="2276872"/>
            <a:ext cx="28083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73305" y="2276872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고객번호 및 조회결과</a:t>
            </a:r>
          </a:p>
        </p:txBody>
      </p:sp>
      <p:cxnSp>
        <p:nvCxnSpPr>
          <p:cNvPr id="23" name="직선 연결선 22"/>
          <p:cNvCxnSpPr>
            <a:endCxn id="16" idx="0"/>
          </p:cNvCxnSpPr>
          <p:nvPr/>
        </p:nvCxnSpPr>
        <p:spPr>
          <a:xfrm>
            <a:off x="5508104" y="1124744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475656" y="112474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355976" y="3459197"/>
            <a:ext cx="2304256" cy="432048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회원 등록 프로시저</a:t>
            </a:r>
            <a:endParaRPr lang="en-US" altLang="ko-KR" sz="1000" dirty="0">
              <a:solidFill>
                <a:srgbClr val="0070C0"/>
              </a:solidFill>
            </a:endParaRPr>
          </a:p>
          <a:p>
            <a:pPr algn="ctr"/>
            <a:r>
              <a:rPr lang="en-US" altLang="ko-KR" sz="1000" dirty="0">
                <a:solidFill>
                  <a:srgbClr val="0070C0"/>
                </a:solidFill>
              </a:rPr>
              <a:t>PR_SAVE_PNT_CUSTOMER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35" name="직선 연결선 34"/>
          <p:cNvCxnSpPr>
            <a:endCxn id="34" idx="0"/>
          </p:cNvCxnSpPr>
          <p:nvPr/>
        </p:nvCxnSpPr>
        <p:spPr>
          <a:xfrm>
            <a:off x="5508104" y="2420888"/>
            <a:ext cx="0" cy="1038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1475656" y="3603213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1475656" y="3747229"/>
            <a:ext cx="28083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95736" y="3356992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고객번호 및 회원정보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95736" y="374722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처리 결과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75446" y="3212976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504" y="278092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cxnSp>
        <p:nvCxnSpPr>
          <p:cNvPr id="50" name="꺾인 연결선 49"/>
          <p:cNvCxnSpPr>
            <a:stCxn id="53" idx="1"/>
            <a:endCxn id="7" idx="1"/>
          </p:cNvCxnSpPr>
          <p:nvPr/>
        </p:nvCxnSpPr>
        <p:spPr>
          <a:xfrm rot="10800000" flipH="1">
            <a:off x="611560" y="1592796"/>
            <a:ext cx="288032" cy="1296144"/>
          </a:xfrm>
          <a:prstGeom prst="bentConnector3">
            <a:avLst>
              <a:gd name="adj1" fmla="val -79366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순서도: 판단 51"/>
          <p:cNvSpPr/>
          <p:nvPr/>
        </p:nvSpPr>
        <p:spPr>
          <a:xfrm>
            <a:off x="611560" y="3933056"/>
            <a:ext cx="1728192" cy="648072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처리결과가 정상인가</a:t>
            </a:r>
            <a:r>
              <a:rPr lang="en-US" altLang="ko-KR" sz="1000" dirty="0">
                <a:solidFill>
                  <a:srgbClr val="0070C0"/>
                </a:solidFill>
              </a:rPr>
              <a:t>?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53" name="순서도: 판단 52"/>
          <p:cNvSpPr/>
          <p:nvPr/>
        </p:nvSpPr>
        <p:spPr>
          <a:xfrm>
            <a:off x="611560" y="2564904"/>
            <a:ext cx="1728192" cy="648072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신규회원</a:t>
            </a:r>
            <a:r>
              <a:rPr lang="en-US" altLang="ko-KR" sz="1000" dirty="0">
                <a:solidFill>
                  <a:srgbClr val="0070C0"/>
                </a:solidFill>
              </a:rPr>
              <a:t>?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75446" y="4581128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cxnSp>
        <p:nvCxnSpPr>
          <p:cNvPr id="57" name="꺾인 연결선 56"/>
          <p:cNvCxnSpPr>
            <a:stCxn id="52" idx="1"/>
            <a:endCxn id="7" idx="1"/>
          </p:cNvCxnSpPr>
          <p:nvPr/>
        </p:nvCxnSpPr>
        <p:spPr>
          <a:xfrm rot="10800000" flipH="1">
            <a:off x="611560" y="1592796"/>
            <a:ext cx="288032" cy="2664296"/>
          </a:xfrm>
          <a:prstGeom prst="bentConnector3">
            <a:avLst>
              <a:gd name="adj1" fmla="val -79366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수행의 시작/종료 59"/>
          <p:cNvSpPr/>
          <p:nvPr/>
        </p:nvSpPr>
        <p:spPr>
          <a:xfrm>
            <a:off x="1115616" y="5805264"/>
            <a:ext cx="720080" cy="288032"/>
          </a:xfrm>
          <a:prstGeom prst="flowChartTerminator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/>
          <p:cNvCxnSpPr>
            <a:endCxn id="60" idx="0"/>
          </p:cNvCxnSpPr>
          <p:nvPr/>
        </p:nvCxnSpPr>
        <p:spPr>
          <a:xfrm>
            <a:off x="1475656" y="55172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548680"/>
            <a:ext cx="1133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webme\OneDrive\바탕 화면\laha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76672"/>
            <a:ext cx="940792" cy="436796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899592" y="1340768"/>
            <a:ext cx="1080120" cy="504056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회원 수정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908720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멤버십 백오피스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99592" y="3861048"/>
            <a:ext cx="1080120" cy="504056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멤버십 </a:t>
            </a:r>
            <a:r>
              <a:rPr lang="en-US" altLang="ko-KR" sz="1000" dirty="0">
                <a:solidFill>
                  <a:srgbClr val="0070C0"/>
                </a:solidFill>
              </a:rPr>
              <a:t>DB </a:t>
            </a:r>
            <a:r>
              <a:rPr lang="ko-KR" altLang="en-US" sz="1000" dirty="0">
                <a:solidFill>
                  <a:srgbClr val="0070C0"/>
                </a:solidFill>
              </a:rPr>
              <a:t>수정</a:t>
            </a:r>
          </a:p>
        </p:txBody>
      </p:sp>
      <p:cxnSp>
        <p:nvCxnSpPr>
          <p:cNvPr id="13" name="직선 연결선 12"/>
          <p:cNvCxnSpPr>
            <a:stCxn id="7" idx="2"/>
            <a:endCxn id="11" idx="0"/>
          </p:cNvCxnSpPr>
          <p:nvPr/>
        </p:nvCxnSpPr>
        <p:spPr>
          <a:xfrm>
            <a:off x="1439652" y="1844824"/>
            <a:ext cx="0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475656" y="112474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355976" y="2091045"/>
            <a:ext cx="2304256" cy="432048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회원 수정 프로시저</a:t>
            </a:r>
            <a:endParaRPr lang="en-US" altLang="ko-KR" sz="1000" dirty="0">
              <a:solidFill>
                <a:srgbClr val="0070C0"/>
              </a:solidFill>
            </a:endParaRPr>
          </a:p>
          <a:p>
            <a:pPr algn="ctr"/>
            <a:r>
              <a:rPr lang="en-US" altLang="ko-KR" sz="1000" dirty="0">
                <a:solidFill>
                  <a:srgbClr val="0070C0"/>
                </a:solidFill>
              </a:rPr>
              <a:t>PR_SAVE_PNT_CUSTOMER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35" name="직선 연결선 34"/>
          <p:cNvCxnSpPr>
            <a:endCxn id="34" idx="0"/>
          </p:cNvCxnSpPr>
          <p:nvPr/>
        </p:nvCxnSpPr>
        <p:spPr>
          <a:xfrm>
            <a:off x="5508104" y="1052736"/>
            <a:ext cx="0" cy="1038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1475656" y="2235061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1475656" y="2379077"/>
            <a:ext cx="28083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95736" y="1988840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고객번호 및 회원정보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95736" y="237907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처리 결과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504" y="278092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52" name="순서도: 판단 51"/>
          <p:cNvSpPr/>
          <p:nvPr/>
        </p:nvSpPr>
        <p:spPr>
          <a:xfrm>
            <a:off x="611560" y="2852936"/>
            <a:ext cx="1728192" cy="648072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처리결과가 정상인가</a:t>
            </a:r>
            <a:r>
              <a:rPr lang="en-US" altLang="ko-KR" sz="1000" dirty="0">
                <a:solidFill>
                  <a:srgbClr val="0070C0"/>
                </a:solidFill>
              </a:rPr>
              <a:t>?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75446" y="3470811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cxnSp>
        <p:nvCxnSpPr>
          <p:cNvPr id="57" name="꺾인 연결선 56"/>
          <p:cNvCxnSpPr>
            <a:stCxn id="52" idx="1"/>
            <a:endCxn id="7" idx="1"/>
          </p:cNvCxnSpPr>
          <p:nvPr/>
        </p:nvCxnSpPr>
        <p:spPr>
          <a:xfrm rot="10800000" flipH="1">
            <a:off x="611560" y="1592796"/>
            <a:ext cx="288032" cy="1584176"/>
          </a:xfrm>
          <a:prstGeom prst="bentConnector3">
            <a:avLst>
              <a:gd name="adj1" fmla="val -79366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수행의 시작/종료 59"/>
          <p:cNvSpPr/>
          <p:nvPr/>
        </p:nvSpPr>
        <p:spPr>
          <a:xfrm>
            <a:off x="1115616" y="4653136"/>
            <a:ext cx="720080" cy="288032"/>
          </a:xfrm>
          <a:prstGeom prst="flowChartTerminator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/>
          <p:cNvCxnSpPr>
            <a:endCxn id="60" idx="0"/>
          </p:cNvCxnSpPr>
          <p:nvPr/>
        </p:nvCxnSpPr>
        <p:spPr>
          <a:xfrm>
            <a:off x="1475656" y="436510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548680"/>
            <a:ext cx="1133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webme\OneDrive\바탕 화면\laha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76672"/>
            <a:ext cx="940792" cy="436796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899592" y="1340768"/>
            <a:ext cx="1080120" cy="504056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회원 </a:t>
            </a:r>
            <a:endParaRPr lang="en-US" altLang="ko-KR" sz="1000" dirty="0">
              <a:solidFill>
                <a:srgbClr val="0070C0"/>
              </a:solidFill>
            </a:endParaRPr>
          </a:p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휴면</a:t>
            </a:r>
            <a:r>
              <a:rPr lang="en-US" altLang="ko-KR" sz="1000" dirty="0">
                <a:solidFill>
                  <a:srgbClr val="0070C0"/>
                </a:solidFill>
              </a:rPr>
              <a:t>/</a:t>
            </a:r>
            <a:r>
              <a:rPr lang="ko-KR" altLang="en-US" sz="1000" dirty="0">
                <a:solidFill>
                  <a:srgbClr val="0070C0"/>
                </a:solidFill>
              </a:rPr>
              <a:t>복귀</a:t>
            </a:r>
            <a:r>
              <a:rPr lang="en-US" altLang="ko-KR" sz="1000" dirty="0">
                <a:solidFill>
                  <a:srgbClr val="0070C0"/>
                </a:solidFill>
              </a:rPr>
              <a:t>/</a:t>
            </a:r>
            <a:r>
              <a:rPr lang="ko-KR" altLang="en-US" sz="1000" dirty="0">
                <a:solidFill>
                  <a:srgbClr val="0070C0"/>
                </a:solidFill>
              </a:rPr>
              <a:t>탈퇴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908720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멤버십 백오피스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99592" y="3861048"/>
            <a:ext cx="1080120" cy="504056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멤버십 </a:t>
            </a:r>
            <a:r>
              <a:rPr lang="en-US" altLang="ko-KR" sz="1000" dirty="0">
                <a:solidFill>
                  <a:srgbClr val="0070C0"/>
                </a:solidFill>
              </a:rPr>
              <a:t>DB </a:t>
            </a:r>
            <a:r>
              <a:rPr lang="ko-KR" altLang="en-US" sz="1000" dirty="0">
                <a:solidFill>
                  <a:srgbClr val="0070C0"/>
                </a:solidFill>
              </a:rPr>
              <a:t>처리</a:t>
            </a:r>
          </a:p>
        </p:txBody>
      </p:sp>
      <p:cxnSp>
        <p:nvCxnSpPr>
          <p:cNvPr id="13" name="직선 연결선 12"/>
          <p:cNvCxnSpPr>
            <a:stCxn id="7" idx="2"/>
            <a:endCxn id="11" idx="0"/>
          </p:cNvCxnSpPr>
          <p:nvPr/>
        </p:nvCxnSpPr>
        <p:spPr>
          <a:xfrm>
            <a:off x="1439652" y="1844824"/>
            <a:ext cx="0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475656" y="112474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355976" y="2091044"/>
            <a:ext cx="2304256" cy="1409964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회원 휴면 처리 프로시저</a:t>
            </a:r>
            <a:endParaRPr lang="en-US" altLang="ko-KR" sz="1000" dirty="0">
              <a:solidFill>
                <a:srgbClr val="0070C0"/>
              </a:solidFill>
            </a:endParaRPr>
          </a:p>
          <a:p>
            <a:pPr algn="ctr"/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PR_DATA_DORMANCY</a:t>
            </a:r>
          </a:p>
          <a:p>
            <a:pPr algn="ctr"/>
            <a:endParaRPr lang="en-US" altLang="ko-KR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회원 휴면 복원 프로시저</a:t>
            </a:r>
            <a:endParaRPr lang="en-US" altLang="ko-KR" sz="1000" dirty="0">
              <a:solidFill>
                <a:srgbClr val="0070C0"/>
              </a:solidFill>
            </a:endParaRPr>
          </a:p>
          <a:p>
            <a:pPr algn="ctr"/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PR_DATA_RECOVER</a:t>
            </a:r>
          </a:p>
          <a:p>
            <a:pPr algn="ctr"/>
            <a:endParaRPr lang="en-US" altLang="ko-KR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회원 탈퇴 처리 프로시저</a:t>
            </a:r>
            <a:endParaRPr lang="en-US" altLang="ko-KR" sz="1000" dirty="0">
              <a:solidFill>
                <a:srgbClr val="0070C0"/>
              </a:solidFill>
            </a:endParaRPr>
          </a:p>
          <a:p>
            <a:pPr algn="ctr"/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PR_DATA_ERASE</a:t>
            </a:r>
          </a:p>
          <a:p>
            <a:pPr algn="ctr"/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35" name="직선 연결선 34"/>
          <p:cNvCxnSpPr>
            <a:endCxn id="34" idx="0"/>
          </p:cNvCxnSpPr>
          <p:nvPr/>
        </p:nvCxnSpPr>
        <p:spPr>
          <a:xfrm>
            <a:off x="5508104" y="1052736"/>
            <a:ext cx="0" cy="1038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1475656" y="2235061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1475656" y="2379077"/>
            <a:ext cx="28083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95736" y="1988840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고객번호 및 회원정보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95736" y="237907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처리 결과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504" y="278092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52" name="순서도: 판단 51"/>
          <p:cNvSpPr/>
          <p:nvPr/>
        </p:nvSpPr>
        <p:spPr>
          <a:xfrm>
            <a:off x="611560" y="2852936"/>
            <a:ext cx="1728192" cy="648072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처리결과가 정상인가</a:t>
            </a:r>
            <a:r>
              <a:rPr lang="en-US" altLang="ko-KR" sz="1000" dirty="0">
                <a:solidFill>
                  <a:srgbClr val="0070C0"/>
                </a:solidFill>
              </a:rPr>
              <a:t>?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75446" y="3470811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cxnSp>
        <p:nvCxnSpPr>
          <p:cNvPr id="57" name="꺾인 연결선 56"/>
          <p:cNvCxnSpPr>
            <a:stCxn id="52" idx="1"/>
            <a:endCxn id="7" idx="1"/>
          </p:cNvCxnSpPr>
          <p:nvPr/>
        </p:nvCxnSpPr>
        <p:spPr>
          <a:xfrm rot="10800000" flipH="1">
            <a:off x="611560" y="1592796"/>
            <a:ext cx="288032" cy="1584176"/>
          </a:xfrm>
          <a:prstGeom prst="bentConnector3">
            <a:avLst>
              <a:gd name="adj1" fmla="val -79366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수행의 시작/종료 59"/>
          <p:cNvSpPr/>
          <p:nvPr/>
        </p:nvSpPr>
        <p:spPr>
          <a:xfrm>
            <a:off x="1115616" y="4653136"/>
            <a:ext cx="720080" cy="288032"/>
          </a:xfrm>
          <a:prstGeom prst="flowChartTerminator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/>
          <p:cNvCxnSpPr>
            <a:endCxn id="60" idx="0"/>
          </p:cNvCxnSpPr>
          <p:nvPr/>
        </p:nvCxnSpPr>
        <p:spPr>
          <a:xfrm>
            <a:off x="1475656" y="436510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548680"/>
            <a:ext cx="1133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webme\OneDrive\바탕 화면\laha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76672"/>
            <a:ext cx="940792" cy="43679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827584" y="908720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멤버십 백오피스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11247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endCxn id="23" idx="0"/>
          </p:cNvCxnSpPr>
          <p:nvPr/>
        </p:nvCxnSpPr>
        <p:spPr>
          <a:xfrm>
            <a:off x="5508104" y="98072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1484784"/>
            <a:ext cx="797446" cy="82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직사각형 22"/>
          <p:cNvSpPr/>
          <p:nvPr/>
        </p:nvSpPr>
        <p:spPr>
          <a:xfrm>
            <a:off x="4355976" y="1628800"/>
            <a:ext cx="2304256" cy="432048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회원 포인트 조회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907704" y="1844824"/>
            <a:ext cx="237626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4644008" y="3212976"/>
            <a:ext cx="576064" cy="27363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7229</TotalTime>
  <Words>169</Words>
  <Application>Microsoft Office PowerPoint</Application>
  <PresentationFormat>화면 슬라이드 쇼(4:3)</PresentationFormat>
  <Paragraphs>67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web.messi.kdh@gmail.com</dc:creator>
  <cp:lastModifiedBy>3342</cp:lastModifiedBy>
  <cp:revision>595</cp:revision>
  <dcterms:created xsi:type="dcterms:W3CDTF">2021-10-13T00:48:48Z</dcterms:created>
  <dcterms:modified xsi:type="dcterms:W3CDTF">2022-03-02T15:38:17Z</dcterms:modified>
</cp:coreProperties>
</file>