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4" r:id="rId7"/>
    <p:sldId id="263" r:id="rId8"/>
    <p:sldId id="26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0" autoAdjust="0"/>
  </p:normalViewPr>
  <p:slideViewPr>
    <p:cSldViewPr>
      <p:cViewPr>
        <p:scale>
          <a:sx n="125" d="100"/>
          <a:sy n="125" d="100"/>
        </p:scale>
        <p:origin x="-10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2022-06-13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2022-06-13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2022-06-13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2022-06-13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2022-06-13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2022-06-13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A252-F4C5-436B-85A4-11EA8E3892CE}" type="datetimeFigureOut">
              <a:rPr lang="ko-KR" altLang="en-US" smtClean="0"/>
              <a:pPr/>
              <a:t>2022-06-13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18.jpe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svg"/><Relationship Id="rId1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17" Type="http://schemas.openxmlformats.org/officeDocument/2006/relationships/image" Target="../media/image11.png"/><Relationship Id="rId2" Type="http://schemas.openxmlformats.org/officeDocument/2006/relationships/image" Target="../media/image8.png"/><Relationship Id="rId16" Type="http://schemas.openxmlformats.org/officeDocument/2006/relationships/image" Target="../media/image9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15" Type="http://schemas.openxmlformats.org/officeDocument/2006/relationships/image" Target="../media/image16.png"/><Relationship Id="rId19" Type="http://schemas.openxmlformats.org/officeDocument/2006/relationships/image" Target="../media/image23.png"/><Relationship Id="rId4" Type="http://schemas.openxmlformats.org/officeDocument/2006/relationships/image" Target="../media/image19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svg"/><Relationship Id="rId18" Type="http://schemas.openxmlformats.org/officeDocument/2006/relationships/image" Target="../media/image20.png"/><Relationship Id="rId26" Type="http://schemas.openxmlformats.org/officeDocument/2006/relationships/image" Target="../media/image7.png"/><Relationship Id="rId21" Type="http://schemas.openxmlformats.org/officeDocument/2006/relationships/image" Target="../media/image28.png"/><Relationship Id="rId17" Type="http://schemas.openxmlformats.org/officeDocument/2006/relationships/image" Target="../media/image11.png"/><Relationship Id="rId25" Type="http://schemas.openxmlformats.org/officeDocument/2006/relationships/image" Target="../media/image1.png"/><Relationship Id="rId2" Type="http://schemas.openxmlformats.org/officeDocument/2006/relationships/image" Target="../media/image15.png"/><Relationship Id="rId16" Type="http://schemas.openxmlformats.org/officeDocument/2006/relationships/image" Target="../media/image9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30.png"/><Relationship Id="rId15" Type="http://schemas.openxmlformats.org/officeDocument/2006/relationships/image" Target="../media/image27.png"/><Relationship Id="rId23" Type="http://schemas.openxmlformats.org/officeDocument/2006/relationships/image" Target="../media/image29.png"/><Relationship Id="rId19" Type="http://schemas.openxmlformats.org/officeDocument/2006/relationships/image" Target="../media/image23.png"/><Relationship Id="rId14" Type="http://schemas.openxmlformats.org/officeDocument/2006/relationships/image" Target="../media/image16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2805" y="3212976"/>
            <a:ext cx="952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webme\Downloads\the-server-15-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6661" y="1196752"/>
            <a:ext cx="1219200" cy="1219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2645" y="2204864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Tomcat server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6941" y="1340768"/>
            <a:ext cx="792088" cy="84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586901" y="2204864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Batch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6" idx="2"/>
            <a:endCxn id="1026" idx="1"/>
          </p:cNvCxnSpPr>
          <p:nvPr/>
        </p:nvCxnSpPr>
        <p:spPr>
          <a:xfrm rot="16200000" flipH="1">
            <a:off x="4823235" y="2856330"/>
            <a:ext cx="1181705" cy="617435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9"/>
          <p:cNvCxnSpPr>
            <a:stCxn id="8" idx="2"/>
            <a:endCxn id="1026" idx="3"/>
          </p:cNvCxnSpPr>
          <p:nvPr/>
        </p:nvCxnSpPr>
        <p:spPr>
          <a:xfrm rot="5400000">
            <a:off x="6418624" y="2830877"/>
            <a:ext cx="1181705" cy="668342"/>
          </a:xfrm>
          <a:prstGeom prst="bentConnector2">
            <a:avLst/>
          </a:prstGeom>
          <a:ln w="254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41165" y="4941168"/>
            <a:ext cx="1714500" cy="80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꺾인 연결선 9"/>
          <p:cNvCxnSpPr>
            <a:stCxn id="1026" idx="2"/>
            <a:endCxn id="1029" idx="0"/>
          </p:cNvCxnSpPr>
          <p:nvPr/>
        </p:nvCxnSpPr>
        <p:spPr>
          <a:xfrm rot="5400000">
            <a:off x="5877564" y="4619677"/>
            <a:ext cx="642342" cy="64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1278000"/>
            <a:ext cx="13525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62765" y="573325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 발송 데몬</a:t>
            </a:r>
          </a:p>
        </p:txBody>
      </p:sp>
      <p:cxnSp>
        <p:nvCxnSpPr>
          <p:cNvPr id="28" name="직선 화살표 연결선 27"/>
          <p:cNvCxnSpPr>
            <a:stCxn id="1029" idx="1"/>
            <a:endCxn id="32" idx="2"/>
          </p:cNvCxnSpPr>
          <p:nvPr/>
        </p:nvCxnSpPr>
        <p:spPr>
          <a:xfrm flipH="1" flipV="1">
            <a:off x="1006734" y="2718212"/>
            <a:ext cx="4334431" cy="262396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3648" y="4077072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전자영수증 </a:t>
            </a:r>
            <a:r>
              <a:rPr lang="en-US" altLang="ko-KR" sz="1200" dirty="0"/>
              <a:t>URL </a:t>
            </a:r>
            <a:r>
              <a:rPr lang="ko-KR" altLang="en-US" sz="1200" dirty="0"/>
              <a:t>문자 발송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3568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42764" y="299695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문자 발송 대상 등록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39752" y="191683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전자영수증 정보 조회</a:t>
            </a:r>
          </a:p>
        </p:txBody>
      </p:sp>
      <p:cxnSp>
        <p:nvCxnSpPr>
          <p:cNvPr id="38" name="꺾인 연결선 9"/>
          <p:cNvCxnSpPr>
            <a:stCxn id="1027" idx="1"/>
            <a:endCxn id="1030" idx="3"/>
          </p:cNvCxnSpPr>
          <p:nvPr/>
        </p:nvCxnSpPr>
        <p:spPr>
          <a:xfrm rot="10800000" flipV="1">
            <a:off x="1604071" y="1806352"/>
            <a:ext cx="2822591" cy="286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57946"/>
            <a:ext cx="2376264" cy="182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9828" y="2771845"/>
            <a:ext cx="50531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097" y="2771845"/>
            <a:ext cx="62488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1" descr="3630px-Nginx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6532" y="1556792"/>
            <a:ext cx="951172" cy="654028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45729" y="4342134"/>
            <a:ext cx="1218672" cy="33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05377" y="3957204"/>
            <a:ext cx="989254" cy="31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263314" y="635377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가맹점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4345" y="2228540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세션 서버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28816" y="4687087"/>
            <a:ext cx="1152210" cy="26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그림 75" descr="168850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7212" y="4967372"/>
            <a:ext cx="477852" cy="477852"/>
          </a:xfrm>
          <a:prstGeom prst="rect">
            <a:avLst/>
          </a:prstGeom>
        </p:spPr>
      </p:pic>
      <p:pic>
        <p:nvPicPr>
          <p:cNvPr id="149" name="그림 148" descr="Centos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18137" y="2206244"/>
            <a:ext cx="792088" cy="339466"/>
          </a:xfrm>
          <a:prstGeom prst="rect">
            <a:avLst/>
          </a:prstGeom>
        </p:spPr>
      </p:pic>
      <p:pic>
        <p:nvPicPr>
          <p:cNvPr id="150" name="그림 149" descr="Centos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0352" y="5105758"/>
            <a:ext cx="792088" cy="339466"/>
          </a:xfrm>
          <a:prstGeom prst="rect">
            <a:avLst/>
          </a:prstGeom>
        </p:spPr>
      </p:pic>
      <p:sp>
        <p:nvSpPr>
          <p:cNvPr id="175" name="모서리가 둥근 직사각형 174"/>
          <p:cNvSpPr/>
          <p:nvPr/>
        </p:nvSpPr>
        <p:spPr>
          <a:xfrm>
            <a:off x="2566256" y="217335"/>
            <a:ext cx="1584176" cy="165888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5737820" y="2699837"/>
            <a:ext cx="1584176" cy="72008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5737820" y="44624"/>
            <a:ext cx="2650604" cy="2492317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5637584" y="3851938"/>
            <a:ext cx="2853635" cy="159328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3" name="그림 202" descr="pngegg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6992" y="1498954"/>
            <a:ext cx="648072" cy="648072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="" xmlns:a16="http://schemas.microsoft.com/office/drawing/2014/main" id="{206DC7ED-C26D-4F2B-A382-FEB07A45052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4708" y="282808"/>
            <a:ext cx="1141641" cy="2001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D4F3A23-5953-4164-95BB-72877C8E8FD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87" y="2200624"/>
            <a:ext cx="324036" cy="2785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D3F33C5E-92FB-40A2-96F4-271D4463141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81" y="651520"/>
            <a:ext cx="246221" cy="24622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B5F582BA-D97E-4E76-BBF6-15A846581CA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76" y="609709"/>
            <a:ext cx="291858" cy="29045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E10806AC-CCE4-43E1-BC09-950AA2D2AFB9}"/>
              </a:ext>
            </a:extLst>
          </p:cNvPr>
          <p:cNvSpPr/>
          <p:nvPr/>
        </p:nvSpPr>
        <p:spPr>
          <a:xfrm>
            <a:off x="2674268" y="620688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9F24BCE2-00AD-442A-B915-4D1534C7DC3F}"/>
              </a:ext>
            </a:extLst>
          </p:cNvPr>
          <p:cNvSpPr txBox="1"/>
          <p:nvPr/>
        </p:nvSpPr>
        <p:spPr>
          <a:xfrm>
            <a:off x="3263314" y="104789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영업점 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D224ACBA-EE9E-4867-B37B-E0457781A77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81" y="1064033"/>
            <a:ext cx="246221" cy="246221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CB0A7BC5-4070-486B-B273-00597F9518F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76" y="1022222"/>
            <a:ext cx="291858" cy="290455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EBF631AE-9E86-4029-BF96-79362966A75D}"/>
              </a:ext>
            </a:extLst>
          </p:cNvPr>
          <p:cNvSpPr/>
          <p:nvPr/>
        </p:nvSpPr>
        <p:spPr>
          <a:xfrm>
            <a:off x="2674268" y="1033201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D51D797-F439-4606-A7A2-CC21B03F4BDF}"/>
              </a:ext>
            </a:extLst>
          </p:cNvPr>
          <p:cNvSpPr txBox="1"/>
          <p:nvPr/>
        </p:nvSpPr>
        <p:spPr>
          <a:xfrm>
            <a:off x="3263314" y="1468747"/>
            <a:ext cx="955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우편서비스 </a:t>
            </a:r>
            <a:endParaRPr lang="ko-KR" altLang="en-US" sz="1000" dirty="0"/>
          </a:p>
        </p:txBody>
      </p:sp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075C4FE1-C840-4C4A-99A2-2CE646D3766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81" y="1484890"/>
            <a:ext cx="246221" cy="246221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FB1E0B60-07B1-4F8E-8638-C47B1068EA3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76" y="1443079"/>
            <a:ext cx="291858" cy="290455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B288DF77-739B-43A9-B0D0-11C08859C2E7}"/>
              </a:ext>
            </a:extLst>
          </p:cNvPr>
          <p:cNvSpPr/>
          <p:nvPr/>
        </p:nvSpPr>
        <p:spPr>
          <a:xfrm>
            <a:off x="2674268" y="1454058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AB47EA1A-1B07-4D63-BC6D-56453934A1EE}"/>
              </a:ext>
            </a:extLst>
          </p:cNvPr>
          <p:cNvSpPr txBox="1"/>
          <p:nvPr/>
        </p:nvSpPr>
        <p:spPr>
          <a:xfrm>
            <a:off x="3256086" y="2411357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가맹점 </a:t>
            </a:r>
          </a:p>
        </p:txBody>
      </p:sp>
      <p:sp>
        <p:nvSpPr>
          <p:cNvPr id="91" name="모서리가 둥근 직사각형 174">
            <a:extLst>
              <a:ext uri="{FF2B5EF4-FFF2-40B4-BE49-F238E27FC236}">
                <a16:creationId xmlns="" xmlns:a16="http://schemas.microsoft.com/office/drawing/2014/main" id="{CEE20A76-8225-4F95-9133-622979E3E5E9}"/>
              </a:ext>
            </a:extLst>
          </p:cNvPr>
          <p:cNvSpPr/>
          <p:nvPr/>
        </p:nvSpPr>
        <p:spPr>
          <a:xfrm>
            <a:off x="2548548" y="2033926"/>
            <a:ext cx="1584176" cy="165888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2" name="그래픽 91">
            <a:extLst>
              <a:ext uri="{FF2B5EF4-FFF2-40B4-BE49-F238E27FC236}">
                <a16:creationId xmlns="" xmlns:a16="http://schemas.microsoft.com/office/drawing/2014/main" id="{2F138342-FEE4-4C48-91ED-9E602249404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67480" y="2058788"/>
            <a:ext cx="1141641" cy="20012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0959795B-7380-4D9E-9AE2-D3DE822341C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53" y="2427500"/>
            <a:ext cx="246221" cy="246221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5CDA4716-730D-4E26-AE7D-1BB7E697588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48" y="2385689"/>
            <a:ext cx="291858" cy="290455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71B3AAD1-47D7-4137-93BB-0E3F20117973}"/>
              </a:ext>
            </a:extLst>
          </p:cNvPr>
          <p:cNvSpPr/>
          <p:nvPr/>
        </p:nvSpPr>
        <p:spPr>
          <a:xfrm>
            <a:off x="2667040" y="2396668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EECACAF7-E69F-4EEF-A7EC-27088671B7BD}"/>
              </a:ext>
            </a:extLst>
          </p:cNvPr>
          <p:cNvSpPr txBox="1"/>
          <p:nvPr/>
        </p:nvSpPr>
        <p:spPr>
          <a:xfrm>
            <a:off x="3256086" y="282387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영업점 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6A23CE0C-CCBA-4C49-86AD-C9B82007CF8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53" y="2840013"/>
            <a:ext cx="246221" cy="246221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37DC3274-3B07-4B59-BF1F-E14B8D9526F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48" y="2798202"/>
            <a:ext cx="291858" cy="290455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72967650-4D04-4ED0-8122-C04ED7B74A73}"/>
              </a:ext>
            </a:extLst>
          </p:cNvPr>
          <p:cNvSpPr/>
          <p:nvPr/>
        </p:nvSpPr>
        <p:spPr>
          <a:xfrm>
            <a:off x="2667040" y="2809181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2A9209C0-7F11-4BA2-8BD9-06DF8E0CD1CB}"/>
              </a:ext>
            </a:extLst>
          </p:cNvPr>
          <p:cNvSpPr txBox="1"/>
          <p:nvPr/>
        </p:nvSpPr>
        <p:spPr>
          <a:xfrm>
            <a:off x="3256086" y="3244727"/>
            <a:ext cx="955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우편서비스 </a:t>
            </a:r>
            <a:endParaRPr lang="ko-KR" altLang="en-US" sz="1000" dirty="0"/>
          </a:p>
        </p:txBody>
      </p:sp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6B49557F-D3EB-4FFB-B100-A426BC67E27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53" y="3260870"/>
            <a:ext cx="246221" cy="246221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="" xmlns:a16="http://schemas.microsoft.com/office/drawing/2014/main" id="{D5572F56-8433-479A-AA6A-CF1C8AF76CC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48" y="3219059"/>
            <a:ext cx="291858" cy="290455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DF5EC40C-5932-47FA-8B00-59F6AB2F11F6}"/>
              </a:ext>
            </a:extLst>
          </p:cNvPr>
          <p:cNvSpPr/>
          <p:nvPr/>
        </p:nvSpPr>
        <p:spPr>
          <a:xfrm>
            <a:off x="2667040" y="3230038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029D3D92-B789-4797-A1D0-A0665060179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6" y="1183203"/>
            <a:ext cx="911960" cy="481066"/>
          </a:xfrm>
          <a:prstGeom prst="rect">
            <a:avLst/>
          </a:prstGeom>
        </p:spPr>
      </p:pic>
      <p:sp>
        <p:nvSpPr>
          <p:cNvPr id="108" name="모서리가 둥근 직사각형 174">
            <a:extLst>
              <a:ext uri="{FF2B5EF4-FFF2-40B4-BE49-F238E27FC236}">
                <a16:creationId xmlns="" xmlns:a16="http://schemas.microsoft.com/office/drawing/2014/main" id="{05913057-6CEC-4B01-88F4-B4773D2F2A85}"/>
              </a:ext>
            </a:extLst>
          </p:cNvPr>
          <p:cNvSpPr/>
          <p:nvPr/>
        </p:nvSpPr>
        <p:spPr>
          <a:xfrm>
            <a:off x="873498" y="1238563"/>
            <a:ext cx="1034206" cy="112640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E852592A-49E0-4B2F-9777-A1BCBD8F144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354" y="3885107"/>
            <a:ext cx="916646" cy="458323"/>
          </a:xfrm>
          <a:prstGeom prst="rect">
            <a:avLst/>
          </a:prstGeom>
        </p:spPr>
      </p:pic>
      <p:cxnSp>
        <p:nvCxnSpPr>
          <p:cNvPr id="34" name="연결선: 꺾임 33">
            <a:extLst>
              <a:ext uri="{FF2B5EF4-FFF2-40B4-BE49-F238E27FC236}">
                <a16:creationId xmlns="" xmlns:a16="http://schemas.microsoft.com/office/drawing/2014/main" id="{2D5626B5-2A83-4DF7-B542-ED7FE08BC538}"/>
              </a:ext>
            </a:extLst>
          </p:cNvPr>
          <p:cNvCxnSpPr>
            <a:cxnSpLocks/>
            <a:stCxn id="108" idx="3"/>
            <a:endCxn id="175" idx="1"/>
          </p:cNvCxnSpPr>
          <p:nvPr/>
        </p:nvCxnSpPr>
        <p:spPr>
          <a:xfrm flipV="1">
            <a:off x="1907704" y="1046778"/>
            <a:ext cx="658552" cy="7549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="" xmlns:a16="http://schemas.microsoft.com/office/drawing/2014/main" id="{4619E872-E042-4C9C-A437-975F5DA2F778}"/>
              </a:ext>
            </a:extLst>
          </p:cNvPr>
          <p:cNvCxnSpPr>
            <a:cxnSpLocks/>
            <a:stCxn id="108" idx="3"/>
            <a:endCxn id="91" idx="1"/>
          </p:cNvCxnSpPr>
          <p:nvPr/>
        </p:nvCxnSpPr>
        <p:spPr>
          <a:xfrm>
            <a:off x="1907704" y="1801765"/>
            <a:ext cx="640844" cy="106160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="" xmlns:a16="http://schemas.microsoft.com/office/drawing/2014/main" id="{3B974E32-C398-44C9-8140-5070F441AA73}"/>
              </a:ext>
            </a:extLst>
          </p:cNvPr>
          <p:cNvCxnSpPr>
            <a:stCxn id="175" idx="3"/>
            <a:endCxn id="188" idx="1"/>
          </p:cNvCxnSpPr>
          <p:nvPr/>
        </p:nvCxnSpPr>
        <p:spPr>
          <a:xfrm>
            <a:off x="4150432" y="1046778"/>
            <a:ext cx="1587388" cy="244005"/>
          </a:xfrm>
          <a:prstGeom prst="bentConnector3">
            <a:avLst>
              <a:gd name="adj1" fmla="val 4952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="" xmlns:a16="http://schemas.microsoft.com/office/drawing/2014/main" id="{9F32841F-1023-47FA-AA7A-7D71DB36AB3D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4132724" y="2953196"/>
            <a:ext cx="1605096" cy="106681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9E6A078E-5EC0-4377-AE97-E8103DCDA861}"/>
              </a:ext>
            </a:extLst>
          </p:cNvPr>
          <p:cNvCxnSpPr>
            <a:cxnSpLocks/>
          </p:cNvCxnSpPr>
          <p:nvPr/>
        </p:nvCxnSpPr>
        <p:spPr>
          <a:xfrm>
            <a:off x="4935272" y="1064033"/>
            <a:ext cx="0" cy="199584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E2EA27B3-2FD6-4861-B2C2-D0843B3BB1C8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84318" y="5071593"/>
            <a:ext cx="997732" cy="271404"/>
          </a:xfrm>
          <a:prstGeom prst="rect">
            <a:avLst/>
          </a:prstGeom>
        </p:spPr>
      </p:pic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8EC5BF23-DEB8-40CD-A04C-E3B610718D34}"/>
              </a:ext>
            </a:extLst>
          </p:cNvPr>
          <p:cNvCxnSpPr>
            <a:stCxn id="76" idx="3"/>
            <a:endCxn id="70" idx="1"/>
          </p:cNvCxnSpPr>
          <p:nvPr/>
        </p:nvCxnSpPr>
        <p:spPr>
          <a:xfrm>
            <a:off x="895064" y="5206298"/>
            <a:ext cx="989254" cy="9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="" xmlns:a16="http://schemas.microsoft.com/office/drawing/2014/main" id="{8BF04886-8C85-4EDE-A0E3-000D023ADBE2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2882050" y="4237320"/>
            <a:ext cx="3022304" cy="96997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6E091700-4426-449F-84B8-80CDC7EBC52D}"/>
              </a:ext>
            </a:extLst>
          </p:cNvPr>
          <p:cNvSpPr txBox="1"/>
          <p:nvPr/>
        </p:nvSpPr>
        <p:spPr>
          <a:xfrm>
            <a:off x="1115616" y="516768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Push</a:t>
            </a:r>
            <a:endParaRPr lang="ko-KR" altLang="en-US" sz="1000" dirty="0"/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4CB1A769-918B-487C-A8F0-CE5CCDFD3C6D}"/>
              </a:ext>
            </a:extLst>
          </p:cNvPr>
          <p:cNvSpPr txBox="1"/>
          <p:nvPr/>
        </p:nvSpPr>
        <p:spPr>
          <a:xfrm>
            <a:off x="3091064" y="5206298"/>
            <a:ext cx="780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Webhook</a:t>
            </a:r>
            <a:endParaRPr lang="ko-KR" altLang="en-US" sz="1000" dirty="0"/>
          </a:p>
        </p:txBody>
      </p:sp>
      <p:cxnSp>
        <p:nvCxnSpPr>
          <p:cNvPr id="148" name="연결선: 꺾임 147">
            <a:extLst>
              <a:ext uri="{FF2B5EF4-FFF2-40B4-BE49-F238E27FC236}">
                <a16:creationId xmlns="" xmlns:a16="http://schemas.microsoft.com/office/drawing/2014/main" id="{649E17A2-78E4-4D68-AC4B-7ABE01B90632}"/>
              </a:ext>
            </a:extLst>
          </p:cNvPr>
          <p:cNvCxnSpPr>
            <a:cxnSpLocks/>
            <a:stCxn id="32" idx="1"/>
            <a:endCxn id="91" idx="2"/>
          </p:cNvCxnSpPr>
          <p:nvPr/>
        </p:nvCxnSpPr>
        <p:spPr>
          <a:xfrm rot="10800000">
            <a:off x="3340636" y="3692813"/>
            <a:ext cx="2563718" cy="42145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205B5145-70D0-42DC-85DA-8C3CB9325880}"/>
              </a:ext>
            </a:extLst>
          </p:cNvPr>
          <p:cNvSpPr txBox="1"/>
          <p:nvPr/>
        </p:nvSpPr>
        <p:spPr>
          <a:xfrm>
            <a:off x="4332757" y="3898131"/>
            <a:ext cx="1222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 &amp; Deploy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Atlassian Jira and Jira Plugins - HARMONY">
            <a:extLst>
              <a:ext uri="{FF2B5EF4-FFF2-40B4-BE49-F238E27FC236}">
                <a16:creationId xmlns="" xmlns:a16="http://schemas.microsoft.com/office/drawing/2014/main" id="{E51990B2-54E0-46B3-8616-ED80230EC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44" y="4475993"/>
            <a:ext cx="987547" cy="2720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05C9C557-BB20-4E14-B75C-EE469224FF37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2383184" y="4834658"/>
            <a:ext cx="0" cy="2369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="" xmlns:a16="http://schemas.microsoft.com/office/drawing/2014/main" id="{FF128146-3744-4406-A9A0-F1E86937B356}"/>
              </a:ext>
            </a:extLst>
          </p:cNvPr>
          <p:cNvCxnSpPr>
            <a:cxnSpLocks/>
            <a:endCxn id="2055" idx="3"/>
          </p:cNvCxnSpPr>
          <p:nvPr/>
        </p:nvCxnSpPr>
        <p:spPr>
          <a:xfrm flipH="1">
            <a:off x="2794631" y="4114270"/>
            <a:ext cx="54366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="" xmlns:a16="http://schemas.microsoft.com/office/drawing/2014/main" id="{9FFDBA6E-2C18-4D59-B9A5-E3B64CAA6EA9}"/>
              </a:ext>
            </a:extLst>
          </p:cNvPr>
          <p:cNvCxnSpPr>
            <a:cxnSpLocks/>
            <a:stCxn id="2055" idx="1"/>
            <a:endCxn id="76" idx="0"/>
          </p:cNvCxnSpPr>
          <p:nvPr/>
        </p:nvCxnSpPr>
        <p:spPr>
          <a:xfrm rot="10800000" flipV="1">
            <a:off x="656139" y="4114270"/>
            <a:ext cx="1149239" cy="85310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="" xmlns:a16="http://schemas.microsoft.com/office/drawing/2014/main" id="{BDB75C3A-AF10-48E8-AA0B-483C936835D1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850970" y="4611995"/>
            <a:ext cx="1002574" cy="42660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="" xmlns:a16="http://schemas.microsoft.com/office/drawing/2014/main" id="{F3222A08-1DD8-4DAF-ACEA-78A0D932ED05}"/>
              </a:ext>
            </a:extLst>
          </p:cNvPr>
          <p:cNvCxnSpPr>
            <a:cxnSpLocks/>
            <a:stCxn id="76" idx="2"/>
          </p:cNvCxnSpPr>
          <p:nvPr/>
        </p:nvCxnSpPr>
        <p:spPr>
          <a:xfrm rot="5400000" flipH="1" flipV="1">
            <a:off x="3046117" y="2623197"/>
            <a:ext cx="432048" cy="5212006"/>
          </a:xfrm>
          <a:prstGeom prst="bentConnector4">
            <a:avLst>
              <a:gd name="adj1" fmla="val -52911"/>
              <a:gd name="adj2" fmla="val 81094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="" xmlns:a16="http://schemas.microsoft.com/office/drawing/2014/main" id="{C5CAED87-7890-4235-8DC1-810DE30E5F84}"/>
              </a:ext>
            </a:extLst>
          </p:cNvPr>
          <p:cNvSpPr txBox="1"/>
          <p:nvPr/>
        </p:nvSpPr>
        <p:spPr>
          <a:xfrm>
            <a:off x="728705" y="3886729"/>
            <a:ext cx="989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Notification</a:t>
            </a:r>
            <a:endParaRPr lang="ko-KR" altLang="en-US" sz="1000" dirty="0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B6C898BC-816F-4B29-8C6C-FC9605D29A8B}"/>
              </a:ext>
            </a:extLst>
          </p:cNvPr>
          <p:cNvSpPr txBox="1"/>
          <p:nvPr/>
        </p:nvSpPr>
        <p:spPr>
          <a:xfrm>
            <a:off x="755576" y="2367886"/>
            <a:ext cx="1223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Proxy Web Server</a:t>
            </a:r>
            <a:endParaRPr lang="ko-KR" altLang="en-US" sz="1000" dirty="0"/>
          </a:p>
        </p:txBody>
      </p:sp>
      <p:pic>
        <p:nvPicPr>
          <p:cNvPr id="2" name="Picture 2" descr="C:\Users\webme\Downloads\다운로드 (9)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868144" y="4941168"/>
            <a:ext cx="1080120" cy="427340"/>
          </a:xfrm>
          <a:prstGeom prst="rect">
            <a:avLst/>
          </a:prstGeom>
          <a:noFill/>
        </p:spPr>
      </p:pic>
      <p:cxnSp>
        <p:nvCxnSpPr>
          <p:cNvPr id="89" name="꺾인 연결선 88"/>
          <p:cNvCxnSpPr>
            <a:stCxn id="2054" idx="1"/>
          </p:cNvCxnSpPr>
          <p:nvPr/>
        </p:nvCxnSpPr>
        <p:spPr>
          <a:xfrm rot="10800000">
            <a:off x="2771801" y="4221089"/>
            <a:ext cx="3073929" cy="288417"/>
          </a:xfrm>
          <a:prstGeom prst="bentConnector3">
            <a:avLst>
              <a:gd name="adj1" fmla="val 62890"/>
            </a:avLst>
          </a:prstGeom>
          <a:ln w="95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2" idx="1"/>
          </p:cNvCxnSpPr>
          <p:nvPr/>
        </p:nvCxnSpPr>
        <p:spPr>
          <a:xfrm rot="10800000">
            <a:off x="5148064" y="4509120"/>
            <a:ext cx="720080" cy="645718"/>
          </a:xfrm>
          <a:prstGeom prst="bentConnector3">
            <a:avLst>
              <a:gd name="adj1" fmla="val 10079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05B5145-70D0-42DC-85DA-8C3CB9325880}"/>
              </a:ext>
            </a:extLst>
          </p:cNvPr>
          <p:cNvSpPr txBox="1"/>
          <p:nvPr/>
        </p:nvSpPr>
        <p:spPr>
          <a:xfrm>
            <a:off x="3059832" y="4221088"/>
            <a:ext cx="1222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Alert Error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webme\OneDrive\바탕 화면\laha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6672"/>
            <a:ext cx="940792" cy="43679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899592" y="134076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등록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90872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멤버십 백오피스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9592" y="5013176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멤버십 </a:t>
            </a:r>
            <a:r>
              <a:rPr lang="en-US" altLang="ko-KR" sz="1000" dirty="0">
                <a:solidFill>
                  <a:srgbClr val="0070C0"/>
                </a:solidFill>
              </a:rPr>
              <a:t>DB </a:t>
            </a:r>
            <a:r>
              <a:rPr lang="ko-KR" altLang="en-US" sz="1000" dirty="0">
                <a:solidFill>
                  <a:srgbClr val="0070C0"/>
                </a:solidFill>
              </a:rPr>
              <a:t>등록</a:t>
            </a:r>
          </a:p>
        </p:txBody>
      </p:sp>
      <p:cxnSp>
        <p:nvCxnSpPr>
          <p:cNvPr id="13" name="직선 연결선 12"/>
          <p:cNvCxnSpPr>
            <a:stCxn id="7" idx="2"/>
            <a:endCxn id="11" idx="0"/>
          </p:cNvCxnSpPr>
          <p:nvPr/>
        </p:nvCxnSpPr>
        <p:spPr>
          <a:xfrm>
            <a:off x="1439652" y="1844824"/>
            <a:ext cx="0" cy="31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355976" y="1988840"/>
            <a:ext cx="2304256" cy="4320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정보 조회 프로시저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0070C0"/>
                </a:solidFill>
              </a:rPr>
              <a:t>PR_CHECK_PNT_MEMBER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475656" y="2132856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52035" y="1886635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회원 이름</a:t>
            </a:r>
            <a:r>
              <a:rPr lang="en-US" altLang="ko-KR" sz="1000" dirty="0"/>
              <a:t>, </a:t>
            </a:r>
            <a:r>
              <a:rPr lang="ko-KR" altLang="en-US" sz="1000" dirty="0"/>
              <a:t>휴대폰번호</a:t>
            </a:r>
            <a:r>
              <a:rPr lang="en-US" altLang="ko-KR" sz="1000" dirty="0"/>
              <a:t>, </a:t>
            </a:r>
            <a:r>
              <a:rPr lang="ko-KR" altLang="en-US" sz="1000" dirty="0"/>
              <a:t>이메일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475656" y="2276872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73305" y="2276872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고객번호 및 조회결과</a:t>
            </a:r>
          </a:p>
        </p:txBody>
      </p:sp>
      <p:cxnSp>
        <p:nvCxnSpPr>
          <p:cNvPr id="23" name="직선 연결선 22"/>
          <p:cNvCxnSpPr>
            <a:endCxn id="16" idx="0"/>
          </p:cNvCxnSpPr>
          <p:nvPr/>
        </p:nvCxnSpPr>
        <p:spPr>
          <a:xfrm>
            <a:off x="5508104" y="112474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475656" y="112474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55976" y="3459197"/>
            <a:ext cx="2304256" cy="4320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등록 프로시저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0070C0"/>
                </a:solidFill>
              </a:rPr>
              <a:t>PR_SAVE_PNT_CUSTOMER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>
            <a:endCxn id="34" idx="0"/>
          </p:cNvCxnSpPr>
          <p:nvPr/>
        </p:nvCxnSpPr>
        <p:spPr>
          <a:xfrm>
            <a:off x="5508104" y="2420888"/>
            <a:ext cx="0" cy="103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475656" y="3603213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1475656" y="3747229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95736" y="3356992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고객번호 및 회원정보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95736" y="374722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처리 결과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75446" y="3212976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504" y="27809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cxnSp>
        <p:nvCxnSpPr>
          <p:cNvPr id="50" name="꺾인 연결선 49"/>
          <p:cNvCxnSpPr>
            <a:stCxn id="53" idx="1"/>
            <a:endCxn id="7" idx="1"/>
          </p:cNvCxnSpPr>
          <p:nvPr/>
        </p:nvCxnSpPr>
        <p:spPr>
          <a:xfrm rot="10800000" flipH="1">
            <a:off x="611560" y="1592796"/>
            <a:ext cx="288032" cy="1296144"/>
          </a:xfrm>
          <a:prstGeom prst="bentConnector3">
            <a:avLst>
              <a:gd name="adj1" fmla="val -7936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판단 51"/>
          <p:cNvSpPr/>
          <p:nvPr/>
        </p:nvSpPr>
        <p:spPr>
          <a:xfrm>
            <a:off x="611560" y="3933056"/>
            <a:ext cx="1728192" cy="64807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처리결과가 정상인가</a:t>
            </a:r>
            <a:r>
              <a:rPr lang="en-US" altLang="ko-KR" sz="1000" dirty="0">
                <a:solidFill>
                  <a:srgbClr val="0070C0"/>
                </a:solidFill>
              </a:rPr>
              <a:t>?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3" name="순서도: 판단 52"/>
          <p:cNvSpPr/>
          <p:nvPr/>
        </p:nvSpPr>
        <p:spPr>
          <a:xfrm>
            <a:off x="611560" y="2564904"/>
            <a:ext cx="1728192" cy="64807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신규회원</a:t>
            </a:r>
            <a:r>
              <a:rPr lang="en-US" altLang="ko-KR" sz="1000" dirty="0">
                <a:solidFill>
                  <a:srgbClr val="0070C0"/>
                </a:solidFill>
              </a:rPr>
              <a:t>?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5446" y="4581128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57" name="꺾인 연결선 56"/>
          <p:cNvCxnSpPr>
            <a:stCxn id="52" idx="1"/>
            <a:endCxn id="7" idx="1"/>
          </p:cNvCxnSpPr>
          <p:nvPr/>
        </p:nvCxnSpPr>
        <p:spPr>
          <a:xfrm rot="10800000" flipH="1">
            <a:off x="611560" y="1592796"/>
            <a:ext cx="288032" cy="2664296"/>
          </a:xfrm>
          <a:prstGeom prst="bentConnector3">
            <a:avLst>
              <a:gd name="adj1" fmla="val -7936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수행의 시작/종료 59"/>
          <p:cNvSpPr/>
          <p:nvPr/>
        </p:nvSpPr>
        <p:spPr>
          <a:xfrm>
            <a:off x="1115616" y="5805264"/>
            <a:ext cx="720080" cy="288032"/>
          </a:xfrm>
          <a:prstGeom prst="flowChartTerminator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endCxn id="60" idx="0"/>
          </p:cNvCxnSpPr>
          <p:nvPr/>
        </p:nvCxnSpPr>
        <p:spPr>
          <a:xfrm>
            <a:off x="1475656" y="55172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webme\OneDrive\바탕 화면\laha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6672"/>
            <a:ext cx="940792" cy="43679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899592" y="134076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수정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90872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멤버십 백오피스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9592" y="386104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멤버십 </a:t>
            </a:r>
            <a:r>
              <a:rPr lang="en-US" altLang="ko-KR" sz="1000" dirty="0">
                <a:solidFill>
                  <a:srgbClr val="0070C0"/>
                </a:solidFill>
              </a:rPr>
              <a:t>DB </a:t>
            </a:r>
            <a:r>
              <a:rPr lang="ko-KR" altLang="en-US" sz="1000" dirty="0">
                <a:solidFill>
                  <a:srgbClr val="0070C0"/>
                </a:solidFill>
              </a:rPr>
              <a:t>수정</a:t>
            </a:r>
          </a:p>
        </p:txBody>
      </p:sp>
      <p:cxnSp>
        <p:nvCxnSpPr>
          <p:cNvPr id="13" name="직선 연결선 12"/>
          <p:cNvCxnSpPr>
            <a:stCxn id="7" idx="2"/>
            <a:endCxn id="11" idx="0"/>
          </p:cNvCxnSpPr>
          <p:nvPr/>
        </p:nvCxnSpPr>
        <p:spPr>
          <a:xfrm>
            <a:off x="1439652" y="1844824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475656" y="112474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55976" y="2091045"/>
            <a:ext cx="2304256" cy="4320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수정 프로시저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0070C0"/>
                </a:solidFill>
              </a:rPr>
              <a:t>PR_SAVE_PNT_CUSTOMER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>
            <a:endCxn id="34" idx="0"/>
          </p:cNvCxnSpPr>
          <p:nvPr/>
        </p:nvCxnSpPr>
        <p:spPr>
          <a:xfrm>
            <a:off x="5508104" y="1052736"/>
            <a:ext cx="0" cy="103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475656" y="2235061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1475656" y="2379077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95736" y="1988840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고객번호 및 회원정보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95736" y="237907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처리 결과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504" y="27809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52" name="순서도: 판단 51"/>
          <p:cNvSpPr/>
          <p:nvPr/>
        </p:nvSpPr>
        <p:spPr>
          <a:xfrm>
            <a:off x="611560" y="2852936"/>
            <a:ext cx="1728192" cy="64807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처리결과가 정상인가</a:t>
            </a:r>
            <a:r>
              <a:rPr lang="en-US" altLang="ko-KR" sz="1000" dirty="0">
                <a:solidFill>
                  <a:srgbClr val="0070C0"/>
                </a:solidFill>
              </a:rPr>
              <a:t>?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5446" y="3470811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57" name="꺾인 연결선 56"/>
          <p:cNvCxnSpPr>
            <a:stCxn id="52" idx="1"/>
            <a:endCxn id="7" idx="1"/>
          </p:cNvCxnSpPr>
          <p:nvPr/>
        </p:nvCxnSpPr>
        <p:spPr>
          <a:xfrm rot="10800000" flipH="1">
            <a:off x="611560" y="1592796"/>
            <a:ext cx="288032" cy="1584176"/>
          </a:xfrm>
          <a:prstGeom prst="bentConnector3">
            <a:avLst>
              <a:gd name="adj1" fmla="val -7936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수행의 시작/종료 59"/>
          <p:cNvSpPr/>
          <p:nvPr/>
        </p:nvSpPr>
        <p:spPr>
          <a:xfrm>
            <a:off x="1115616" y="4653136"/>
            <a:ext cx="720080" cy="288032"/>
          </a:xfrm>
          <a:prstGeom prst="flowChartTerminator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endCxn id="60" idx="0"/>
          </p:cNvCxnSpPr>
          <p:nvPr/>
        </p:nvCxnSpPr>
        <p:spPr>
          <a:xfrm>
            <a:off x="1475656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webme\OneDrive\바탕 화면\laha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6672"/>
            <a:ext cx="940792" cy="43679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899592" y="134076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휴면</a:t>
            </a:r>
            <a:r>
              <a:rPr lang="en-US" altLang="ko-KR" sz="1000" dirty="0">
                <a:solidFill>
                  <a:srgbClr val="0070C0"/>
                </a:solidFill>
              </a:rPr>
              <a:t>/</a:t>
            </a:r>
            <a:r>
              <a:rPr lang="ko-KR" altLang="en-US" sz="1000" dirty="0">
                <a:solidFill>
                  <a:srgbClr val="0070C0"/>
                </a:solidFill>
              </a:rPr>
              <a:t>복귀</a:t>
            </a:r>
            <a:r>
              <a:rPr lang="en-US" altLang="ko-KR" sz="1000" dirty="0">
                <a:solidFill>
                  <a:srgbClr val="0070C0"/>
                </a:solidFill>
              </a:rPr>
              <a:t>/</a:t>
            </a:r>
            <a:r>
              <a:rPr lang="ko-KR" altLang="en-US" sz="1000" dirty="0">
                <a:solidFill>
                  <a:srgbClr val="0070C0"/>
                </a:solidFill>
              </a:rPr>
              <a:t>탈퇴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90872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멤버십 백오피스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9592" y="386104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멤버십 </a:t>
            </a:r>
            <a:r>
              <a:rPr lang="en-US" altLang="ko-KR" sz="1000" dirty="0">
                <a:solidFill>
                  <a:srgbClr val="0070C0"/>
                </a:solidFill>
              </a:rPr>
              <a:t>DB </a:t>
            </a:r>
            <a:r>
              <a:rPr lang="ko-KR" altLang="en-US" sz="1000" dirty="0">
                <a:solidFill>
                  <a:srgbClr val="0070C0"/>
                </a:solidFill>
              </a:rPr>
              <a:t>처리</a:t>
            </a:r>
          </a:p>
        </p:txBody>
      </p:sp>
      <p:cxnSp>
        <p:nvCxnSpPr>
          <p:cNvPr id="13" name="직선 연결선 12"/>
          <p:cNvCxnSpPr>
            <a:stCxn id="7" idx="2"/>
            <a:endCxn id="11" idx="0"/>
          </p:cNvCxnSpPr>
          <p:nvPr/>
        </p:nvCxnSpPr>
        <p:spPr>
          <a:xfrm>
            <a:off x="1439652" y="1844824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475656" y="112474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55976" y="2091044"/>
            <a:ext cx="2304256" cy="1409964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휴면 처리 프로시저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PR_DATA_DORMANCY</a:t>
            </a:r>
          </a:p>
          <a:p>
            <a:pPr algn="ctr"/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휴면 복원 프로시저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PR_DATA_RECOVER</a:t>
            </a:r>
          </a:p>
          <a:p>
            <a:pPr algn="ctr"/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탈퇴 처리 프로시저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PR_DATA_ERASE</a:t>
            </a:r>
          </a:p>
          <a:p>
            <a:pPr algn="ctr"/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>
            <a:endCxn id="34" idx="0"/>
          </p:cNvCxnSpPr>
          <p:nvPr/>
        </p:nvCxnSpPr>
        <p:spPr>
          <a:xfrm>
            <a:off x="5508104" y="1052736"/>
            <a:ext cx="0" cy="103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475656" y="2235061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1475656" y="2379077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95736" y="1988840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고객번호 및 회원정보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95736" y="237907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처리 결과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504" y="27809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52" name="순서도: 판단 51"/>
          <p:cNvSpPr/>
          <p:nvPr/>
        </p:nvSpPr>
        <p:spPr>
          <a:xfrm>
            <a:off x="611560" y="2852936"/>
            <a:ext cx="1728192" cy="64807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처리결과가 정상인가</a:t>
            </a:r>
            <a:r>
              <a:rPr lang="en-US" altLang="ko-KR" sz="1000" dirty="0">
                <a:solidFill>
                  <a:srgbClr val="0070C0"/>
                </a:solidFill>
              </a:rPr>
              <a:t>?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5446" y="3470811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57" name="꺾인 연결선 56"/>
          <p:cNvCxnSpPr>
            <a:stCxn id="52" idx="1"/>
            <a:endCxn id="7" idx="1"/>
          </p:cNvCxnSpPr>
          <p:nvPr/>
        </p:nvCxnSpPr>
        <p:spPr>
          <a:xfrm rot="10800000" flipH="1">
            <a:off x="611560" y="1592796"/>
            <a:ext cx="288032" cy="1584176"/>
          </a:xfrm>
          <a:prstGeom prst="bentConnector3">
            <a:avLst>
              <a:gd name="adj1" fmla="val -7936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수행의 시작/종료 59"/>
          <p:cNvSpPr/>
          <p:nvPr/>
        </p:nvSpPr>
        <p:spPr>
          <a:xfrm>
            <a:off x="1115616" y="4653136"/>
            <a:ext cx="720080" cy="288032"/>
          </a:xfrm>
          <a:prstGeom prst="flowChartTerminator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endCxn id="60" idx="0"/>
          </p:cNvCxnSpPr>
          <p:nvPr/>
        </p:nvCxnSpPr>
        <p:spPr>
          <a:xfrm>
            <a:off x="1475656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webme\OneDrive\바탕 화면\laha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6672"/>
            <a:ext cx="940792" cy="43679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27584" y="90872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멤버십 백오피스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11247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23" idx="0"/>
          </p:cNvCxnSpPr>
          <p:nvPr/>
        </p:nvCxnSpPr>
        <p:spPr>
          <a:xfrm>
            <a:off x="5508104" y="98072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484784"/>
            <a:ext cx="797446" cy="82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4355976" y="1628800"/>
            <a:ext cx="2304256" cy="4320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포인트 조회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907704" y="1844824"/>
            <a:ext cx="237626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3630px-Nginx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764704"/>
            <a:ext cx="951172" cy="654028"/>
          </a:xfrm>
          <a:prstGeom prst="rect">
            <a:avLst/>
          </a:prstGeom>
        </p:spPr>
      </p:pic>
      <p:pic>
        <p:nvPicPr>
          <p:cNvPr id="4" name="그림 3" descr="pngeg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9190" y="665055"/>
            <a:ext cx="648072" cy="6480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29D3D92-B789-4797-A1D0-A066506017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04664"/>
            <a:ext cx="911960" cy="481066"/>
          </a:xfrm>
          <a:prstGeom prst="rect">
            <a:avLst/>
          </a:prstGeom>
        </p:spPr>
      </p:pic>
      <p:sp>
        <p:nvSpPr>
          <p:cNvPr id="6" name="모서리가 둥근 직사각형 174">
            <a:extLst>
              <a:ext uri="{FF2B5EF4-FFF2-40B4-BE49-F238E27FC236}">
                <a16:creationId xmlns="" xmlns:a16="http://schemas.microsoft.com/office/drawing/2014/main" id="{05913057-6CEC-4B01-88F4-B4773D2F2A85}"/>
              </a:ext>
            </a:extLst>
          </p:cNvPr>
          <p:cNvSpPr/>
          <p:nvPr/>
        </p:nvSpPr>
        <p:spPr>
          <a:xfrm>
            <a:off x="1835696" y="404664"/>
            <a:ext cx="4248472" cy="112640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6C898BC-816F-4B29-8C6C-FC9605D29A8B}"/>
              </a:ext>
            </a:extLst>
          </p:cNvPr>
          <p:cNvSpPr txBox="1"/>
          <p:nvPr/>
        </p:nvSpPr>
        <p:spPr>
          <a:xfrm>
            <a:off x="2627784" y="1556792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Proxy Web </a:t>
            </a:r>
            <a:r>
              <a:rPr lang="en-US" altLang="ko-KR" sz="1000" dirty="0" smtClean="0"/>
              <a:t>Server(</a:t>
            </a:r>
            <a:r>
              <a:rPr lang="en-US" altLang="ko-KR" sz="1000" b="1" dirty="0" smtClean="0"/>
              <a:t>211.240.6.4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224942" y="563369"/>
            <a:ext cx="1247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전자영수증 관리자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D3F33C5E-92FB-40A2-96F4-271D446314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09" y="579512"/>
            <a:ext cx="246221" cy="2462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B5F582BA-D97E-4E76-BBF6-15A846581C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04" y="537701"/>
            <a:ext cx="291858" cy="2904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10806AC-CCE4-43E1-BC09-950AA2D2AFB9}"/>
              </a:ext>
            </a:extLst>
          </p:cNvPr>
          <p:cNvSpPr/>
          <p:nvPr/>
        </p:nvSpPr>
        <p:spPr>
          <a:xfrm>
            <a:off x="3635896" y="548680"/>
            <a:ext cx="2124236" cy="288031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24BCE2-00AD-442A-B915-4D1534C7DC3F}"/>
              </a:ext>
            </a:extLst>
          </p:cNvPr>
          <p:cNvSpPr txBox="1"/>
          <p:nvPr/>
        </p:nvSpPr>
        <p:spPr>
          <a:xfrm>
            <a:off x="4224942" y="923409"/>
            <a:ext cx="1247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원터치페이 관리자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D224ACBA-EE9E-4867-B37B-E0457781A7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09" y="939552"/>
            <a:ext cx="246221" cy="2462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CB0A7BC5-4070-486B-B273-00597F9518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04" y="897741"/>
            <a:ext cx="291858" cy="29045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EBF631AE-9E86-4029-BF96-79362966A75D}"/>
              </a:ext>
            </a:extLst>
          </p:cNvPr>
          <p:cNvSpPr/>
          <p:nvPr/>
        </p:nvSpPr>
        <p:spPr>
          <a:xfrm>
            <a:off x="3635896" y="908720"/>
            <a:ext cx="2124236" cy="288031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08818" y="2982946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가맹점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11760" y="2564904"/>
            <a:ext cx="1584176" cy="165888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래픽 2">
            <a:extLst>
              <a:ext uri="{FF2B5EF4-FFF2-40B4-BE49-F238E27FC236}">
                <a16:creationId xmlns="" xmlns:a16="http://schemas.microsoft.com/office/drawing/2014/main" id="{206DC7ED-C26D-4F2B-A382-FEB07A4505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20212" y="2630377"/>
            <a:ext cx="1141641" cy="2001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D3F33C5E-92FB-40A2-96F4-271D446314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85" y="2999089"/>
            <a:ext cx="246221" cy="2462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B5F582BA-D97E-4E76-BBF6-15A846581C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80" y="2957278"/>
            <a:ext cx="291858" cy="29045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10806AC-CCE4-43E1-BC09-950AA2D2AFB9}"/>
              </a:ext>
            </a:extLst>
          </p:cNvPr>
          <p:cNvSpPr/>
          <p:nvPr/>
        </p:nvSpPr>
        <p:spPr>
          <a:xfrm>
            <a:off x="2519772" y="2968257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F24BCE2-00AD-442A-B915-4D1534C7DC3F}"/>
              </a:ext>
            </a:extLst>
          </p:cNvPr>
          <p:cNvSpPr txBox="1"/>
          <p:nvPr/>
        </p:nvSpPr>
        <p:spPr>
          <a:xfrm>
            <a:off x="3108818" y="339545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영업점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D224ACBA-EE9E-4867-B37B-E0457781A7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85" y="3411602"/>
            <a:ext cx="246221" cy="24622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CB0A7BC5-4070-486B-B273-00597F9518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80" y="3369791"/>
            <a:ext cx="291858" cy="29045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EBF631AE-9E86-4029-BF96-79362966A75D}"/>
              </a:ext>
            </a:extLst>
          </p:cNvPr>
          <p:cNvSpPr/>
          <p:nvPr/>
        </p:nvSpPr>
        <p:spPr>
          <a:xfrm>
            <a:off x="2519772" y="3380770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D51D797-F439-4606-A7A2-CC21B03F4BDF}"/>
              </a:ext>
            </a:extLst>
          </p:cNvPr>
          <p:cNvSpPr txBox="1"/>
          <p:nvPr/>
        </p:nvSpPr>
        <p:spPr>
          <a:xfrm>
            <a:off x="3108818" y="3816316"/>
            <a:ext cx="955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우편서비스 </a:t>
            </a:r>
            <a:endParaRPr lang="ko-KR" altLang="en-US" sz="1000" dirty="0"/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075C4FE1-C840-4C4A-99A2-2CE646D376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85" y="3832459"/>
            <a:ext cx="246221" cy="24622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FB1E0B60-07B1-4F8E-8638-C47B1068EA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80" y="3790648"/>
            <a:ext cx="291858" cy="29045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288DF77-739B-43A9-B0D0-11C08859C2E7}"/>
              </a:ext>
            </a:extLst>
          </p:cNvPr>
          <p:cNvSpPr/>
          <p:nvPr/>
        </p:nvSpPr>
        <p:spPr>
          <a:xfrm>
            <a:off x="2519772" y="3801627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B47EA1A-1B07-4D63-BC6D-56453934A1EE}"/>
              </a:ext>
            </a:extLst>
          </p:cNvPr>
          <p:cNvSpPr txBox="1"/>
          <p:nvPr/>
        </p:nvSpPr>
        <p:spPr>
          <a:xfrm>
            <a:off x="5063514" y="2942335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가맹점 </a:t>
            </a:r>
          </a:p>
        </p:txBody>
      </p:sp>
      <p:sp>
        <p:nvSpPr>
          <p:cNvPr id="31" name="모서리가 둥근 직사각형 174">
            <a:extLst>
              <a:ext uri="{FF2B5EF4-FFF2-40B4-BE49-F238E27FC236}">
                <a16:creationId xmlns="" xmlns:a16="http://schemas.microsoft.com/office/drawing/2014/main" id="{CEE20A76-8225-4F95-9133-622979E3E5E9}"/>
              </a:ext>
            </a:extLst>
          </p:cNvPr>
          <p:cNvSpPr/>
          <p:nvPr/>
        </p:nvSpPr>
        <p:spPr>
          <a:xfrm>
            <a:off x="4355976" y="2564904"/>
            <a:ext cx="1584176" cy="165888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래픽 91">
            <a:extLst>
              <a:ext uri="{FF2B5EF4-FFF2-40B4-BE49-F238E27FC236}">
                <a16:creationId xmlns="" xmlns:a16="http://schemas.microsoft.com/office/drawing/2014/main" id="{2F138342-FEE4-4C48-91ED-9E60224940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74908" y="2589766"/>
            <a:ext cx="1141641" cy="20012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0959795B-7380-4D9E-9AE2-D3DE822341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81" y="2958478"/>
            <a:ext cx="246221" cy="24622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5CDA4716-730D-4E26-AE7D-1BB7E69758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76" y="2916667"/>
            <a:ext cx="291858" cy="29045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1B3AAD1-47D7-4137-93BB-0E3F20117973}"/>
              </a:ext>
            </a:extLst>
          </p:cNvPr>
          <p:cNvSpPr/>
          <p:nvPr/>
        </p:nvSpPr>
        <p:spPr>
          <a:xfrm>
            <a:off x="4474468" y="2927646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ECACAF7-E69F-4EEF-A7EC-27088671B7BD}"/>
              </a:ext>
            </a:extLst>
          </p:cNvPr>
          <p:cNvSpPr txBox="1"/>
          <p:nvPr/>
        </p:nvSpPr>
        <p:spPr>
          <a:xfrm>
            <a:off x="5063514" y="3354848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영업점 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6A23CE0C-CCBA-4C49-86AD-C9B82007CF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81" y="3370991"/>
            <a:ext cx="246221" cy="24622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37DC3274-3B07-4B59-BF1F-E14B8D952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76" y="3329180"/>
            <a:ext cx="291858" cy="290455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2967650-4D04-4ED0-8122-C04ED7B74A73}"/>
              </a:ext>
            </a:extLst>
          </p:cNvPr>
          <p:cNvSpPr/>
          <p:nvPr/>
        </p:nvSpPr>
        <p:spPr>
          <a:xfrm>
            <a:off x="4474468" y="3340159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A9209C0-7F11-4BA2-8BD9-06DF8E0CD1CB}"/>
              </a:ext>
            </a:extLst>
          </p:cNvPr>
          <p:cNvSpPr txBox="1"/>
          <p:nvPr/>
        </p:nvSpPr>
        <p:spPr>
          <a:xfrm>
            <a:off x="5063514" y="3775705"/>
            <a:ext cx="955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우편서비스 </a:t>
            </a:r>
            <a:endParaRPr lang="ko-KR" altLang="en-US" sz="1000" dirty="0"/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6B49557F-D3EB-4FFB-B100-A426BC67E2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81" y="3791848"/>
            <a:ext cx="246221" cy="24622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D5572F56-8433-479A-AA6A-CF1C8AF76C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76" y="3750037"/>
            <a:ext cx="291858" cy="29045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DF5EC40C-5932-47FA-8B00-59F6AB2F11F6}"/>
              </a:ext>
            </a:extLst>
          </p:cNvPr>
          <p:cNvSpPr/>
          <p:nvPr/>
        </p:nvSpPr>
        <p:spPr>
          <a:xfrm>
            <a:off x="4474468" y="3761016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연결선: 꺾임 109">
            <a:extLst>
              <a:ext uri="{FF2B5EF4-FFF2-40B4-BE49-F238E27FC236}">
                <a16:creationId xmlns="" xmlns:a16="http://schemas.microsoft.com/office/drawing/2014/main" id="{4619E872-E042-4C9C-A437-975F5DA2F778}"/>
              </a:ext>
            </a:extLst>
          </p:cNvPr>
          <p:cNvCxnSpPr>
            <a:cxnSpLocks/>
            <a:stCxn id="45" idx="2"/>
            <a:endCxn id="61" idx="0"/>
          </p:cNvCxnSpPr>
          <p:nvPr/>
        </p:nvCxnSpPr>
        <p:spPr>
          <a:xfrm rot="16200000" flipH="1">
            <a:off x="3326959" y="4308194"/>
            <a:ext cx="689883" cy="100811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6C898BC-816F-4B29-8C6C-FC9605D29A8B}"/>
              </a:ext>
            </a:extLst>
          </p:cNvPr>
          <p:cNvSpPr txBox="1"/>
          <p:nvPr/>
        </p:nvSpPr>
        <p:spPr>
          <a:xfrm>
            <a:off x="2339752" y="4221088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App Server1(</a:t>
            </a:r>
            <a:r>
              <a:rPr lang="en-US" altLang="ko-KR" sz="1000" b="1" dirty="0" smtClean="0"/>
              <a:t>211.240.6.3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6C898BC-816F-4B29-8C6C-FC9605D29A8B}"/>
              </a:ext>
            </a:extLst>
          </p:cNvPr>
          <p:cNvSpPr txBox="1"/>
          <p:nvPr/>
        </p:nvSpPr>
        <p:spPr>
          <a:xfrm>
            <a:off x="4355976" y="4221088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App Server2(</a:t>
            </a:r>
            <a:r>
              <a:rPr lang="en-US" altLang="ko-KR" sz="1000" b="1" dirty="0" smtClean="0"/>
              <a:t>211.240.6.5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B47EA1A-1B07-4D63-BC6D-56453934A1EE}"/>
              </a:ext>
            </a:extLst>
          </p:cNvPr>
          <p:cNvSpPr txBox="1"/>
          <p:nvPr/>
        </p:nvSpPr>
        <p:spPr>
          <a:xfrm>
            <a:off x="6935722" y="2939633"/>
            <a:ext cx="1380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전자영수증 홈페이지</a:t>
            </a:r>
            <a:endParaRPr lang="ko-KR" altLang="en-US" sz="1000" dirty="0"/>
          </a:p>
        </p:txBody>
      </p:sp>
      <p:sp>
        <p:nvSpPr>
          <p:cNvPr id="48" name="모서리가 둥근 직사각형 174">
            <a:extLst>
              <a:ext uri="{FF2B5EF4-FFF2-40B4-BE49-F238E27FC236}">
                <a16:creationId xmlns="" xmlns:a16="http://schemas.microsoft.com/office/drawing/2014/main" id="{CEE20A76-8225-4F95-9133-622979E3E5E9}"/>
              </a:ext>
            </a:extLst>
          </p:cNvPr>
          <p:cNvSpPr/>
          <p:nvPr/>
        </p:nvSpPr>
        <p:spPr>
          <a:xfrm>
            <a:off x="6228184" y="2562202"/>
            <a:ext cx="2232248" cy="165888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0959795B-7380-4D9E-9AE2-D3DE822341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89" y="2955776"/>
            <a:ext cx="246221" cy="24622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5CDA4716-730D-4E26-AE7D-1BB7E69758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84" y="2913965"/>
            <a:ext cx="291858" cy="29045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1B3AAD1-47D7-4137-93BB-0E3F20117973}"/>
              </a:ext>
            </a:extLst>
          </p:cNvPr>
          <p:cNvSpPr/>
          <p:nvPr/>
        </p:nvSpPr>
        <p:spPr>
          <a:xfrm>
            <a:off x="6346676" y="2924944"/>
            <a:ext cx="1969740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ECACAF7-E69F-4EEF-A7EC-27088671B7BD}"/>
              </a:ext>
            </a:extLst>
          </p:cNvPr>
          <p:cNvSpPr txBox="1"/>
          <p:nvPr/>
        </p:nvSpPr>
        <p:spPr>
          <a:xfrm>
            <a:off x="6935722" y="3352146"/>
            <a:ext cx="1380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원터치페이 홈페이지</a:t>
            </a:r>
            <a:endParaRPr lang="ko-KR" altLang="en-US" sz="1000" dirty="0"/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6A23CE0C-CCBA-4C49-86AD-C9B82007CF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89" y="3368289"/>
            <a:ext cx="246221" cy="24622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37DC3274-3B07-4B59-BF1F-E14B8D952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84" y="3326478"/>
            <a:ext cx="291858" cy="290455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72967650-4D04-4ED0-8122-C04ED7B74A73}"/>
              </a:ext>
            </a:extLst>
          </p:cNvPr>
          <p:cNvSpPr/>
          <p:nvPr/>
        </p:nvSpPr>
        <p:spPr>
          <a:xfrm>
            <a:off x="6346676" y="3337457"/>
            <a:ext cx="1969740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6C898BC-816F-4B29-8C6C-FC9605D29A8B}"/>
              </a:ext>
            </a:extLst>
          </p:cNvPr>
          <p:cNvSpPr txBox="1"/>
          <p:nvPr/>
        </p:nvSpPr>
        <p:spPr>
          <a:xfrm>
            <a:off x="6444208" y="4190891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App Server3(</a:t>
            </a:r>
            <a:r>
              <a:rPr lang="en-US" altLang="ko-KR" sz="1000" b="1" dirty="0" smtClean="0"/>
              <a:t>211.240.6.7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58" name="Picture 2" descr="C:\Users\webme\Downloads\다운로드 (10)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04248" y="2571307"/>
            <a:ext cx="792088" cy="266076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3923928" y="558924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Redis</a:t>
            </a:r>
            <a:endParaRPr lang="ko-KR" altLang="en-US" sz="1000" dirty="0"/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2D4F3A23-5953-4164-95BB-72877C8E8FD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5589240"/>
            <a:ext cx="324036" cy="278510"/>
          </a:xfrm>
          <a:prstGeom prst="rect">
            <a:avLst/>
          </a:prstGeom>
        </p:spPr>
      </p:pic>
      <p:sp>
        <p:nvSpPr>
          <p:cNvPr id="61" name="모서리가 둥근 직사각형 174">
            <a:extLst>
              <a:ext uri="{FF2B5EF4-FFF2-40B4-BE49-F238E27FC236}">
                <a16:creationId xmlns="" xmlns:a16="http://schemas.microsoft.com/office/drawing/2014/main" id="{CEE20A76-8225-4F95-9133-622979E3E5E9}"/>
              </a:ext>
            </a:extLst>
          </p:cNvPr>
          <p:cNvSpPr/>
          <p:nvPr/>
        </p:nvSpPr>
        <p:spPr>
          <a:xfrm>
            <a:off x="3059832" y="5157192"/>
            <a:ext cx="2232248" cy="79208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연결선: 꺾임 109">
            <a:extLst>
              <a:ext uri="{FF2B5EF4-FFF2-40B4-BE49-F238E27FC236}">
                <a16:creationId xmlns="" xmlns:a16="http://schemas.microsoft.com/office/drawing/2014/main" id="{4619E872-E042-4C9C-A437-975F5DA2F77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 rot="5400000">
            <a:off x="4335071" y="4308194"/>
            <a:ext cx="689883" cy="100811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C:\Users\webme\Downloads\다운로드 (10)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35896" y="5229200"/>
            <a:ext cx="792088" cy="266076"/>
          </a:xfrm>
          <a:prstGeom prst="rect">
            <a:avLst/>
          </a:prstGeom>
          <a:noFill/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6C898BC-816F-4B29-8C6C-FC9605D29A8B}"/>
              </a:ext>
            </a:extLst>
          </p:cNvPr>
          <p:cNvSpPr txBox="1"/>
          <p:nvPr/>
        </p:nvSpPr>
        <p:spPr>
          <a:xfrm>
            <a:off x="3347864" y="5949280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Session Server(</a:t>
            </a:r>
            <a:r>
              <a:rPr lang="en-US" altLang="ko-KR" sz="1000" b="1" dirty="0" smtClean="0"/>
              <a:t>211.240.6.6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EECACAF7-E69F-4EEF-A7EC-27088671B7BD}"/>
              </a:ext>
            </a:extLst>
          </p:cNvPr>
          <p:cNvSpPr txBox="1"/>
          <p:nvPr/>
        </p:nvSpPr>
        <p:spPr>
          <a:xfrm>
            <a:off x="6935722" y="3742700"/>
            <a:ext cx="1380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통합 관리자 </a:t>
            </a:r>
            <a:r>
              <a:rPr lang="en-US" altLang="ko-KR" sz="1000" dirty="0" smtClean="0">
                <a:solidFill>
                  <a:srgbClr val="FF0000"/>
                </a:solidFill>
              </a:rPr>
              <a:t>API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6A23CE0C-CCBA-4C49-86AD-C9B82007CF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89" y="3758843"/>
            <a:ext cx="246221" cy="24622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37DC3274-3B07-4B59-BF1F-E14B8D952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84" y="3717032"/>
            <a:ext cx="291858" cy="290455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72967650-4D04-4ED0-8122-C04ED7B74A73}"/>
              </a:ext>
            </a:extLst>
          </p:cNvPr>
          <p:cNvSpPr/>
          <p:nvPr/>
        </p:nvSpPr>
        <p:spPr>
          <a:xfrm>
            <a:off x="6346676" y="3728011"/>
            <a:ext cx="1969740" cy="288031"/>
          </a:xfrm>
          <a:prstGeom prst="rect">
            <a:avLst/>
          </a:prstGeom>
          <a:noFill/>
          <a:ln w="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174">
            <a:extLst>
              <a:ext uri="{FF2B5EF4-FFF2-40B4-BE49-F238E27FC236}">
                <a16:creationId xmlns="" xmlns:a16="http://schemas.microsoft.com/office/drawing/2014/main" id="{CEE20A76-8225-4F95-9133-622979E3E5E9}"/>
              </a:ext>
            </a:extLst>
          </p:cNvPr>
          <p:cNvSpPr/>
          <p:nvPr/>
        </p:nvSpPr>
        <p:spPr>
          <a:xfrm>
            <a:off x="467544" y="2564904"/>
            <a:ext cx="1656184" cy="194421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0" name="Picture 2" descr="C:\Users\webme\Downloads\다운로드 (10)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7584" y="2586860"/>
            <a:ext cx="792088" cy="266076"/>
          </a:xfrm>
          <a:prstGeom prst="rect">
            <a:avLst/>
          </a:prstGeom>
          <a:noFill/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6C898BC-816F-4B29-8C6C-FC9605D29A8B}"/>
              </a:ext>
            </a:extLst>
          </p:cNvPr>
          <p:cNvSpPr txBox="1"/>
          <p:nvPr/>
        </p:nvSpPr>
        <p:spPr>
          <a:xfrm>
            <a:off x="395536" y="4509120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Utility Server(</a:t>
            </a:r>
            <a:r>
              <a:rPr lang="en-US" altLang="ko-KR" sz="1000" b="1" dirty="0" smtClean="0"/>
              <a:t>211.240.6.9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3568" y="3310283"/>
            <a:ext cx="1218672" cy="33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3486" y="3717032"/>
            <a:ext cx="115221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E852592A-49E0-4B2F-9777-A1BCBD8F144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6" y="2924944"/>
            <a:ext cx="1060662" cy="360040"/>
          </a:xfrm>
          <a:prstGeom prst="rect">
            <a:avLst/>
          </a:prstGeom>
        </p:spPr>
      </p:pic>
      <p:pic>
        <p:nvPicPr>
          <p:cNvPr id="75" name="Picture 2" descr="C:\Users\webme\Downloads\다운로드 (9)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55576" y="4005064"/>
            <a:ext cx="1080120" cy="360040"/>
          </a:xfrm>
          <a:prstGeom prst="rect">
            <a:avLst/>
          </a:prstGeom>
          <a:noFill/>
        </p:spPr>
      </p:pic>
      <p:cxnSp>
        <p:nvCxnSpPr>
          <p:cNvPr id="76" name="연결선: 꺾임 109">
            <a:extLst>
              <a:ext uri="{FF2B5EF4-FFF2-40B4-BE49-F238E27FC236}">
                <a16:creationId xmlns="" xmlns:a16="http://schemas.microsoft.com/office/drawing/2014/main" id="{4619E872-E042-4C9C-A437-975F5DA2F778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3128937" y="1877924"/>
            <a:ext cx="761891" cy="6120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109">
            <a:extLst>
              <a:ext uri="{FF2B5EF4-FFF2-40B4-BE49-F238E27FC236}">
                <a16:creationId xmlns="" xmlns:a16="http://schemas.microsoft.com/office/drawing/2014/main" id="{4619E872-E042-4C9C-A437-975F5DA2F778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16200000" flipH="1">
            <a:off x="4087446" y="1531482"/>
            <a:ext cx="786753" cy="13298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109">
            <a:extLst>
              <a:ext uri="{FF2B5EF4-FFF2-40B4-BE49-F238E27FC236}">
                <a16:creationId xmlns="" xmlns:a16="http://schemas.microsoft.com/office/drawing/2014/main" id="{4619E872-E042-4C9C-A437-975F5DA2F778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 rot="16200000" flipH="1">
            <a:off x="5200518" y="418411"/>
            <a:ext cx="759189" cy="35283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109">
            <a:extLst>
              <a:ext uri="{FF2B5EF4-FFF2-40B4-BE49-F238E27FC236}">
                <a16:creationId xmlns="" xmlns:a16="http://schemas.microsoft.com/office/drawing/2014/main" id="{4619E872-E042-4C9C-A437-975F5DA2F778}"/>
              </a:ext>
            </a:extLst>
          </p:cNvPr>
          <p:cNvCxnSpPr>
            <a:cxnSpLocks/>
            <a:stCxn id="84" idx="3"/>
            <a:endCxn id="68" idx="3"/>
          </p:cNvCxnSpPr>
          <p:nvPr/>
        </p:nvCxnSpPr>
        <p:spPr>
          <a:xfrm flipH="1">
            <a:off x="8316416" y="967866"/>
            <a:ext cx="144016" cy="2904161"/>
          </a:xfrm>
          <a:prstGeom prst="bentConnector3">
            <a:avLst>
              <a:gd name="adj1" fmla="val -15873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E10806AC-CCE4-43E1-BC09-950AA2D2AFB9}"/>
              </a:ext>
            </a:extLst>
          </p:cNvPr>
          <p:cNvSpPr/>
          <p:nvPr/>
        </p:nvSpPr>
        <p:spPr>
          <a:xfrm>
            <a:off x="611560" y="2924944"/>
            <a:ext cx="1368152" cy="360040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10806AC-CCE4-43E1-BC09-950AA2D2AFB9}"/>
              </a:ext>
            </a:extLst>
          </p:cNvPr>
          <p:cNvSpPr/>
          <p:nvPr/>
        </p:nvSpPr>
        <p:spPr>
          <a:xfrm>
            <a:off x="611560" y="3284984"/>
            <a:ext cx="1368152" cy="360040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E10806AC-CCE4-43E1-BC09-950AA2D2AFB9}"/>
              </a:ext>
            </a:extLst>
          </p:cNvPr>
          <p:cNvSpPr/>
          <p:nvPr/>
        </p:nvSpPr>
        <p:spPr>
          <a:xfrm>
            <a:off x="611560" y="3645024"/>
            <a:ext cx="1368152" cy="360040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10806AC-CCE4-43E1-BC09-950AA2D2AFB9}"/>
              </a:ext>
            </a:extLst>
          </p:cNvPr>
          <p:cNvSpPr/>
          <p:nvPr/>
        </p:nvSpPr>
        <p:spPr>
          <a:xfrm>
            <a:off x="611560" y="4005064"/>
            <a:ext cx="1368152" cy="360040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174">
            <a:extLst>
              <a:ext uri="{FF2B5EF4-FFF2-40B4-BE49-F238E27FC236}">
                <a16:creationId xmlns="" xmlns:a16="http://schemas.microsoft.com/office/drawing/2014/main" id="{05913057-6CEC-4B01-88F4-B4773D2F2A85}"/>
              </a:ext>
            </a:extLst>
          </p:cNvPr>
          <p:cNvSpPr/>
          <p:nvPr/>
        </p:nvSpPr>
        <p:spPr>
          <a:xfrm>
            <a:off x="6732240" y="404664"/>
            <a:ext cx="1728192" cy="112640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1" name="그림 90" descr="3630px-Nginx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614732"/>
            <a:ext cx="951172" cy="654028"/>
          </a:xfrm>
          <a:prstGeom prst="rect">
            <a:avLst/>
          </a:prstGeom>
        </p:spPr>
      </p:pic>
      <p:pic>
        <p:nvPicPr>
          <p:cNvPr id="92" name="그래픽 2">
            <a:extLst>
              <a:ext uri="{FF2B5EF4-FFF2-40B4-BE49-F238E27FC236}">
                <a16:creationId xmlns="" xmlns:a16="http://schemas.microsoft.com/office/drawing/2014/main" id="{206DC7ED-C26D-4F2B-A382-FEB07A4505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20272" y="404664"/>
            <a:ext cx="1141641" cy="20012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9F24BCE2-00AD-442A-B915-4D1534C7DC3F}"/>
              </a:ext>
            </a:extLst>
          </p:cNvPr>
          <p:cNvSpPr txBox="1"/>
          <p:nvPr/>
        </p:nvSpPr>
        <p:spPr>
          <a:xfrm>
            <a:off x="6997250" y="1166555"/>
            <a:ext cx="1247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통합관리자 프론트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webme\Downloads\다운로드 (11)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596336" y="764704"/>
            <a:ext cx="353045" cy="353045"/>
          </a:xfrm>
          <a:prstGeom prst="rect">
            <a:avLst/>
          </a:prstGeom>
          <a:noFill/>
        </p:spPr>
      </p:pic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B6C898BC-816F-4B29-8C6C-FC9605D29A8B}"/>
              </a:ext>
            </a:extLst>
          </p:cNvPr>
          <p:cNvSpPr txBox="1"/>
          <p:nvPr/>
        </p:nvSpPr>
        <p:spPr>
          <a:xfrm>
            <a:off x="7020272" y="1556792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Web Server(</a:t>
            </a:r>
            <a:r>
              <a:rPr lang="ko-KR" altLang="en-US" sz="1000" b="1" dirty="0" smtClean="0"/>
              <a:t>신규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6C898BC-816F-4B29-8C6C-FC9605D29A8B}"/>
              </a:ext>
            </a:extLst>
          </p:cNvPr>
          <p:cNvSpPr txBox="1"/>
          <p:nvPr/>
        </p:nvSpPr>
        <p:spPr>
          <a:xfrm>
            <a:off x="2411760" y="1484784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Proxy Web </a:t>
            </a:r>
            <a:r>
              <a:rPr lang="en-US" altLang="ko-KR" sz="1000" dirty="0" smtClean="0"/>
              <a:t>Server(</a:t>
            </a:r>
            <a:r>
              <a:rPr lang="en-US" altLang="ko-KR" sz="1000" b="1" dirty="0" smtClean="0"/>
              <a:t>211.240.6.10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11760" y="2060848"/>
            <a:ext cx="2232248" cy="252028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래픽 2">
            <a:extLst>
              <a:ext uri="{FF2B5EF4-FFF2-40B4-BE49-F238E27FC236}">
                <a16:creationId xmlns="" xmlns:a16="http://schemas.microsoft.com/office/drawing/2014/main" id="{206DC7ED-C26D-4F2B-A382-FEB07A4505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27784" y="2204864"/>
            <a:ext cx="1141641" cy="2001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B47EA1A-1B07-4D63-BC6D-56453934A1EE}"/>
              </a:ext>
            </a:extLst>
          </p:cNvPr>
          <p:cNvSpPr txBox="1"/>
          <p:nvPr/>
        </p:nvSpPr>
        <p:spPr>
          <a:xfrm>
            <a:off x="6156176" y="210265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통합 관리자 </a:t>
            </a:r>
            <a:r>
              <a:rPr lang="en-US" altLang="ko-KR" sz="1000" dirty="0" smtClean="0">
                <a:solidFill>
                  <a:srgbClr val="FF0000"/>
                </a:solidFill>
              </a:rPr>
              <a:t>API</a:t>
            </a:r>
            <a:endParaRPr lang="ko-KR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31" name="모서리가 둥근 직사각형 174">
            <a:extLst>
              <a:ext uri="{FF2B5EF4-FFF2-40B4-BE49-F238E27FC236}">
                <a16:creationId xmlns="" xmlns:a16="http://schemas.microsoft.com/office/drawing/2014/main" id="{CEE20A76-8225-4F95-9133-622979E3E5E9}"/>
              </a:ext>
            </a:extLst>
          </p:cNvPr>
          <p:cNvSpPr/>
          <p:nvPr/>
        </p:nvSpPr>
        <p:spPr>
          <a:xfrm>
            <a:off x="5724128" y="1700808"/>
            <a:ext cx="1944216" cy="288032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래픽 91">
            <a:extLst>
              <a:ext uri="{FF2B5EF4-FFF2-40B4-BE49-F238E27FC236}">
                <a16:creationId xmlns="" xmlns:a16="http://schemas.microsoft.com/office/drawing/2014/main" id="{2F138342-FEE4-4C48-91ED-9E60224940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43060" y="1725670"/>
            <a:ext cx="1141641" cy="20012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1B3AAD1-47D7-4137-93BB-0E3F20117973}"/>
              </a:ext>
            </a:extLst>
          </p:cNvPr>
          <p:cNvSpPr/>
          <p:nvPr/>
        </p:nvSpPr>
        <p:spPr>
          <a:xfrm>
            <a:off x="5842620" y="2063550"/>
            <a:ext cx="1753716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ECACAF7-E69F-4EEF-A7EC-27088671B7BD}"/>
              </a:ext>
            </a:extLst>
          </p:cNvPr>
          <p:cNvSpPr txBox="1"/>
          <p:nvPr/>
        </p:nvSpPr>
        <p:spPr>
          <a:xfrm>
            <a:off x="6156176" y="2534707"/>
            <a:ext cx="1164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전자영수증 </a:t>
            </a:r>
            <a:r>
              <a:rPr lang="en-US" altLang="ko-KR" sz="1000" dirty="0" smtClean="0">
                <a:solidFill>
                  <a:srgbClr val="FF0000"/>
                </a:solidFill>
              </a:rPr>
              <a:t>API</a:t>
            </a:r>
            <a:endParaRPr lang="ko-KR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2967650-4D04-4ED0-8122-C04ED7B74A73}"/>
              </a:ext>
            </a:extLst>
          </p:cNvPr>
          <p:cNvSpPr/>
          <p:nvPr/>
        </p:nvSpPr>
        <p:spPr>
          <a:xfrm>
            <a:off x="5842620" y="2476063"/>
            <a:ext cx="1753716" cy="304865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A9209C0-7F11-4BA2-8BD9-06DF8E0CD1CB}"/>
              </a:ext>
            </a:extLst>
          </p:cNvPr>
          <p:cNvSpPr txBox="1"/>
          <p:nvPr/>
        </p:nvSpPr>
        <p:spPr>
          <a:xfrm>
            <a:off x="6156176" y="2924944"/>
            <a:ext cx="955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솔루션 </a:t>
            </a:r>
            <a:r>
              <a:rPr lang="en-US" altLang="ko-KR" sz="1000" dirty="0" smtClean="0">
                <a:solidFill>
                  <a:srgbClr val="FF0000"/>
                </a:solidFill>
              </a:rPr>
              <a:t>API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DF5EC40C-5932-47FA-8B00-59F6AB2F11F6}"/>
              </a:ext>
            </a:extLst>
          </p:cNvPr>
          <p:cNvSpPr/>
          <p:nvPr/>
        </p:nvSpPr>
        <p:spPr>
          <a:xfrm>
            <a:off x="5842620" y="2896920"/>
            <a:ext cx="1753716" cy="316056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연결선: 꺾임 109">
            <a:extLst>
              <a:ext uri="{FF2B5EF4-FFF2-40B4-BE49-F238E27FC236}">
                <a16:creationId xmlns="" xmlns:a16="http://schemas.microsoft.com/office/drawing/2014/main" id="{4619E872-E042-4C9C-A437-975F5DA2F778}"/>
              </a:ext>
            </a:extLst>
          </p:cNvPr>
          <p:cNvCxnSpPr>
            <a:cxnSpLocks/>
            <a:stCxn id="45" idx="2"/>
            <a:endCxn id="61" idx="0"/>
          </p:cNvCxnSpPr>
          <p:nvPr/>
        </p:nvCxnSpPr>
        <p:spPr>
          <a:xfrm rot="16200000" flipH="1">
            <a:off x="3506979" y="4488214"/>
            <a:ext cx="329843" cy="100811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6C898BC-816F-4B29-8C6C-FC9605D29A8B}"/>
              </a:ext>
            </a:extLst>
          </p:cNvPr>
          <p:cNvSpPr txBox="1"/>
          <p:nvPr/>
        </p:nvSpPr>
        <p:spPr>
          <a:xfrm>
            <a:off x="2339752" y="4581128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App Server1(</a:t>
            </a:r>
            <a:r>
              <a:rPr lang="en-US" altLang="ko-KR" sz="1000" b="1" dirty="0" smtClean="0"/>
              <a:t>211.240.6.3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6C898BC-816F-4B29-8C6C-FC9605D29A8B}"/>
              </a:ext>
            </a:extLst>
          </p:cNvPr>
          <p:cNvSpPr txBox="1"/>
          <p:nvPr/>
        </p:nvSpPr>
        <p:spPr>
          <a:xfrm>
            <a:off x="5868144" y="4581128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App Server2(</a:t>
            </a:r>
            <a:r>
              <a:rPr lang="en-US" altLang="ko-KR" sz="1000" b="1" dirty="0" smtClean="0"/>
              <a:t>211.240.6.5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923928" y="558924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Redis</a:t>
            </a:r>
            <a:endParaRPr lang="ko-KR" altLang="en-US" sz="1000" dirty="0"/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2D4F3A23-5953-4164-95BB-72877C8E8FD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5589240"/>
            <a:ext cx="324036" cy="278510"/>
          </a:xfrm>
          <a:prstGeom prst="rect">
            <a:avLst/>
          </a:prstGeom>
        </p:spPr>
      </p:pic>
      <p:sp>
        <p:nvSpPr>
          <p:cNvPr id="61" name="모서리가 둥근 직사각형 174">
            <a:extLst>
              <a:ext uri="{FF2B5EF4-FFF2-40B4-BE49-F238E27FC236}">
                <a16:creationId xmlns="" xmlns:a16="http://schemas.microsoft.com/office/drawing/2014/main" id="{CEE20A76-8225-4F95-9133-622979E3E5E9}"/>
              </a:ext>
            </a:extLst>
          </p:cNvPr>
          <p:cNvSpPr/>
          <p:nvPr/>
        </p:nvSpPr>
        <p:spPr>
          <a:xfrm>
            <a:off x="3059832" y="5157192"/>
            <a:ext cx="2232248" cy="79208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연결선: 꺾임 109">
            <a:extLst>
              <a:ext uri="{FF2B5EF4-FFF2-40B4-BE49-F238E27FC236}">
                <a16:creationId xmlns="" xmlns:a16="http://schemas.microsoft.com/office/drawing/2014/main" id="{4619E872-E042-4C9C-A437-975F5DA2F77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 rot="5400000">
            <a:off x="5271175" y="3732130"/>
            <a:ext cx="329843" cy="252028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C:\Users\webme\Downloads\다운로드 (10)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635896" y="5229200"/>
            <a:ext cx="792088" cy="266076"/>
          </a:xfrm>
          <a:prstGeom prst="rect">
            <a:avLst/>
          </a:prstGeom>
          <a:noFill/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6C898BC-816F-4B29-8C6C-FC9605D29A8B}"/>
              </a:ext>
            </a:extLst>
          </p:cNvPr>
          <p:cNvSpPr txBox="1"/>
          <p:nvPr/>
        </p:nvSpPr>
        <p:spPr>
          <a:xfrm>
            <a:off x="3347864" y="5949280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Session Server(</a:t>
            </a:r>
            <a:r>
              <a:rPr lang="en-US" altLang="ko-KR" sz="1000" b="1" dirty="0" smtClean="0"/>
              <a:t>211.240.6.6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69" name="모서리가 둥근 직사각형 174">
            <a:extLst>
              <a:ext uri="{FF2B5EF4-FFF2-40B4-BE49-F238E27FC236}">
                <a16:creationId xmlns="" xmlns:a16="http://schemas.microsoft.com/office/drawing/2014/main" id="{CEE20A76-8225-4F95-9133-622979E3E5E9}"/>
              </a:ext>
            </a:extLst>
          </p:cNvPr>
          <p:cNvSpPr/>
          <p:nvPr/>
        </p:nvSpPr>
        <p:spPr>
          <a:xfrm>
            <a:off x="323528" y="2564904"/>
            <a:ext cx="1656184" cy="194421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0" name="Picture 2" descr="C:\Users\webme\Downloads\다운로드 (10)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3568" y="2586860"/>
            <a:ext cx="792088" cy="266076"/>
          </a:xfrm>
          <a:prstGeom prst="rect">
            <a:avLst/>
          </a:prstGeom>
          <a:noFill/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6C898BC-816F-4B29-8C6C-FC9605D29A8B}"/>
              </a:ext>
            </a:extLst>
          </p:cNvPr>
          <p:cNvSpPr txBox="1"/>
          <p:nvPr/>
        </p:nvSpPr>
        <p:spPr>
          <a:xfrm>
            <a:off x="251520" y="4509120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Utility Server(</a:t>
            </a:r>
            <a:r>
              <a:rPr lang="en-US" altLang="ko-KR" sz="1000" b="1" dirty="0" smtClean="0"/>
              <a:t>211.240.6.9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39552" y="3310283"/>
            <a:ext cx="1218672" cy="33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9470" y="3717032"/>
            <a:ext cx="115221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E852592A-49E0-4B2F-9777-A1BCBD8F144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0" y="2924944"/>
            <a:ext cx="1060662" cy="360040"/>
          </a:xfrm>
          <a:prstGeom prst="rect">
            <a:avLst/>
          </a:prstGeom>
        </p:spPr>
      </p:pic>
      <p:pic>
        <p:nvPicPr>
          <p:cNvPr id="75" name="Picture 2" descr="C:\Users\webme\Downloads\다운로드 (9)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11560" y="4005064"/>
            <a:ext cx="1080120" cy="360040"/>
          </a:xfrm>
          <a:prstGeom prst="rect">
            <a:avLst/>
          </a:prstGeom>
          <a:noFill/>
        </p:spPr>
      </p:pic>
      <p:cxnSp>
        <p:nvCxnSpPr>
          <p:cNvPr id="76" name="연결선: 꺾임 109">
            <a:extLst>
              <a:ext uri="{FF2B5EF4-FFF2-40B4-BE49-F238E27FC236}">
                <a16:creationId xmlns="" xmlns:a16="http://schemas.microsoft.com/office/drawing/2014/main" id="{4619E872-E042-4C9C-A437-975F5DA2F778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2594320" y="1713275"/>
            <a:ext cx="987842" cy="1023303"/>
          </a:xfrm>
          <a:prstGeom prst="bentConnector4">
            <a:avLst>
              <a:gd name="adj1" fmla="val 19856"/>
              <a:gd name="adj2" fmla="val 122339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E10806AC-CCE4-43E1-BC09-950AA2D2AFB9}"/>
              </a:ext>
            </a:extLst>
          </p:cNvPr>
          <p:cNvSpPr/>
          <p:nvPr/>
        </p:nvSpPr>
        <p:spPr>
          <a:xfrm>
            <a:off x="467544" y="2924944"/>
            <a:ext cx="1368152" cy="360040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10806AC-CCE4-43E1-BC09-950AA2D2AFB9}"/>
              </a:ext>
            </a:extLst>
          </p:cNvPr>
          <p:cNvSpPr/>
          <p:nvPr/>
        </p:nvSpPr>
        <p:spPr>
          <a:xfrm>
            <a:off x="467544" y="3284984"/>
            <a:ext cx="1368152" cy="360040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E10806AC-CCE4-43E1-BC09-950AA2D2AFB9}"/>
              </a:ext>
            </a:extLst>
          </p:cNvPr>
          <p:cNvSpPr/>
          <p:nvPr/>
        </p:nvSpPr>
        <p:spPr>
          <a:xfrm>
            <a:off x="467544" y="3645024"/>
            <a:ext cx="1368152" cy="360040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10806AC-CCE4-43E1-BC09-950AA2D2AFB9}"/>
              </a:ext>
            </a:extLst>
          </p:cNvPr>
          <p:cNvSpPr/>
          <p:nvPr/>
        </p:nvSpPr>
        <p:spPr>
          <a:xfrm>
            <a:off x="467544" y="4005064"/>
            <a:ext cx="1368152" cy="360040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174">
            <a:extLst>
              <a:ext uri="{FF2B5EF4-FFF2-40B4-BE49-F238E27FC236}">
                <a16:creationId xmlns="" xmlns:a16="http://schemas.microsoft.com/office/drawing/2014/main" id="{05913057-6CEC-4B01-88F4-B4773D2F2A85}"/>
              </a:ext>
            </a:extLst>
          </p:cNvPr>
          <p:cNvSpPr/>
          <p:nvPr/>
        </p:nvSpPr>
        <p:spPr>
          <a:xfrm>
            <a:off x="2627784" y="332656"/>
            <a:ext cx="1728192" cy="112640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1" name="그림 90" descr="3630px-Nginx_logo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771800" y="542724"/>
            <a:ext cx="951172" cy="654028"/>
          </a:xfrm>
          <a:prstGeom prst="rect">
            <a:avLst/>
          </a:prstGeom>
        </p:spPr>
      </p:pic>
      <p:pic>
        <p:nvPicPr>
          <p:cNvPr id="92" name="그래픽 2">
            <a:extLst>
              <a:ext uri="{FF2B5EF4-FFF2-40B4-BE49-F238E27FC236}">
                <a16:creationId xmlns="" xmlns:a16="http://schemas.microsoft.com/office/drawing/2014/main" id="{206DC7ED-C26D-4F2B-A382-FEB07A4505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15816" y="332656"/>
            <a:ext cx="1141641" cy="20012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9F24BCE2-00AD-442A-B915-4D1534C7DC3F}"/>
              </a:ext>
            </a:extLst>
          </p:cNvPr>
          <p:cNvSpPr txBox="1"/>
          <p:nvPr/>
        </p:nvSpPr>
        <p:spPr>
          <a:xfrm>
            <a:off x="2892794" y="1094547"/>
            <a:ext cx="1247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통합관리자 프론트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webme\Downloads\다운로드 (11)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491880" y="692696"/>
            <a:ext cx="353045" cy="353045"/>
          </a:xfrm>
          <a:prstGeom prst="rect">
            <a:avLst/>
          </a:prstGeom>
          <a:noFill/>
        </p:spPr>
      </p:pic>
      <p:sp>
        <p:nvSpPr>
          <p:cNvPr id="101" name="TextBox 100"/>
          <p:cNvSpPr txBox="1"/>
          <p:nvPr/>
        </p:nvSpPr>
        <p:spPr>
          <a:xfrm>
            <a:off x="2987824" y="3398803"/>
            <a:ext cx="1355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Eureka Discovery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E10806AC-CCE4-43E1-BC09-950AA2D2AFB9}"/>
              </a:ext>
            </a:extLst>
          </p:cNvPr>
          <p:cNvSpPr/>
          <p:nvPr/>
        </p:nvSpPr>
        <p:spPr>
          <a:xfrm>
            <a:off x="2555776" y="3284985"/>
            <a:ext cx="2016224" cy="432047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987824" y="2678723"/>
            <a:ext cx="1571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Spring Cloud Gateway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E10806AC-CCE4-43E1-BC09-950AA2D2AFB9}"/>
              </a:ext>
            </a:extLst>
          </p:cNvPr>
          <p:cNvSpPr/>
          <p:nvPr/>
        </p:nvSpPr>
        <p:spPr>
          <a:xfrm>
            <a:off x="2555776" y="2564904"/>
            <a:ext cx="2016224" cy="43204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2A9209C0-7F11-4BA2-8BD9-06DF8E0CD1CB}"/>
              </a:ext>
            </a:extLst>
          </p:cNvPr>
          <p:cNvSpPr txBox="1"/>
          <p:nvPr/>
        </p:nvSpPr>
        <p:spPr>
          <a:xfrm>
            <a:off x="6136406" y="3326795"/>
            <a:ext cx="955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배달 </a:t>
            </a:r>
            <a:r>
              <a:rPr lang="en-US" altLang="ko-KR" sz="1000" dirty="0" smtClean="0">
                <a:solidFill>
                  <a:srgbClr val="FF0000"/>
                </a:solidFill>
              </a:rPr>
              <a:t>API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DF5EC40C-5932-47FA-8B00-59F6AB2F11F6}"/>
              </a:ext>
            </a:extLst>
          </p:cNvPr>
          <p:cNvSpPr/>
          <p:nvPr/>
        </p:nvSpPr>
        <p:spPr>
          <a:xfrm>
            <a:off x="5842620" y="3284984"/>
            <a:ext cx="1753716" cy="288032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" name="그림 121" descr="pngegg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11560" y="572400"/>
            <a:ext cx="648072" cy="648072"/>
          </a:xfrm>
          <a:prstGeom prst="rect">
            <a:avLst/>
          </a:prstGeom>
        </p:spPr>
      </p:pic>
      <p:cxnSp>
        <p:nvCxnSpPr>
          <p:cNvPr id="124" name="직선 화살표 연결선 123"/>
          <p:cNvCxnSpPr>
            <a:stCxn id="122" idx="3"/>
            <a:endCxn id="84" idx="1"/>
          </p:cNvCxnSpPr>
          <p:nvPr/>
        </p:nvCxnSpPr>
        <p:spPr>
          <a:xfrm flipV="1">
            <a:off x="1259632" y="895858"/>
            <a:ext cx="1368152" cy="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04" idx="0"/>
            <a:endCxn id="109" idx="2"/>
          </p:cNvCxnSpPr>
          <p:nvPr/>
        </p:nvCxnSpPr>
        <p:spPr>
          <a:xfrm flipV="1">
            <a:off x="3563888" y="2996952"/>
            <a:ext cx="0" cy="2880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35" idx="1"/>
            <a:endCxn id="104" idx="3"/>
          </p:cNvCxnSpPr>
          <p:nvPr/>
        </p:nvCxnSpPr>
        <p:spPr>
          <a:xfrm flipH="1">
            <a:off x="4572000" y="2207566"/>
            <a:ext cx="1270620" cy="12934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endCxn id="104" idx="3"/>
          </p:cNvCxnSpPr>
          <p:nvPr/>
        </p:nvCxnSpPr>
        <p:spPr>
          <a:xfrm flipH="1">
            <a:off x="4572000" y="2630006"/>
            <a:ext cx="1291433" cy="87100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43" idx="1"/>
            <a:endCxn id="104" idx="3"/>
          </p:cNvCxnSpPr>
          <p:nvPr/>
        </p:nvCxnSpPr>
        <p:spPr>
          <a:xfrm flipH="1">
            <a:off x="4572000" y="3054948"/>
            <a:ext cx="1270620" cy="4460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15" idx="1"/>
            <a:endCxn id="104" idx="3"/>
          </p:cNvCxnSpPr>
          <p:nvPr/>
        </p:nvCxnSpPr>
        <p:spPr>
          <a:xfrm flipH="1">
            <a:off x="4572000" y="3429000"/>
            <a:ext cx="1270620" cy="720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09" idx="3"/>
            <a:endCxn id="35" idx="1"/>
          </p:cNvCxnSpPr>
          <p:nvPr/>
        </p:nvCxnSpPr>
        <p:spPr>
          <a:xfrm flipV="1">
            <a:off x="4572000" y="2207566"/>
            <a:ext cx="1270620" cy="57336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09" idx="3"/>
            <a:endCxn id="39" idx="1"/>
          </p:cNvCxnSpPr>
          <p:nvPr/>
        </p:nvCxnSpPr>
        <p:spPr>
          <a:xfrm flipV="1">
            <a:off x="4572000" y="2628496"/>
            <a:ext cx="1270620" cy="15243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09" idx="3"/>
          </p:cNvCxnSpPr>
          <p:nvPr/>
        </p:nvCxnSpPr>
        <p:spPr>
          <a:xfrm>
            <a:off x="4572000" y="2780928"/>
            <a:ext cx="1291433" cy="26993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09" idx="3"/>
          </p:cNvCxnSpPr>
          <p:nvPr/>
        </p:nvCxnSpPr>
        <p:spPr>
          <a:xfrm>
            <a:off x="4572000" y="2780928"/>
            <a:ext cx="1291433" cy="65799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="" xmlns:a16="http://schemas.microsoft.com/office/drawing/2014/main" id="{2A9209C0-7F11-4BA2-8BD9-06DF8E0CD1CB}"/>
              </a:ext>
            </a:extLst>
          </p:cNvPr>
          <p:cNvSpPr txBox="1"/>
          <p:nvPr/>
        </p:nvSpPr>
        <p:spPr>
          <a:xfrm>
            <a:off x="6084168" y="3731722"/>
            <a:ext cx="1164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원터치페이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DF5EC40C-5932-47FA-8B00-59F6AB2F11F6}"/>
              </a:ext>
            </a:extLst>
          </p:cNvPr>
          <p:cNvSpPr/>
          <p:nvPr/>
        </p:nvSpPr>
        <p:spPr>
          <a:xfrm>
            <a:off x="5842620" y="3717033"/>
            <a:ext cx="1753716" cy="288031"/>
          </a:xfrm>
          <a:prstGeom prst="rect">
            <a:avLst/>
          </a:prstGeom>
          <a:noFill/>
          <a:ln w="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C:\Users\webme\Downloads\spring cloud gateway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627784" y="2636912"/>
            <a:ext cx="360040" cy="339778"/>
          </a:xfrm>
          <a:prstGeom prst="rect">
            <a:avLst/>
          </a:prstGeom>
          <a:noFill/>
        </p:spPr>
      </p:pic>
      <p:pic>
        <p:nvPicPr>
          <p:cNvPr id="184" name="Picture 2" descr="C:\Users\webme\Downloads\spring cloud gateway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627784" y="3356992"/>
            <a:ext cx="360040" cy="339778"/>
          </a:xfrm>
          <a:prstGeom prst="rect">
            <a:avLst/>
          </a:prstGeom>
          <a:noFill/>
        </p:spPr>
      </p:pic>
      <p:pic>
        <p:nvPicPr>
          <p:cNvPr id="1027" name="Picture 3" descr="C:\Users\webme\Downloads\spring boot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868144" y="2077200"/>
            <a:ext cx="252000" cy="252000"/>
          </a:xfrm>
          <a:prstGeom prst="rect">
            <a:avLst/>
          </a:prstGeom>
          <a:noFill/>
        </p:spPr>
      </p:pic>
      <p:pic>
        <p:nvPicPr>
          <p:cNvPr id="186" name="Picture 3" descr="C:\Users\webme\Downloads\spring boot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871970" y="2515102"/>
            <a:ext cx="252000" cy="252000"/>
          </a:xfrm>
          <a:prstGeom prst="rect">
            <a:avLst/>
          </a:prstGeom>
          <a:noFill/>
        </p:spPr>
      </p:pic>
      <p:pic>
        <p:nvPicPr>
          <p:cNvPr id="189" name="Picture 3" descr="C:\Users\webme\Downloads\spring boot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871970" y="2947150"/>
            <a:ext cx="252000" cy="252000"/>
          </a:xfrm>
          <a:prstGeom prst="rect">
            <a:avLst/>
          </a:prstGeom>
          <a:noFill/>
        </p:spPr>
      </p:pic>
      <p:pic>
        <p:nvPicPr>
          <p:cNvPr id="193" name="Picture 3" descr="C:\Users\webme\Downloads\spring boot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871970" y="3321016"/>
            <a:ext cx="252000" cy="252000"/>
          </a:xfrm>
          <a:prstGeom prst="rect">
            <a:avLst/>
          </a:prstGeom>
          <a:noFill/>
        </p:spPr>
      </p:pic>
      <p:pic>
        <p:nvPicPr>
          <p:cNvPr id="195" name="Picture 3" descr="C:\Users\webme\Downloads\spring boot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871970" y="3741661"/>
            <a:ext cx="252000" cy="252000"/>
          </a:xfrm>
          <a:prstGeom prst="rect">
            <a:avLst/>
          </a:prstGeom>
          <a:noFill/>
        </p:spPr>
      </p:pic>
      <p:sp>
        <p:nvSpPr>
          <p:cNvPr id="198" name="모서리가 둥근 직사각형 174">
            <a:extLst>
              <a:ext uri="{FF2B5EF4-FFF2-40B4-BE49-F238E27FC236}">
                <a16:creationId xmlns="" xmlns:a16="http://schemas.microsoft.com/office/drawing/2014/main" id="{CEE20A76-8225-4F95-9133-622979E3E5E9}"/>
              </a:ext>
            </a:extLst>
          </p:cNvPr>
          <p:cNvSpPr/>
          <p:nvPr/>
        </p:nvSpPr>
        <p:spPr>
          <a:xfrm>
            <a:off x="5652120" y="5229200"/>
            <a:ext cx="2016224" cy="79208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9" name="Picture 2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096372" y="5373216"/>
            <a:ext cx="37898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0" name="Picture 3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6839642" y="5373216"/>
            <a:ext cx="46866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5" name="직선 화살표 연결선 204"/>
          <p:cNvCxnSpPr/>
          <p:nvPr/>
        </p:nvCxnSpPr>
        <p:spPr>
          <a:xfrm>
            <a:off x="7020272" y="4797152"/>
            <a:ext cx="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16997</TotalTime>
  <Words>220</Words>
  <Application>Microsoft Office PowerPoint</Application>
  <PresentationFormat>화면 슬라이드 쇼(4:3)</PresentationFormat>
  <Paragraphs>102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web.messi.kdh@gmail.com</dc:creator>
  <cp:lastModifiedBy>web.messi.kdh@gmail.com</cp:lastModifiedBy>
  <cp:revision>913</cp:revision>
  <dcterms:created xsi:type="dcterms:W3CDTF">2021-10-13T00:48:48Z</dcterms:created>
  <dcterms:modified xsi:type="dcterms:W3CDTF">2022-06-13T10:29:14Z</dcterms:modified>
</cp:coreProperties>
</file>