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D37-9149-4029-91FF-3CBF01589D1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D7A-66DA-4497-83A6-13E8D2543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7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D37-9149-4029-91FF-3CBF01589D1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D7A-66DA-4497-83A6-13E8D2543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6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D37-9149-4029-91FF-3CBF01589D1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D7A-66DA-4497-83A6-13E8D2543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4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D37-9149-4029-91FF-3CBF01589D1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D7A-66DA-4497-83A6-13E8D2543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5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D37-9149-4029-91FF-3CBF01589D1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D7A-66DA-4497-83A6-13E8D2543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D37-9149-4029-91FF-3CBF01589D1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D7A-66DA-4497-83A6-13E8D2543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0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D37-9149-4029-91FF-3CBF01589D1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D7A-66DA-4497-83A6-13E8D2543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3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D37-9149-4029-91FF-3CBF01589D1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D7A-66DA-4497-83A6-13E8D2543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6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D37-9149-4029-91FF-3CBF01589D1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D7A-66DA-4497-83A6-13E8D2543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1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D37-9149-4029-91FF-3CBF01589D1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D7A-66DA-4497-83A6-13E8D2543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1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D37-9149-4029-91FF-3CBF01589D1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D7A-66DA-4497-83A6-13E8D2543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7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6D37-9149-4029-91FF-3CBF01589D1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5D7A-66DA-4497-83A6-13E8D2543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9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8071" y="776614"/>
            <a:ext cx="7891397" cy="4484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dirty="0" smtClean="0">
                <a:solidFill>
                  <a:schemeClr val="tx1"/>
                </a:solidFill>
              </a:rPr>
              <a:t> --global </a:t>
            </a:r>
            <a:r>
              <a:rPr lang="en-US" altLang="ko-KR" dirty="0" err="1" smtClean="0">
                <a:solidFill>
                  <a:schemeClr val="tx1"/>
                </a:solidFill>
              </a:rPr>
              <a:t>user.email</a:t>
            </a:r>
            <a:r>
              <a:rPr lang="en-US" altLang="ko-KR" dirty="0" smtClean="0">
                <a:solidFill>
                  <a:schemeClr val="tx1"/>
                </a:solidFill>
              </a:rPr>
              <a:t> “</a:t>
            </a:r>
            <a:r>
              <a:rPr lang="ko-KR" altLang="en-US" dirty="0" smtClean="0">
                <a:solidFill>
                  <a:schemeClr val="tx1"/>
                </a:solidFill>
              </a:rPr>
              <a:t>이메일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dirty="0" smtClean="0">
                <a:solidFill>
                  <a:schemeClr val="tx1"/>
                </a:solidFill>
              </a:rPr>
              <a:t> --global user.name “</a:t>
            </a:r>
            <a:r>
              <a:rPr lang="ko-KR" altLang="en-US" dirty="0" err="1" smtClean="0">
                <a:solidFill>
                  <a:schemeClr val="tx1"/>
                </a:solidFill>
              </a:rPr>
              <a:t>깃허브</a:t>
            </a:r>
            <a:r>
              <a:rPr lang="ko-KR" altLang="en-US" dirty="0" smtClean="0">
                <a:solidFill>
                  <a:schemeClr val="tx1"/>
                </a:solidFill>
              </a:rPr>
              <a:t> 이름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</a:rPr>
              <a:t> remote add origin </a:t>
            </a:r>
            <a:r>
              <a:rPr lang="ko-KR" altLang="en-US" smtClean="0">
                <a:solidFill>
                  <a:schemeClr val="tx1"/>
                </a:solidFill>
              </a:rPr>
              <a:t>깃허브주소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90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2024-03-02T00:22:13Z</dcterms:created>
  <dcterms:modified xsi:type="dcterms:W3CDTF">2024-03-02T00:22:25Z</dcterms:modified>
</cp:coreProperties>
</file>