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65" r:id="rId5"/>
    <p:sldId id="267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868" autoAdjust="0"/>
  </p:normalViewPr>
  <p:slideViewPr>
    <p:cSldViewPr snapToGrid="0" showGuides="1">
      <p:cViewPr varScale="1">
        <p:scale>
          <a:sx n="85" d="100"/>
          <a:sy n="85" d="100"/>
        </p:scale>
        <p:origin x="15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82596-16DB-41E2-B1CE-9FA44973A52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16B6C-1175-4604-9E2B-74F5441A8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7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자바에는 정규식을 전문적으로 다루는 개체도 있음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java.util.regex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패키지 </a:t>
            </a:r>
            <a:r>
              <a:rPr lang="en-US" altLang="ko-KR" baseline="0" dirty="0" smtClean="0"/>
              <a:t>(https://offbyone.tistory.com/400)</a:t>
            </a:r>
          </a:p>
          <a:p>
            <a:r>
              <a:rPr lang="en-US" altLang="ko-KR" baseline="0" dirty="0" smtClean="0"/>
              <a:t> -Pattern </a:t>
            </a:r>
            <a:r>
              <a:rPr lang="ko-KR" altLang="en-US" baseline="0" dirty="0" smtClean="0"/>
              <a:t>객체</a:t>
            </a:r>
            <a:endParaRPr lang="en-US" altLang="ko-KR" baseline="0" dirty="0" smtClean="0"/>
          </a:p>
          <a:p>
            <a:r>
              <a:rPr lang="en-US" altLang="ko-KR" baseline="0" dirty="0" smtClean="0"/>
              <a:t> -Matcher </a:t>
            </a:r>
            <a:r>
              <a:rPr lang="ko-KR" altLang="en-US" baseline="0" dirty="0" smtClean="0"/>
              <a:t>객체</a:t>
            </a:r>
            <a:endParaRPr lang="en-US" altLang="ko-KR" baseline="0" dirty="0" smtClean="0"/>
          </a:p>
          <a:p>
            <a:r>
              <a:rPr lang="en-US" altLang="ko-KR" baseline="0" dirty="0" smtClean="0"/>
              <a:t> -</a:t>
            </a:r>
            <a:r>
              <a:rPr lang="en-US" altLang="ko-KR" baseline="0" dirty="0" err="1" smtClean="0"/>
              <a:t>PatternSyntaxException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16B6C-1175-4604-9E2B-74F5441A88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6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16B6C-1175-4604-9E2B-74F5441A8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8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16B6C-1175-4604-9E2B-74F5441A8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9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: ^</a:t>
            </a:r>
            <a:r>
              <a:rPr lang="ko-KR" altLang="en-US" dirty="0" smtClean="0"/>
              <a:t>는 문자열 시작 </a:t>
            </a:r>
            <a:r>
              <a:rPr lang="en-US" altLang="ko-KR" dirty="0" smtClean="0"/>
              <a:t>[0-9]</a:t>
            </a:r>
            <a:r>
              <a:rPr lang="ko-KR" altLang="en-US" dirty="0" smtClean="0"/>
              <a:t>는 문자의 집합으로 </a:t>
            </a:r>
            <a:r>
              <a:rPr lang="en-US" altLang="ko-KR" dirty="0" smtClean="0"/>
              <a:t>‘-’</a:t>
            </a:r>
            <a:r>
              <a:rPr lang="ko-KR" altLang="en-US" dirty="0" smtClean="0"/>
              <a:t>가 범위</a:t>
            </a:r>
            <a:r>
              <a:rPr lang="en-US" altLang="ko-KR" dirty="0" smtClean="0"/>
              <a:t>(0~9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) *(</a:t>
            </a:r>
            <a:r>
              <a:rPr lang="ko-KR" altLang="en-US" dirty="0" err="1" smtClean="0"/>
              <a:t>앞문자가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없을수도</a:t>
            </a:r>
            <a:r>
              <a:rPr lang="ko-KR" altLang="en-US" dirty="0" smtClean="0"/>
              <a:t> 무한정 많거나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$(</a:t>
            </a:r>
            <a:r>
              <a:rPr lang="ko-KR" altLang="en-US" baseline="0" dirty="0" smtClean="0"/>
              <a:t>문자열 끝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 -</a:t>
            </a:r>
            <a:r>
              <a:rPr lang="ko-KR" altLang="en-US" baseline="0" dirty="0" smtClean="0"/>
              <a:t>영문자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한글 똑같고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*</a:t>
            </a:r>
            <a:r>
              <a:rPr lang="ko-KR" altLang="en-US" baseline="0" dirty="0" smtClean="0"/>
              <a:t>이메일 </a:t>
            </a:r>
            <a:r>
              <a:rPr lang="en-US" altLang="ko-KR" baseline="0" dirty="0" smtClean="0"/>
              <a:t>: \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역슬래시고</a:t>
            </a:r>
            <a:r>
              <a:rPr lang="ko-KR" altLang="en-US" baseline="0" dirty="0" smtClean="0"/>
              <a:t> 하나만 있다고 생각</a:t>
            </a:r>
            <a:r>
              <a:rPr lang="en-US" altLang="ko-KR" baseline="0" dirty="0" smtClean="0"/>
              <a:t>(escape </a:t>
            </a:r>
            <a:r>
              <a:rPr lang="ko-KR" altLang="en-US" baseline="0" dirty="0" smtClean="0"/>
              <a:t>문자때문에 </a:t>
            </a:r>
            <a:r>
              <a:rPr lang="ko-KR" altLang="en-US" baseline="0" dirty="0" err="1" smtClean="0"/>
              <a:t>두개씩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써준대요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-\w+ : </a:t>
            </a:r>
            <a:r>
              <a:rPr lang="ko-KR" altLang="en-US" baseline="0" dirty="0" smtClean="0"/>
              <a:t>한 개 이상의 알파벳이나 숫자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-@ : @</a:t>
            </a:r>
          </a:p>
          <a:p>
            <a:r>
              <a:rPr lang="en-US" altLang="ko-KR" baseline="0" dirty="0" smtClean="0"/>
              <a:t>-\w+ : </a:t>
            </a:r>
            <a:r>
              <a:rPr lang="ko-KR" altLang="en-US" baseline="0" dirty="0" smtClean="0"/>
              <a:t>한 개 이상의 알파벳이나 숫자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-\. : .(</a:t>
            </a:r>
            <a:r>
              <a:rPr lang="ko-KR" altLang="en-US" baseline="0" dirty="0" smtClean="0"/>
              <a:t>앞에 </a:t>
            </a:r>
            <a:r>
              <a:rPr lang="ko-KR" altLang="en-US" baseline="0" dirty="0" err="1" smtClean="0"/>
              <a:t>역슬래시</a:t>
            </a:r>
            <a:r>
              <a:rPr lang="ko-KR" altLang="en-US" baseline="0" dirty="0" smtClean="0"/>
              <a:t> 붙이는게 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이라는 일반 문법이 있으니까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-\w+ : </a:t>
            </a:r>
            <a:r>
              <a:rPr lang="ko-KR" altLang="en-US" baseline="0" dirty="0" smtClean="0"/>
              <a:t>한 개 이상의 알파벳이나 숫자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-(\.\w+)? : \.\w+</a:t>
            </a:r>
            <a:r>
              <a:rPr lang="ko-KR" altLang="en-US" baseline="0" dirty="0" smtClean="0"/>
              <a:t>이 문자열 자체가 없거나 한 개 허용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16B6C-1175-4604-9E2B-74F5441A8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07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16B6C-1175-4604-9E2B-74F5441A8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0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16B6C-1175-4604-9E2B-74F5441A8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0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16B6C-1175-4604-9E2B-74F5441A8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2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136612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정규식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75268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정규식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21244" y="2890391"/>
            <a:ext cx="8601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특정한 규칙을 가진 문자열의 집합을 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표현하는 데 사용하는 형식 언어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75268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자바에서는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69647" y="1973587"/>
            <a:ext cx="8601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boolean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matches(String regex)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정규식에 매칭되는 값이 있는지 확인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84" y="2068057"/>
            <a:ext cx="733063" cy="494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9647" y="3194610"/>
            <a:ext cx="9734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String </a:t>
            </a:r>
            <a:r>
              <a:rPr lang="en-US" altLang="ko-KR" sz="32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replaceAll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(String regex, String replacement)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문자열 내에 있는 정규식과 매치되는 모든 문자열을 </a:t>
            </a:r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replacement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로 바꾼 문자열 반환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84" y="3289080"/>
            <a:ext cx="733063" cy="4948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9647" y="4784965"/>
            <a:ext cx="8601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String[] split(String regex)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정규식과 매치되는 문자열을 </a:t>
            </a:r>
            <a:r>
              <a:rPr lang="ko-KR" altLang="en-US" sz="24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구분자로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분할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84" y="4879435"/>
            <a:ext cx="733063" cy="4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75268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메타 문자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848" y="288223"/>
            <a:ext cx="5355772" cy="62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75268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메타 문자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58" y="1699971"/>
            <a:ext cx="668748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75268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자주 사용하는 정규식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19318"/>
              </p:ext>
            </p:extLst>
          </p:nvPr>
        </p:nvGraphicFramePr>
        <p:xfrm>
          <a:off x="1119414" y="1819118"/>
          <a:ext cx="9953171" cy="404828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9705">
                  <a:extLst>
                    <a:ext uri="{9D8B030D-6E8A-4147-A177-3AD203B41FA5}">
                      <a16:colId xmlns:a16="http://schemas.microsoft.com/office/drawing/2014/main" val="4232421715"/>
                    </a:ext>
                  </a:extLst>
                </a:gridCol>
                <a:gridCol w="4083466">
                  <a:extLst>
                    <a:ext uri="{9D8B030D-6E8A-4147-A177-3AD203B41FA5}">
                      <a16:colId xmlns:a16="http://schemas.microsoft.com/office/drawing/2014/main" val="3851767366"/>
                    </a:ext>
                  </a:extLst>
                </a:gridCol>
              </a:tblGrid>
              <a:tr h="44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비트로 프라이드 TTF" pitchFamily="2" charset="-127"/>
                          <a:ea typeface="비트로 프라이드 TTF" pitchFamily="2" charset="-127"/>
                        </a:rPr>
                        <a:t>정규식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비트로 프라이드 TTF" pitchFamily="2" charset="-127"/>
                          <a:ea typeface="비트로 프라이드 TTF" pitchFamily="2" charset="-127"/>
                        </a:rPr>
                        <a:t>설명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30516"/>
                  </a:ext>
                </a:extLst>
              </a:tr>
              <a:tr h="449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^[0-9]*$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비트로 프라이드 TTF" pitchFamily="2" charset="-127"/>
                          <a:ea typeface="비트로 프라이드 TTF" pitchFamily="2" charset="-127"/>
                        </a:rPr>
                        <a:t>숫자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58206"/>
                  </a:ext>
                </a:extLst>
              </a:tr>
              <a:tr h="449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^[a-</a:t>
                      </a:r>
                      <a:r>
                        <a:rPr lang="en-US" altLang="ko-KR" sz="2200" kern="1200" dirty="0" err="1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zA</a:t>
                      </a:r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-Z]*$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비트로 프라이드 TTF" pitchFamily="2" charset="-127"/>
                          <a:ea typeface="비트로 프라이드 TTF" pitchFamily="2" charset="-127"/>
                        </a:rPr>
                        <a:t>영문자</a:t>
                      </a:r>
                      <a:endParaRPr lang="en-US" altLang="ko-KR" sz="2200" dirty="0" smtClean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504250"/>
                  </a:ext>
                </a:extLst>
              </a:tr>
              <a:tr h="449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^[</a:t>
                      </a:r>
                      <a:r>
                        <a:rPr lang="ko-KR" altLang="en-US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가</a:t>
                      </a:r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-</a:t>
                      </a:r>
                      <a:r>
                        <a:rPr lang="ko-KR" altLang="en-US" sz="2200" kern="1200" dirty="0" err="1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힣</a:t>
                      </a:r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]*$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비트로 프라이드 TTF" pitchFamily="2" charset="-127"/>
                          <a:ea typeface="비트로 프라이드 TTF" pitchFamily="2" charset="-127"/>
                        </a:rPr>
                        <a:t>한글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21652"/>
                  </a:ext>
                </a:extLst>
              </a:tr>
              <a:tr h="449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\\</a:t>
                      </a:r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w</a:t>
                      </a:r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+@\\</a:t>
                      </a:r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w+\\.\\w+(\\.\\</a:t>
                      </a:r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w+)?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비트로 프라이드 TTF" pitchFamily="2" charset="-127"/>
                          <a:ea typeface="비트로 프라이드 TTF" pitchFamily="2" charset="-127"/>
                        </a:rPr>
                        <a:t>이메일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240132"/>
                  </a:ext>
                </a:extLst>
              </a:tr>
              <a:tr h="449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^\d{2,3}-\d{3,4}-\d{4}$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비트로 프라이드 TTF" pitchFamily="2" charset="-127"/>
                          <a:ea typeface="비트로 프라이드 TTF" pitchFamily="2" charset="-127"/>
                        </a:rPr>
                        <a:t>전화번호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99687"/>
                  </a:ext>
                </a:extLst>
              </a:tr>
              <a:tr h="449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^01(?:0|1|[6-9])-(?:\d{3}|\d{4})-\d{4}$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비트로 프라이드 TTF" pitchFamily="2" charset="-127"/>
                          <a:ea typeface="비트로 프라이드 TTF" pitchFamily="2" charset="-127"/>
                        </a:rPr>
                        <a:t>휴대전화번호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48297"/>
                  </a:ext>
                </a:extLst>
              </a:tr>
              <a:tr h="449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\d{6} \- [1-4]\d{6}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비트로 프라이드 TTF" pitchFamily="2" charset="-127"/>
                          <a:ea typeface="비트로 프라이드 TTF" pitchFamily="2" charset="-127"/>
                        </a:rPr>
                        <a:t>주민등록번호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90391"/>
                  </a:ext>
                </a:extLst>
              </a:tr>
              <a:tr h="449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kern="1200" dirty="0" smtClean="0">
                          <a:effectLst/>
                          <a:latin typeface="비트로 프라이드 TTF" pitchFamily="2" charset="-127"/>
                          <a:ea typeface="비트로 프라이드 TTF" pitchFamily="2" charset="-127"/>
                        </a:rPr>
                        <a:t>^\d{3}-\d{2}$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비트로 프라이드 TTF" pitchFamily="2" charset="-127"/>
                          <a:ea typeface="비트로 프라이드 TTF" pitchFamily="2" charset="-127"/>
                        </a:rPr>
                        <a:t>우편번호</a:t>
                      </a:r>
                      <a:endParaRPr lang="ko-KR" altLang="en-US" sz="2200" dirty="0">
                        <a:latin typeface="비트로 프라이드 TTF" pitchFamily="2" charset="-127"/>
                        <a:ea typeface="비트로 프라이드 TTF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75268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Pattern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클래스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647" y="1973587"/>
            <a:ext cx="8601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atches()</a:t>
            </a:r>
            <a:endParaRPr lang="en-US" altLang="ko-KR" sz="24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84" y="2068057"/>
            <a:ext cx="733063" cy="4948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646" y="2899814"/>
            <a:ext cx="8601423" cy="29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75268" y="869663"/>
            <a:ext cx="692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카카오 </a:t>
            </a:r>
            <a:r>
              <a:rPr lang="ko-KR" altLang="en-US" sz="32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코딩테스트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신규 아이디 추천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63" y="2496136"/>
            <a:ext cx="9670407" cy="226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75268" y="869663"/>
            <a:ext cx="692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카카오 </a:t>
            </a:r>
            <a:r>
              <a:rPr lang="ko-KR" altLang="en-US" sz="32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코딩테스트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신규 아이디 추천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1891" b="73183"/>
          <a:stretch/>
        </p:blipFill>
        <p:spPr>
          <a:xfrm>
            <a:off x="1358768" y="2514003"/>
            <a:ext cx="9670407" cy="3374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3049" y="3636418"/>
            <a:ext cx="966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String s = </a:t>
            </a:r>
            <a:r>
              <a:rPr lang="en-US" altLang="ko-KR" sz="32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s.replace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(“[^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a-z\\d\\-_.]”, “”)</a:t>
            </a:r>
          </a:p>
        </p:txBody>
      </p:sp>
    </p:spTree>
    <p:extLst>
      <p:ext uri="{BB962C8B-B14F-4D97-AF65-F5344CB8AC3E}">
        <p14:creationId xmlns:p14="http://schemas.microsoft.com/office/powerpoint/2010/main" val="24095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295</Words>
  <Application>Microsoft Office PowerPoint</Application>
  <PresentationFormat>와이드스크린</PresentationFormat>
  <Paragraphs>58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비트로 프라이드 TTF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KSB</cp:lastModifiedBy>
  <cp:revision>22</cp:revision>
  <dcterms:created xsi:type="dcterms:W3CDTF">2016-03-30T05:53:39Z</dcterms:created>
  <dcterms:modified xsi:type="dcterms:W3CDTF">2021-05-31T07:44:30Z</dcterms:modified>
</cp:coreProperties>
</file>