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서버 측 JavaScript 환경의 이해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개요 및 역사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2009년 Ryan Dahl이 개발한 서버 측 JavaScript 실행 환경</a:t>
            </a:r>
          </a:p>
          <a:p>
            <a:r>
              <a:t>• 비동기 I/O와 단일 스레드 이벤트 루프 기반</a:t>
            </a:r>
          </a:p>
          <a:p>
            <a:r>
              <a:t>• 주로 서버 측 개발에 사용되며, 빠른 네트워크 애플리케이션 구축에 최적화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주요 기능과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비동기 이벤트 기반 아키텍처로 높은 성능 제공</a:t>
            </a:r>
          </a:p>
          <a:p>
            <a:r>
              <a:t>• V8 엔진을 사용한 빠른 JavaScript 실행</a:t>
            </a:r>
          </a:p>
          <a:p>
            <a:r>
              <a:t>• 단일 스레드 모델로 높은 확장성</a:t>
            </a:r>
          </a:p>
          <a:p>
            <a:r>
              <a:t>• npm(Node Package Manager)을 통해 다양한 라이브러리 지원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장점과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장점:</a:t>
            </a:r>
            <a:br/>
            <a:r>
              <a:t>  - 빠른 비동기 처리</a:t>
            </a:r>
            <a:br/>
            <a:r>
              <a:t>  - 활성화된 커뮤니티 및 다양한 모듈</a:t>
            </a:r>
            <a:br/>
            <a:r>
              <a:t>  - REST API 서버 개발에 적합</a:t>
            </a:r>
          </a:p>
          <a:p>
            <a:r>
              <a:t>• 단점:</a:t>
            </a:r>
            <a:br/>
            <a:r>
              <a:t>  - CPU 집약적 작업에서 성능 제한</a:t>
            </a:r>
            <a:br/>
            <a:r>
              <a:t>  - 성숙도가 낮은 일부 모듈</a:t>
            </a:r>
            <a:br/>
            <a:r>
              <a:t>  - 단일 스레드의 한계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사용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웹 서버와 API 서버 개발</a:t>
            </a:r>
          </a:p>
          <a:p>
            <a:r>
              <a:t>• 실시간 애플리케이션 (예: 채팅, 게임)</a:t>
            </a:r>
          </a:p>
          <a:p>
            <a:r>
              <a:t>• 마이크로서비스 아키텍처에서 백엔드 서비스로 사용</a:t>
            </a:r>
          </a:p>
          <a:p>
            <a:r>
              <a:t>• DevOps 도구 및 CLI 툴 개발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환경 설정 및 시작하기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 설치: 공식 웹사이트에서 다운로드</a:t>
            </a:r>
          </a:p>
          <a:p>
            <a:r>
              <a:t>• 간단한 서버 코드 예제:</a:t>
            </a:r>
          </a:p>
          <a:p/>
          <a:p>
            <a:r>
              <a:t>const http = require('http');</a:t>
            </a:r>
          </a:p>
          <a:p>
            <a:r>
              <a:t>http.createServer((req, res) =&gt; {</a:t>
            </a:r>
          </a:p>
          <a:p>
            <a:r>
              <a:t>  res.writeHead(200, {'Content-Type': 'text/plain'});</a:t>
            </a:r>
          </a:p>
          <a:p>
            <a:r>
              <a:t>  res.end('Hello World!');</a:t>
            </a:r>
          </a:p>
          <a:p>
            <a:r>
              <a:t>}).listen(3000);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미래와 전망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서버리스(Serverless) 및 클라우드 환경에서의 활용 증가</a:t>
            </a:r>
          </a:p>
          <a:p>
            <a:r>
              <a:t>• WebAssembly와의 통합 가능성</a:t>
            </a:r>
          </a:p>
          <a:p>
            <a:r>
              <a:t>• 다양한 프레임워크와의 연동성 개선 (예: Express, NestJS)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