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753600" cy="7315200"/>
  <p:notesSz cx="6858000" cy="9144000"/>
  <p:embeddedFontLst>
    <p:embeddedFont>
      <p:font typeface="TT Rounds Condensed" charset="1" panose="02000506030000020003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2960" y="2308648"/>
            <a:ext cx="8107680" cy="1486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Node.js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54480" y="4191000"/>
            <a:ext cx="6644640" cy="177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spc="31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간단한 소개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Node.js 개요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서버 측 JavaScript 실행 환경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V8 엔진 기반, 비동기 I/O 지원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빠르고 효율적인 네트워크 애플리케이션 개발 가능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Node.js 주요 특징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비동기 이벤트 기반 처리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단일 스레드로 높은 확장성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npm을 통한 방대한 라이브러리 생태계 제공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Node.js 사용 사례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웹 서버와 API 서버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실시간 애플리케이션 (채팅, 게임 등)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마이크로서비스 아키텍처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DAGVZZe-hbc</dc:identifier>
  <dcterms:modified xsi:type="dcterms:W3CDTF">2011-08-01T06:04:30Z</dcterms:modified>
  <cp:revision>1</cp:revision>
  <dc:title>NodeJS_Simple_Presentation.pptx</dc:title>
</cp:coreProperties>
</file>