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924" r:id="rId1"/>
  </p:sldMasterIdLst>
  <p:notesMasterIdLst>
    <p:notesMasterId r:id="rId2"/>
  </p:notesMasterIdLst>
  <p:handoutMasterIdLst>
    <p:handoutMasterId r:id="rId3"/>
  </p:handoutMasterIdLst>
  <p:sldIdLst>
    <p:sldId id="268" r:id="rId4"/>
    <p:sldId id="269" r:id="rId5"/>
    <p:sldId id="270" r:id="rId6"/>
    <p:sldId id="271" r:id="rId7"/>
    <p:sldId id="272" r:id="rId8"/>
    <p:sldId id="273" r:id="rId9"/>
    <p:sldId id="274" r:id="rId10"/>
    <p:sldId id="276" r:id="rId11"/>
    <p:sldId id="277" r:id="rId12"/>
    <p:sldId id="275" r:id="rId13"/>
  </p:sldIdLst>
  <p:sldSz cx="12188825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0" name="byd13" initials="b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00" d="100"/>
          <a:sy n="100" d="100"/>
        </p:scale>
        <p:origin x="72" y="1296"/>
      </p:cViewPr>
      <p:guideLst>
        <p:guide orient="horz" pos="2154"/>
        <p:guide orient="horz" pos="378"/>
        <p:guide orient="horz" pos="3786"/>
        <p:guide pos="953"/>
        <p:guide pos="671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786" y="102"/>
      </p:cViewPr>
      <p:guideLst>
        <p:guide orient="horz" pos="2880"/>
        <p:guide pos="2154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commentAuthors" Target="commentAuthors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437708C-4ECB-44B8-A422-6C914CA8853D}" type="datetime1">
              <a:rPr lang="ko-KR" altLang="en-US" smtClean="0">
                <a:latin typeface="맑은 고딕"/>
                <a:ea typeface="맑은 고딕"/>
              </a:rPr>
              <a:t>2024-12-09</a:t>
            </a:fld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4886E15-F82A-4596-A46C-375C6D3981E1}" type="slidenum">
              <a:rPr lang="en-US" altLang="ko-KR" smtClean="0">
                <a:latin typeface="맑은 고딕"/>
                <a:ea typeface="맑은 고딕"/>
              </a:rPr>
              <a:t>‹#›</a:t>
            </a:fld>
            <a:endParaRPr lang="ko-KR" altLang="en-US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/>
                <a:ea typeface="맑은 고딕"/>
              </a:defRPr>
            </a:lvl1pPr>
          </a:lstStyle>
          <a:p>
            <a:pPr lvl="0"/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/>
                <a:ea typeface="맑은 고딕"/>
              </a:defRPr>
            </a:lvl1pPr>
          </a:lstStyle>
          <a:p>
            <a:pPr lvl="0"/>
            <a:fld id="{A6603DC1-1EAB-40C2-BD43-C56BDD106B2D}" type="datetime1">
              <a:rPr lang="ko-KR" altLang="en-US" noProof="0" smtClean="0"/>
              <a:t>2024-12-09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 rtl="0">
              <a:defRPr/>
            </a:pPr>
            <a:r>
              <a:rPr lang="ko-KR" altLang="en-US"/>
              <a:t>마스터 텍스트 스타일을 편집하려면 클릭하세요</a:t>
            </a:r>
            <a:r>
              <a:rPr lang="en-US" altLang="ko-KR"/>
              <a:t>.</a:t>
            </a:r>
            <a:endParaRPr lang="en-US" altLang="ko-KR"/>
          </a:p>
          <a:p>
            <a:pPr lvl="1" rtl="0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 rtl="0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 rtl="0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 rtl="0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/>
                <a:ea typeface="맑은 고딕"/>
              </a:defRPr>
            </a:lvl1pPr>
          </a:lstStyle>
          <a:p>
            <a:pPr lv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/>
                <a:ea typeface="맑은 고딕"/>
              </a:defRPr>
            </a:lvl1pPr>
          </a:lstStyle>
          <a:p>
            <a:pPr lvl="0"/>
            <a:fld id="{BF105DB2-FD3E-441D-8B7E-7AE83ECE27B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6.xml" 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60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443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730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874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489487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블록"/>
          <p:cNvSpPr/>
          <p:nvPr/>
        </p:nvSpPr>
        <p:spPr bwMode="invGray">
          <a:xfrm>
            <a:off x="1141413" y="1600200"/>
            <a:ext cx="1104741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위쪽 그래픽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직사각형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3" name="아래쪽 그래픽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직사각형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 bwMode="invGray">
          <a:xfrm>
            <a:off x="1522414" y="1905000"/>
            <a:ext cx="9143998" cy="26670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 rtlCol="0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0" name="날짜 개체 틀 1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8F87D46-25E5-49AB-BA4B-46681A2FB7DE}" type="datetime1">
              <a:rPr lang="ko-KR" altLang="en-US" noProof="0" smtClean="0"/>
              <a:t>2024-12-09</a:t>
            </a:fld>
            <a:endParaRPr lang="ko-KR" altLang="en-US" noProof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6E4AA80-5FFB-4E83-9A37-D2D4DB167DA1}" type="datetime1">
              <a:rPr lang="ko-KR" altLang="en-US" noProof="0" smtClean="0"/>
              <a:t>2024-12-09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2413" y="609600"/>
            <a:ext cx="7696198" cy="54102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FC15EA2-D3B4-4642-9A27-C3B0937B11C6}" type="datetime1">
              <a:rPr lang="ko-KR" altLang="en-US" noProof="0" smtClean="0"/>
              <a:t>2024-12-09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4A3C87F-1763-4789-91C7-4DB702EE398E}" type="datetime1">
              <a:rPr lang="ko-KR" altLang="en-US" noProof="0" smtClean="0"/>
              <a:t>2024-12-09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7A65C81-F84C-4108-BEF5-EB67D833E3A9}" type="datetime1">
              <a:rPr lang="ko-KR" altLang="en-US" noProof="0" smtClean="0"/>
              <a:t>2024-12-09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2413" y="4876800"/>
            <a:ext cx="8229598" cy="1143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6AAAE59-1BDB-4BC7-8C12-23A0CFD562CB}" type="datetime1">
              <a:rPr lang="ko-KR" altLang="en-US" noProof="0" smtClean="0"/>
              <a:t>2024-12-09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522413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230849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35158F4-73C5-45AD-B423-124C9C54F68F}" type="datetime1">
              <a:rPr lang="ko-KR" altLang="en-US" noProof="0" smtClean="0"/>
              <a:t>2024-12-09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2413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522413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246814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246814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1D49FB9-1D28-41DA-B40D-C9547997CBDC}" type="datetime1">
              <a:rPr lang="ko-KR" altLang="en-US" noProof="0" smtClean="0"/>
              <a:t>2024-12-09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E8204A8-394E-4932-B2B5-BF23D5A6E106}" type="datetime1">
              <a:rPr lang="ko-KR" altLang="en-US" noProof="0" smtClean="0"/>
              <a:t>2024-12-09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아래쪽 그래픽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직사각형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C3F8FFB-E840-443D-94D7-270101C73401}" type="datetime1">
              <a:rPr lang="ko-KR" altLang="en-US" noProof="0" smtClean="0"/>
              <a:t>2024-12-09</a:t>
            </a:fld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틀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1491930" y="1293495"/>
            <a:ext cx="5577840" cy="402336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3536829"/>
            <a:ext cx="3124200" cy="1797169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E229CAE-447B-48A0-89A3-673B2195BCE4}" type="datetime1">
              <a:rPr lang="ko-KR" altLang="en-US" noProof="0" smtClean="0"/>
              <a:t>2024-12-09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틀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 hasCustomPrompt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3536829"/>
            <a:ext cx="3124200" cy="1797171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6FC5E80-A003-4FC9-8085-493D7FD69E39}" type="datetime1">
              <a:rPr lang="ko-KR" altLang="en-US" noProof="0" smtClean="0"/>
              <a:t>2024-12-09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아래쪽 그래픽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직사각형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" name="위쪽 그래픽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직사각형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 bwMode="auto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 bwMode="auto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72FC373-2328-4228-A51A-0917F7F94F08}" type="datetime1">
              <a:rPr lang="ko-KR" altLang="en-US" noProof="0" smtClean="0"/>
              <a:t>2024-12-09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 bwMode="auto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74320" indent="-274320" algn="l" defTabSz="914400" rtl="0" eaLnBrk="1" latinLnBrk="1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4864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82296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972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3258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5544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hyperlink" Target="https://donghyup.github.io/webpgm/" TargetMode="External"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17948" y="2708920"/>
            <a:ext cx="9684566" cy="1082824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dirty="0" smtClean="0"/>
              <a:t>내가 가고 싶은 회사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en-US" altLang="ko-KR" dirty="0" smtClean="0"/>
              <a:t>|</a:t>
            </a:r>
            <a:r>
              <a:rPr lang="ko-KR" altLang="en-US" dirty="0" err="1" smtClean="0"/>
              <a:t>강동협</a:t>
            </a:r>
            <a:r>
              <a:rPr lang="en-US" altLang="ko-KR" dirty="0" smtClean="0"/>
              <a:t>|2021563001|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61964" y="3933056"/>
            <a:ext cx="4896544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4000" b="1" dirty="0" smtClean="0">
                <a:solidFill>
                  <a:schemeClr val="bg1"/>
                </a:solidFill>
              </a:rPr>
              <a:t>카카오</a:t>
            </a:r>
            <a:r>
              <a:rPr lang="en-US" altLang="ko-KR" sz="4000" b="1" dirty="0" smtClean="0">
                <a:solidFill>
                  <a:schemeClr val="bg1"/>
                </a:solidFill>
              </a:rPr>
              <a:t>(KAKAO)</a:t>
            </a:r>
            <a:endParaRPr lang="ko-KR" altLang="en-US" sz="4000" b="1" dirty="0" smtClean="0">
              <a:solidFill>
                <a:schemeClr val="bg1"/>
              </a:solidFill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6428185" y="4941168"/>
            <a:ext cx="5760640" cy="36766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anchor="ctr" anchorCtr="1">
            <a:spAutoFit/>
          </a:bodyPr>
          <a:p>
            <a:pPr>
              <a:defRPr/>
            </a:pPr>
            <a:r>
              <a:rPr lang="ko-KR" altLang="en-US">
                <a:hlinkClick r:id="rId3"/>
              </a:rPr>
              <a:t>https://donghyup.github.io/webpgm/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점수 </a:t>
            </a:r>
            <a:r>
              <a:rPr lang="en-US" altLang="ko-KR"/>
              <a:t>:10</a:t>
            </a:r>
            <a:r>
              <a:rPr lang="ko-KR" altLang="en-US"/>
              <a:t>점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p>
            <a:pPr>
              <a:defRPr/>
            </a:pPr>
            <a:r>
              <a:rPr lang="ko-KR" altLang="en-US"/>
              <a:t>카카오에 대한 설명을 잘했다고 생각하기 때문입니다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또한 제출기한인 </a:t>
            </a:r>
            <a:r>
              <a:rPr lang="en-US" altLang="ko-KR"/>
              <a:t>12</a:t>
            </a:r>
            <a:r>
              <a:rPr lang="ko-KR" altLang="en-US"/>
              <a:t>월</a:t>
            </a:r>
            <a:r>
              <a:rPr lang="en-US" altLang="ko-KR"/>
              <a:t>10</a:t>
            </a:r>
            <a:r>
              <a:rPr lang="ko-KR" altLang="en-US"/>
              <a:t>일에 맞춰 제출기한을 지켰다고 생각해서입니다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또한 </a:t>
            </a:r>
            <a:r>
              <a:rPr lang="en-US" altLang="ko-KR"/>
              <a:t>5</a:t>
            </a:r>
            <a:r>
              <a:rPr lang="ko-KR" altLang="en-US"/>
              <a:t>개 이상 메뉴를 사용하였고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framework</a:t>
            </a:r>
            <a:r>
              <a:rPr lang="ko-KR" altLang="en-US"/>
              <a:t> </a:t>
            </a:r>
            <a:r>
              <a:rPr lang="en-US" altLang="ko-KR"/>
              <a:t>2</a:t>
            </a:r>
            <a:r>
              <a:rPr lang="ko-KR" altLang="en-US"/>
              <a:t>개 이상 사용하였기에 감점 요소는 없다고 생각해서 </a:t>
            </a:r>
            <a:r>
              <a:rPr lang="en-US" altLang="ko-KR"/>
              <a:t>10</a:t>
            </a:r>
            <a:r>
              <a:rPr lang="ko-KR" altLang="en-US"/>
              <a:t>이라 생각합니다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"/>
          <p:cNvSpPr txBox="1"/>
          <p:nvPr/>
        </p:nvSpPr>
        <p:spPr>
          <a:xfrm>
            <a:off x="1125860" y="5116830"/>
            <a:ext cx="10369152" cy="36766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anchor="ctr" anchorCtr="1">
            <a:spAutoFit/>
          </a:bodyPr>
          <a:p>
            <a:pPr>
              <a:defRPr/>
            </a:pPr>
            <a:r>
              <a:rPr lang="ko-KR" altLang="en-US"/>
              <a:t>출처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Chat GPT/ https://www.kakaocorp.com/page/service/tech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4437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/>
              <a:t>회사 소개</a:t>
            </a:r>
            <a:endParaRPr lang="ko-KR" altLang="en-US"/>
          </a:p>
          <a:p>
            <a:pPr rtl="0">
              <a:defRPr/>
            </a:pPr>
            <a:r>
              <a:rPr lang="ko-KR" altLang="en-US"/>
              <a:t>주요 서비스</a:t>
            </a:r>
            <a:endParaRPr lang="ko-KR" altLang="en-US"/>
          </a:p>
          <a:p>
            <a:pPr rtl="0">
              <a:defRPr/>
            </a:pPr>
            <a:r>
              <a:rPr lang="ko-KR" altLang="en-US"/>
              <a:t>비전</a:t>
            </a:r>
            <a:endParaRPr lang="ko-KR" altLang="en-US"/>
          </a:p>
          <a:p>
            <a:pPr rtl="0">
              <a:defRPr/>
            </a:pPr>
            <a:r>
              <a:rPr lang="ko-KR" altLang="en-US"/>
              <a:t>기술</a:t>
            </a:r>
            <a:endParaRPr lang="ko-KR" altLang="en-US"/>
          </a:p>
          <a:p>
            <a:pPr rtl="0">
              <a:defRPr/>
            </a:pPr>
            <a:r>
              <a:rPr lang="ko-KR" altLang="en-US"/>
              <a:t>채용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회사 소개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ko-KR" altLang="en-US" dirty="0"/>
              <a:t>카카오는 </a:t>
            </a:r>
            <a:r>
              <a:rPr lang="en-US" altLang="ko-KR" dirty="0"/>
              <a:t>2010</a:t>
            </a:r>
            <a:r>
              <a:rPr lang="ko-KR" altLang="en-US" dirty="0"/>
              <a:t>년에 설립된 대한민국의 대표적인 </a:t>
            </a:r>
            <a:r>
              <a:rPr lang="en-US" altLang="ko-KR" dirty="0"/>
              <a:t>IT </a:t>
            </a:r>
            <a:r>
              <a:rPr lang="ko-KR" altLang="en-US" dirty="0" smtClean="0"/>
              <a:t>기업이다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r>
              <a:rPr lang="ko-KR" altLang="en-US" dirty="0"/>
              <a:t>다양한 플랫폼과 서비스를 제공하고 있습니다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본사는 </a:t>
            </a:r>
            <a:r>
              <a:rPr lang="ko-KR" altLang="en-US" dirty="0"/>
              <a:t>경기도 성남시 판교 테크노밸리에 위치하고 있습니다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2966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주요 서비스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ko-KR" altLang="en-US" b="1" dirty="0" err="1"/>
              <a:t>카카오톡</a:t>
            </a:r>
            <a:r>
              <a:rPr lang="en-US" altLang="ko-KR" dirty="0"/>
              <a:t>: </a:t>
            </a:r>
            <a:r>
              <a:rPr lang="ko-KR" altLang="en-US" dirty="0"/>
              <a:t>국민 메신저로 대화와 다양한 서비스를 제공합니다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r>
              <a:rPr lang="ko-KR" altLang="en-US" b="1" dirty="0" err="1"/>
              <a:t>카카오페이</a:t>
            </a:r>
            <a:r>
              <a:rPr lang="en-US" altLang="ko-KR" dirty="0"/>
              <a:t>: </a:t>
            </a:r>
            <a:r>
              <a:rPr lang="ko-KR" altLang="en-US" dirty="0" err="1"/>
              <a:t>간편결제와</a:t>
            </a:r>
            <a:r>
              <a:rPr lang="ko-KR" altLang="en-US" dirty="0"/>
              <a:t> 송금 서비스를 제공합니다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카카오</a:t>
            </a:r>
            <a:r>
              <a:rPr lang="en-US" altLang="ko-KR" b="1" dirty="0"/>
              <a:t>T</a:t>
            </a:r>
            <a:r>
              <a:rPr lang="en-US" altLang="ko-KR" dirty="0"/>
              <a:t>: </a:t>
            </a:r>
            <a:r>
              <a:rPr lang="ko-KR" altLang="en-US" dirty="0" err="1"/>
              <a:t>모빌리티</a:t>
            </a:r>
            <a:r>
              <a:rPr lang="ko-KR" altLang="en-US" dirty="0"/>
              <a:t> 서비스로 택시</a:t>
            </a:r>
            <a:r>
              <a:rPr lang="en-US" altLang="ko-KR" dirty="0"/>
              <a:t>, </a:t>
            </a:r>
            <a:r>
              <a:rPr lang="ko-KR" altLang="en-US" dirty="0"/>
              <a:t>대리운전</a:t>
            </a:r>
            <a:r>
              <a:rPr lang="en-US" altLang="ko-KR" dirty="0"/>
              <a:t>, </a:t>
            </a:r>
            <a:r>
              <a:rPr lang="ko-KR" altLang="en-US" dirty="0" err="1"/>
              <a:t>킥보드</a:t>
            </a:r>
            <a:r>
              <a:rPr lang="ko-KR" altLang="en-US" dirty="0"/>
              <a:t> 등을 제공합니다</a:t>
            </a:r>
            <a:r>
              <a:rPr lang="en-US" altLang="ko-KR" dirty="0"/>
              <a:t>.</a:t>
            </a:r>
          </a:p>
          <a:p>
            <a:r>
              <a:rPr lang="ko-KR" altLang="en-US" b="1" dirty="0" err="1"/>
              <a:t>카카오웹툰</a:t>
            </a:r>
            <a:r>
              <a:rPr lang="en-US" altLang="ko-KR" dirty="0"/>
              <a:t>: </a:t>
            </a:r>
            <a:r>
              <a:rPr lang="ko-KR" altLang="en-US" dirty="0"/>
              <a:t>웹툰 플랫폼으로 글로벌 확장 중입니다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586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비전</a:t>
            </a:r>
            <a:endParaRPr lang="en-US" altLang="ko-KR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ko-KR" altLang="en-US" dirty="0"/>
              <a:t>카카오는 </a:t>
            </a:r>
            <a:r>
              <a:rPr lang="en-US" altLang="ko-KR" dirty="0"/>
              <a:t>AI</a:t>
            </a:r>
            <a:r>
              <a:rPr lang="ko-KR" altLang="en-US" dirty="0"/>
              <a:t>와 빅데이터 기술을 기반으로 글로벌 시장을 </a:t>
            </a:r>
            <a:r>
              <a:rPr lang="ko-KR" altLang="en-US" dirty="0" smtClean="0"/>
              <a:t>선도하고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지속 </a:t>
            </a:r>
            <a:r>
              <a:rPr lang="ko-KR" altLang="en-US" dirty="0"/>
              <a:t>가능한 사회적 가치를 실현하는 데 기여하고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4243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기술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522876" y="1676400"/>
            <a:ext cx="9143538" cy="4560912"/>
          </a:xfrm>
        </p:spPr>
        <p:txBody>
          <a:bodyPr rtlCol="0">
            <a:normAutofit/>
          </a:bodyPr>
          <a:lstStyle/>
          <a:p>
            <a:r>
              <a:rPr lang="en-US" altLang="ko-KR" sz="1800" b="1" dirty="0" smtClean="0"/>
              <a:t> </a:t>
            </a:r>
            <a:r>
              <a:rPr lang="ko-KR" altLang="en-US" sz="1800" b="1" dirty="0"/>
              <a:t>인공지능</a:t>
            </a:r>
            <a:r>
              <a:rPr lang="en-US" altLang="ko-KR" sz="1800" b="1" dirty="0"/>
              <a:t>(AI)</a:t>
            </a:r>
          </a:p>
          <a:p>
            <a:pPr lvl="1"/>
            <a:r>
              <a:rPr lang="ko-KR" altLang="en-US" sz="1400" dirty="0"/>
              <a:t>카카오는 </a:t>
            </a:r>
            <a:r>
              <a:rPr lang="en-US" altLang="ko-KR" sz="1400" dirty="0"/>
              <a:t>AI </a:t>
            </a:r>
            <a:r>
              <a:rPr lang="ko-KR" altLang="en-US" sz="1400" dirty="0"/>
              <a:t>기술을 활용하여 사용자 경험을 향상시키고 </a:t>
            </a:r>
            <a:r>
              <a:rPr lang="ko-KR" altLang="en-US" sz="1400" dirty="0" smtClean="0"/>
              <a:t>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lvl="1"/>
            <a:r>
              <a:rPr lang="ko-KR" altLang="en-US" sz="1400" b="1" dirty="0"/>
              <a:t>카카오 </a:t>
            </a:r>
            <a:r>
              <a:rPr lang="en-US" altLang="ko-KR" sz="1400" b="1" dirty="0"/>
              <a:t>i</a:t>
            </a:r>
            <a:r>
              <a:rPr lang="en-US" altLang="ko-KR" sz="1400" dirty="0"/>
              <a:t>: </a:t>
            </a:r>
            <a:r>
              <a:rPr lang="ko-KR" altLang="en-US" sz="1400" dirty="0"/>
              <a:t>음성 인식</a:t>
            </a:r>
            <a:r>
              <a:rPr lang="en-US" altLang="ko-KR" sz="1400" dirty="0"/>
              <a:t>, </a:t>
            </a:r>
            <a:r>
              <a:rPr lang="ko-KR" altLang="en-US" sz="1400" dirty="0"/>
              <a:t>자연어 처리</a:t>
            </a:r>
            <a:r>
              <a:rPr lang="en-US" altLang="ko-KR" sz="1400" dirty="0"/>
              <a:t>, </a:t>
            </a:r>
            <a:r>
              <a:rPr lang="ko-KR" altLang="en-US" sz="1400" dirty="0"/>
              <a:t>추천 시스템 등 다양한 </a:t>
            </a:r>
            <a:r>
              <a:rPr lang="en-US" altLang="ko-KR" sz="1400" dirty="0"/>
              <a:t>AI </a:t>
            </a:r>
            <a:r>
              <a:rPr lang="ko-KR" altLang="en-US" sz="1400" dirty="0"/>
              <a:t>기술을 통합한 </a:t>
            </a:r>
            <a:r>
              <a:rPr lang="ko-KR" altLang="en-US" sz="1400" dirty="0" smtClean="0"/>
              <a:t>플랫폼이다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  <a:p>
            <a:pPr lvl="1"/>
            <a:r>
              <a:rPr lang="ko-KR" altLang="en-US" sz="1400" b="1" dirty="0"/>
              <a:t>카카오브레인</a:t>
            </a:r>
            <a:r>
              <a:rPr lang="en-US" altLang="ko-KR" sz="1400" dirty="0"/>
              <a:t>: </a:t>
            </a:r>
            <a:r>
              <a:rPr lang="ko-KR" altLang="en-US" sz="1400" dirty="0"/>
              <a:t>대규모 언어 모델과 이미지 생성 모델을 개발하여 헬스케어 </a:t>
            </a:r>
            <a:r>
              <a:rPr lang="ko-KR" altLang="en-US" sz="1400" dirty="0" smtClean="0"/>
              <a:t>등</a:t>
            </a:r>
            <a:endParaRPr lang="en-US" altLang="ko-KR" sz="1400" dirty="0" smtClean="0"/>
          </a:p>
          <a:p>
            <a:r>
              <a:rPr lang="ko-KR" altLang="en-US" sz="1800" b="1" dirty="0" err="1" smtClean="0"/>
              <a:t>클라우드</a:t>
            </a:r>
            <a:r>
              <a:rPr lang="ko-KR" altLang="en-US" sz="1800" b="1" dirty="0" smtClean="0"/>
              <a:t> 컴퓨팅</a:t>
            </a:r>
            <a:endParaRPr lang="en-US" altLang="ko-KR" sz="1800" b="1" dirty="0" smtClean="0"/>
          </a:p>
          <a:p>
            <a:pPr lvl="1"/>
            <a:r>
              <a:rPr lang="ko-KR" altLang="en-US" sz="1400" dirty="0"/>
              <a:t>카카오는 자체 </a:t>
            </a:r>
            <a:r>
              <a:rPr lang="ko-KR" altLang="en-US" sz="1400" dirty="0" err="1"/>
              <a:t>클라우드</a:t>
            </a:r>
            <a:r>
              <a:rPr lang="ko-KR" altLang="en-US" sz="1400" dirty="0"/>
              <a:t> 플랫폼을 통해 안정적이고 확장 가능한 서비스를 제공하고 </a:t>
            </a:r>
            <a:r>
              <a:rPr lang="ko-KR" altLang="en-US" sz="1400" dirty="0" smtClean="0"/>
              <a:t>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lvl="1"/>
            <a:r>
              <a:rPr lang="ko-KR" altLang="en-US" sz="1400" b="1" dirty="0"/>
              <a:t>카카오엔터프라이즈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클라우드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네이티브</a:t>
            </a:r>
            <a:r>
              <a:rPr lang="ko-KR" altLang="en-US" sz="1400" dirty="0"/>
              <a:t> 환경에서 소프트웨어 로드 </a:t>
            </a:r>
            <a:r>
              <a:rPr lang="ko-KR" altLang="en-US" sz="1400" dirty="0" err="1"/>
              <a:t>밸런서를</a:t>
            </a:r>
            <a:r>
              <a:rPr lang="ko-KR" altLang="en-US" sz="1400" dirty="0"/>
              <a:t> 구현하여 가변적인 트래픽에 유연하게 대응하고 있어</a:t>
            </a:r>
            <a:r>
              <a:rPr lang="en-US" altLang="ko-KR" sz="1400" dirty="0"/>
              <a:t>. </a:t>
            </a:r>
            <a:r>
              <a:rPr lang="ko-KR" altLang="en-US" sz="1400" dirty="0"/>
              <a:t>다양한 분야에 적용하고 </a:t>
            </a:r>
            <a:r>
              <a:rPr lang="ko-KR" altLang="en-US" sz="1400" dirty="0" smtClean="0"/>
              <a:t>있다</a:t>
            </a:r>
            <a:r>
              <a:rPr lang="en-US" altLang="ko-KR" sz="1400" dirty="0" smtClean="0"/>
              <a:t>.</a:t>
            </a:r>
            <a:endParaRPr lang="en-US" altLang="ko-KR" sz="1800" b="1" dirty="0"/>
          </a:p>
          <a:p>
            <a:r>
              <a:rPr lang="ko-KR" altLang="en-US" sz="1800" b="1" dirty="0" smtClean="0"/>
              <a:t>오픈소스 </a:t>
            </a:r>
            <a:r>
              <a:rPr lang="ko-KR" altLang="en-US" sz="1800" b="1" dirty="0"/>
              <a:t>기여</a:t>
            </a:r>
          </a:p>
          <a:p>
            <a:pPr lvl="1"/>
            <a:r>
              <a:rPr lang="ko-KR" altLang="en-US" sz="1400" dirty="0"/>
              <a:t>카카오는 개발자 생태계의 발전을 위해 다양한 오픈소스 프로젝트를 공개하고 </a:t>
            </a:r>
            <a:r>
              <a:rPr lang="ko-KR" altLang="en-US" sz="1400" dirty="0" smtClean="0"/>
              <a:t>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lvl="1"/>
            <a:r>
              <a:rPr lang="en-US" altLang="ko-KR" sz="1400" b="1" dirty="0"/>
              <a:t>Buffalo</a:t>
            </a:r>
            <a:r>
              <a:rPr lang="en-US" altLang="ko-KR" sz="1400" dirty="0"/>
              <a:t>: </a:t>
            </a:r>
            <a:r>
              <a:rPr lang="ko-KR" altLang="en-US" sz="1400" dirty="0"/>
              <a:t>추천 시스템을 위한 고성능 오픈소스 프로젝트로</a:t>
            </a:r>
            <a:r>
              <a:rPr lang="en-US" altLang="ko-KR" sz="1400" dirty="0"/>
              <a:t>, </a:t>
            </a:r>
            <a:r>
              <a:rPr lang="ko-KR" altLang="en-US" sz="1400" dirty="0"/>
              <a:t>시스템 리소스를 효율적으로 활용하여 고성능을 </a:t>
            </a:r>
            <a:r>
              <a:rPr lang="ko-KR" altLang="en-US" sz="1400" dirty="0" smtClean="0"/>
              <a:t>구현한다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  <a:p>
            <a:pPr lvl="1"/>
            <a:r>
              <a:rPr lang="en-US" altLang="ko-KR" sz="1400" b="1" dirty="0" err="1"/>
              <a:t>khaiii</a:t>
            </a:r>
            <a:r>
              <a:rPr lang="en-US" altLang="ko-KR" sz="1400" dirty="0"/>
              <a:t>: </a:t>
            </a:r>
            <a:r>
              <a:rPr lang="ko-KR" altLang="en-US" sz="1400" dirty="0"/>
              <a:t>카카오에서 개발한 세 번째 형태소 분석기로</a:t>
            </a:r>
            <a:r>
              <a:rPr lang="en-US" altLang="ko-KR" sz="1400" dirty="0"/>
              <a:t>, </a:t>
            </a:r>
            <a:r>
              <a:rPr lang="ko-KR" altLang="en-US" sz="1400" dirty="0"/>
              <a:t>한국어 자연어 처리에 활용되고 </a:t>
            </a:r>
            <a:r>
              <a:rPr lang="ko-KR" altLang="en-US" sz="1400" dirty="0" smtClean="0"/>
              <a:t>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  <a:p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5190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채용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2876" y="1556792"/>
            <a:ext cx="9143538" cy="4536504"/>
          </a:xfrm>
        </p:spPr>
        <p:txBody>
          <a:bodyPr>
            <a:normAutofit lnSpcReduction="10000"/>
          </a:bodyPr>
          <a:lstStyle/>
          <a:p>
            <a:pPr lvl="0">
              <a:defRPr/>
            </a:pPr>
            <a:r>
              <a:rPr lang="ko-KR" altLang="en-US" sz="2000"/>
              <a:t>채용 공고 확인</a:t>
            </a:r>
            <a:endParaRPr lang="ko-KR" altLang="en-US" sz="2000"/>
          </a:p>
          <a:p>
            <a:pPr lvl="1">
              <a:defRPr/>
            </a:pPr>
            <a:r>
              <a:rPr lang="ko-KR" altLang="en-US"/>
              <a:t>카카오의 공식 채용 사이트인 카카오 영입에서 현재 진행 중인 채용 공고를 확인하실 수 있습니다</a:t>
            </a:r>
            <a:r>
              <a:rPr lang="en-US" altLang="ko-KR"/>
              <a:t>. </a:t>
            </a:r>
            <a:r>
              <a:rPr lang="ko-KR" altLang="en-US"/>
              <a:t>여기에서 직무별 상세 내용과 지원 방법을 확인하실 수 있습니다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en-US" altLang="ko-KR" sz="2000"/>
              <a:t>.</a:t>
            </a:r>
            <a:r>
              <a:rPr lang="ko-KR" altLang="en-US" sz="2000"/>
              <a:t>채용절차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en-US" altLang="ko-KR" sz="2000"/>
              <a:t>1.</a:t>
            </a:r>
            <a:r>
              <a:rPr lang="ko-KR" altLang="en-US" sz="2000"/>
              <a:t> 서류 전형</a:t>
            </a:r>
            <a:r>
              <a:rPr lang="en-US" altLang="ko-KR" sz="2000"/>
              <a:t>: </a:t>
            </a:r>
            <a:r>
              <a:rPr lang="ko-KR" altLang="en-US" sz="2000"/>
              <a:t>지원자의 이력서와 자기소개서를 기반으로 평가합니다</a:t>
            </a:r>
            <a:r>
              <a:rPr lang="en-US" altLang="ko-KR" sz="2000"/>
              <a:t>.</a:t>
            </a:r>
            <a:endParaRPr lang="en-US" altLang="ko-KR" sz="2000"/>
          </a:p>
          <a:p>
            <a:pPr marL="0" indent="0">
              <a:buNone/>
              <a:defRPr/>
            </a:pPr>
            <a:r>
              <a:rPr lang="en-US" altLang="ko-KR" sz="2000"/>
              <a:t>2.</a:t>
            </a:r>
            <a:r>
              <a:rPr lang="ko-KR" altLang="en-US" sz="2000"/>
              <a:t> 코딩 테스트</a:t>
            </a:r>
            <a:r>
              <a:rPr lang="en-US" altLang="ko-KR" sz="2000"/>
              <a:t>: </a:t>
            </a:r>
            <a:r>
              <a:rPr lang="ko-KR" altLang="en-US" sz="2000"/>
              <a:t>테크 직군의 경우</a:t>
            </a:r>
            <a:r>
              <a:rPr lang="en-US" altLang="ko-KR" sz="2000"/>
              <a:t>, </a:t>
            </a:r>
            <a:r>
              <a:rPr lang="ko-KR" altLang="en-US" sz="2000"/>
              <a:t>서류 전형 합격 후 코딩 테스트를 진행합니다</a:t>
            </a:r>
            <a:r>
              <a:rPr lang="en-US" altLang="ko-KR" sz="2000"/>
              <a:t>.</a:t>
            </a:r>
            <a:endParaRPr lang="en-US" altLang="ko-KR" sz="2000"/>
          </a:p>
          <a:p>
            <a:pPr marL="0" indent="0">
              <a:buNone/>
              <a:defRPr/>
            </a:pPr>
            <a:r>
              <a:rPr lang="en-US" altLang="ko-KR" sz="2000"/>
              <a:t>3.</a:t>
            </a:r>
            <a:r>
              <a:rPr lang="ko-KR" altLang="en-US" sz="2000"/>
              <a:t> 인터뷰</a:t>
            </a:r>
            <a:r>
              <a:rPr lang="en-US" altLang="ko-KR" sz="2000"/>
              <a:t>: 1</a:t>
            </a:r>
            <a:r>
              <a:rPr lang="ko-KR" altLang="en-US" sz="2000"/>
              <a:t>차와 </a:t>
            </a:r>
            <a:r>
              <a:rPr lang="en-US" altLang="ko-KR" sz="2000"/>
              <a:t>2</a:t>
            </a:r>
            <a:r>
              <a:rPr lang="ko-KR" altLang="en-US" sz="2000"/>
              <a:t>차 인터뷰를 통해 지원자의 역량과 적합성을 심층적으로 평가합니다</a:t>
            </a:r>
            <a:r>
              <a:rPr lang="en-US" altLang="ko-KR" sz="2000"/>
              <a:t>.</a:t>
            </a:r>
            <a:endParaRPr lang="en-US" altLang="ko-KR" sz="2000"/>
          </a:p>
          <a:p>
            <a:pPr marL="0" indent="0">
              <a:buNone/>
              <a:defRPr/>
            </a:pPr>
            <a:r>
              <a:rPr lang="en-US" altLang="ko-KR" sz="2000"/>
              <a:t>4.</a:t>
            </a:r>
            <a:r>
              <a:rPr lang="ko-KR" altLang="en-US" sz="2000"/>
              <a:t> 입사 확정</a:t>
            </a:r>
            <a:r>
              <a:rPr lang="en-US" altLang="ko-KR" sz="2000"/>
              <a:t>: </a:t>
            </a:r>
            <a:r>
              <a:rPr lang="ko-KR" altLang="en-US" sz="2000"/>
              <a:t>최종 합격 시 입사가 확정됩니다</a:t>
            </a:r>
            <a:r>
              <a:rPr lang="en-US" altLang="ko-KR" sz="2000"/>
              <a:t>.</a:t>
            </a:r>
            <a:endParaRPr lang="en-US" altLang="ko-KR"/>
          </a:p>
          <a:p>
            <a:pPr marL="0" indent="0">
              <a:buNone/>
              <a:defRPr/>
            </a:pP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90507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소스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9481" y="1700808"/>
            <a:ext cx="3052683" cy="2681536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62164" y="1700808"/>
            <a:ext cx="5158308" cy="2251563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862164" y="3933056"/>
            <a:ext cx="5134517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94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웹 페이지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40549" y="1988840"/>
            <a:ext cx="8907726" cy="387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835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_rels/theme1.xml.rels><?xml version="1.0" encoding="UTF-8" standalone="yes" ?><Relationships xmlns="http://schemas.openxmlformats.org/package/2006/relationships"><Relationship Id="rId1" Type="http://schemas.openxmlformats.org/officeDocument/2006/relationships/image" Target="../media/image1.jpeg"  /></Relationships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프로젝트 계획 개요 프레젠테이션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MS Gothic"/>
        <a:font script="Hang" typeface="맑은 고딕"/>
        <a:font script="Hans" typeface="SimSun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MS Gothic"/>
        <a:font script="Hang" typeface="맑은 고딕"/>
        <a:font script="Hans" typeface="SimSun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MS Gothic"/>
        <a:font script="Hang" typeface="맑은 고딕"/>
        <a:font script="Hans" typeface="SimSun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MS Gothic"/>
        <a:font script="Hang" typeface="맑은 고딕"/>
        <a:font script="Hans" typeface="SimSun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MS Gothic"/>
        <a:font script="Hang" typeface="맑은 고딕"/>
        <a:font script="Hans" typeface="SimSun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MS Gothic"/>
        <a:font script="Hang" typeface="맑은 고딕"/>
        <a:font script="Hans" typeface="SimSun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266</ep:Words>
  <ep:PresentationFormat>사용자 지정</ep:PresentationFormat>
  <ep:Paragraphs>52</ep:Paragraphs>
  <ep:Slides>10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프로젝트 계획 개요 프레젠테이션</vt:lpstr>
      <vt:lpstr>내가 가고 싶은 회사 소개</vt:lpstr>
      <vt:lpstr>목차</vt:lpstr>
      <vt:lpstr>회사 소개</vt:lpstr>
      <vt:lpstr>주요 서비스</vt:lpstr>
      <vt:lpstr>비전</vt:lpstr>
      <vt:lpstr>기술</vt:lpstr>
      <vt:lpstr>채용</vt:lpstr>
      <vt:lpstr>소스</vt:lpstr>
      <vt:lpstr>웹 페이지</vt:lpstr>
      <vt:lpstr>점수 :10점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2024-12-09T03:06:45.000</dcterms:created>
  <dc:creator>cslab</dc:creator>
  <cp:lastModifiedBy>byd13</cp:lastModifiedBy>
  <dcterms:modified xsi:type="dcterms:W3CDTF">2024-12-10T00:57:51.484</dcterms:modified>
  <cp:revision>29</cp:revision>
  <dc:title>내가 가고 싶은 회사 소개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