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hyperlink" Target="https://github.com/donghyup/webpgm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10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7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38200" y="228600"/>
            <a:ext cx="17221200" cy="9512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01800" y="6896100"/>
            <a:ext cx="12420600" cy="2768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9559"/>
              </a:lnSpc>
              <a:defRPr/>
            </a:pPr>
            <a:r>
              <a:rPr lang="en-US" altLang="ko-KR" sz="15600" b="1" i="0" u="none" strike="noStrike" spc="-4100">
                <a:solidFill>
                  <a:srgbClr val="000000"/>
                </a:solidFill>
                <a:latin typeface="Noto Sans CJK KR Regular"/>
              </a:rPr>
              <a:t>G           i              T                  </a:t>
            </a:r>
            <a:r>
              <a:rPr lang="ko-KR" altLang="en-US" sz="15600" b="1" i="0" u="none" strike="noStrike" spc="-4100">
                <a:solidFill>
                  <a:srgbClr val="000000"/>
                </a:solidFill>
                <a:latin typeface="Noto Sans CJK KR Regular"/>
              </a:rPr>
              <a:t>정       리 </a:t>
            </a:r>
            <a:endParaRPr lang="ko-KR" altLang="en-US" sz="15600" b="1" i="0" u="none" strike="noStrike" spc="-41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48900" y="3111500"/>
            <a:ext cx="6057900" cy="1193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03749"/>
              </a:lnSpc>
              <a:defRPr/>
            </a:pPr>
            <a:r>
              <a:rPr lang="en-US" sz="6700" b="1" i="0" u="none" strike="noStrike" spc="-9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900">
                <a:solidFill>
                  <a:srgbClr val="000000"/>
                </a:solidFill>
                <a:latin typeface="Noto Sans CJK KR Regular"/>
              </a:rPr>
              <a:t>2021563001</a:t>
            </a:r>
            <a:r>
              <a:rPr lang="ko-KR" altLang="en-US" sz="6700" b="1" i="0" u="none" strike="noStrike" spc="-900">
                <a:solidFill>
                  <a:srgbClr val="000000"/>
                </a:solidFill>
                <a:latin typeface="Noto Sans CJK KR Regular"/>
              </a:rPr>
              <a:t> 강동협</a:t>
            </a:r>
            <a:endParaRPr lang="ko-KR" altLang="en-US" sz="6700" b="1" i="0" u="none" strike="noStrike" spc="-900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66900" y="6438900"/>
            <a:ext cx="698500" cy="495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79400" y="2095500"/>
            <a:ext cx="6172200" cy="1320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38200" y="2413000"/>
            <a:ext cx="50800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9559"/>
              </a:lnSpc>
              <a:defRPr/>
            </a:pPr>
            <a:r>
              <a:rPr lang="ko-KR" altLang="en-US" sz="5000" b="1" i="0" u="none" strike="noStrike" spc="-400">
                <a:solidFill>
                  <a:srgbClr val="000000"/>
                </a:solidFill>
                <a:latin typeface="Noto Sans CJK KR Regular"/>
              </a:rPr>
              <a:t>웹프로그래밍</a:t>
            </a:r>
            <a:endParaRPr lang="ko-KR" altLang="en-US" sz="5000" b="1" i="0" u="none" strike="noStrike" spc="-4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66700" y="1409700"/>
            <a:ext cx="11315700" cy="7620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ctr" defTabSz="914400" rtl="0" eaLnBrk="1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-200" normalizeH="0" baseline="0" mc:Ignorable="hp" hp:hslEmbossed="0">
                <a:solidFill>
                  <a:srgbClr val="000000"/>
                </a:solidFill>
                <a:latin typeface="Noto Sans CJK KR Regular"/>
                <a:hlinkClick r:id="rId5"/>
              </a:rPr>
              <a:t>https://github.com/donghyup/webpgm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1200" cap="none" spc="-200" normalizeH="0" baseline="0" mc:Ignorable="hp" hp:hslEmbossed="0">
              <a:solidFill>
                <a:srgbClr val="000000"/>
              </a:solidFill>
              <a:latin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93800" y="-609600"/>
            <a:ext cx="20688300" cy="2679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 rot="21583932">
            <a:off x="1299567" y="94076"/>
            <a:ext cx="14092769" cy="181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r>
              <a:rPr lang="en-US" altLang="ko-KR" sz="8500" b="1" i="0" u="none" strike="noStrike">
                <a:solidFill>
                  <a:srgbClr val="000000"/>
                </a:solidFill>
                <a:latin typeface="Noto Sans CJK KR Regular"/>
              </a:rPr>
              <a:t>7</a:t>
            </a:r>
            <a:r>
              <a:rPr lang="ko-KR" altLang="en-US" sz="85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8500" b="1" i="0" u="none" strike="noStrike">
                <a:solidFill>
                  <a:srgbClr val="000000"/>
                </a:solidFill>
                <a:latin typeface="Noto Sans CJK KR Regular"/>
              </a:rPr>
              <a:t>:</a:t>
            </a:r>
            <a:r>
              <a:rPr lang="ko-KR" altLang="en-US" sz="85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8500" b="1" i="0" u="none" strike="noStrike">
                <a:solidFill>
                  <a:srgbClr val="000000"/>
                </a:solidFill>
                <a:latin typeface="Noto Sans CJK KR Regular"/>
              </a:rPr>
              <a:t>1125</a:t>
            </a:r>
            <a:r>
              <a:rPr lang="ko-KR" altLang="en-US" sz="85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8500" b="1" i="0" u="none" strike="noStrike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85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8500" b="1" i="0" u="none" strike="noStrike">
                <a:solidFill>
                  <a:srgbClr val="000000"/>
                </a:solidFill>
                <a:latin typeface="Noto Sans CJK KR Regular"/>
              </a:rPr>
              <a:t>12,13</a:t>
            </a:r>
            <a:r>
              <a:rPr lang="ko-KR" altLang="en-US" sz="8500" b="1" i="0" u="none" strike="noStrike">
                <a:solidFill>
                  <a:srgbClr val="000000"/>
                </a:solidFill>
                <a:latin typeface="Noto Sans CJK KR Regular"/>
              </a:rPr>
              <a:t>장</a:t>
            </a:r>
            <a:endParaRPr lang="ko-KR" altLang="en-US" sz="8500" b="1" i="0" u="none" strike="noStrike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204700" y="2247900"/>
            <a:ext cx="6083300" cy="1193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8399"/>
              </a:lnSpc>
              <a:defRPr/>
            </a:pPr>
            <a:r>
              <a:rPr lang="en-US" altLang="ko-KR" sz="2100" b="1" i="0" u="none" strike="noStrike" spc="-100">
                <a:solidFill>
                  <a:srgbClr val="000000"/>
                </a:solidFill>
                <a:ea typeface="NanumSquare Regular"/>
              </a:rPr>
              <a:t>HTTP5 </a:t>
            </a:r>
            <a:r>
              <a:rPr lang="ko-KR" altLang="en-US" sz="2100" b="1" i="0" u="none" strike="noStrike" spc="-100">
                <a:solidFill>
                  <a:srgbClr val="000000"/>
                </a:solidFill>
                <a:ea typeface="NanumSquare Regular"/>
              </a:rPr>
              <a:t>캔버스</a:t>
            </a:r>
            <a:r>
              <a:rPr lang="en-US" altLang="ko-KR" sz="2100" b="1" i="0" u="none" strike="noStrike" spc="-100">
                <a:solidFill>
                  <a:srgbClr val="000000"/>
                </a:solidFill>
                <a:ea typeface="NanumSquare Regular"/>
              </a:rPr>
              <a:t> </a:t>
            </a:r>
            <a:r>
              <a:rPr lang="ko-KR" altLang="en-US" sz="2100" b="1" i="0" u="none" strike="noStrike" spc="-100">
                <a:solidFill>
                  <a:srgbClr val="000000"/>
                </a:solidFill>
                <a:ea typeface="NanumSquare Regular"/>
              </a:rPr>
              <a:t>그래픽 구현과 </a:t>
            </a:r>
            <a:r>
              <a:rPr lang="en-US" altLang="ko-KR" sz="2100" b="1" i="0" u="none" strike="noStrike" spc="-100">
                <a:solidFill>
                  <a:srgbClr val="000000"/>
                </a:solidFill>
                <a:ea typeface="NanumSquare Regular"/>
              </a:rPr>
              <a:t>HTTP</a:t>
            </a:r>
            <a:r>
              <a:rPr lang="ko-KR" altLang="en-US" sz="2100" b="1" i="0" u="none" strike="noStrike" spc="-100">
                <a:solidFill>
                  <a:srgbClr val="000000"/>
                </a:solidFill>
                <a:ea typeface="NanumSquare Regular"/>
              </a:rPr>
              <a:t>와 쿠키</a:t>
            </a:r>
            <a:r>
              <a:rPr lang="en-US" altLang="ko-KR" sz="2100" b="1" i="0" u="none" strike="noStrike" spc="-100">
                <a:solidFill>
                  <a:srgbClr val="000000"/>
                </a:solidFill>
                <a:ea typeface="NanumSquare Regular"/>
              </a:rPr>
              <a:t>,</a:t>
            </a:r>
            <a:r>
              <a:rPr lang="ko-KR" altLang="en-US" sz="2100" b="1" i="0" u="none" strike="noStrike" spc="-100">
                <a:solidFill>
                  <a:srgbClr val="000000"/>
                </a:solidFill>
                <a:ea typeface="NanumSquare Regular"/>
              </a:rPr>
              <a:t> 웹 스토리지를 </a:t>
            </a:r>
            <a:endParaRPr lang="ko-KR" altLang="en-US" sz="2100" b="1" i="0" u="none" strike="noStrike" spc="-100">
              <a:solidFill>
                <a:srgbClr val="000000"/>
              </a:solidFill>
              <a:ea typeface="NanumSquare Regular"/>
            </a:endParaRPr>
          </a:p>
          <a:p>
            <a:pPr lvl="0" algn="l">
              <a:lnSpc>
                <a:spcPct val="128399"/>
              </a:lnSpc>
              <a:defRPr/>
            </a:pPr>
            <a:r>
              <a:rPr lang="ko-KR" altLang="en-US" sz="2100" b="1" i="0" u="none" strike="noStrike" spc="-100">
                <a:solidFill>
                  <a:srgbClr val="000000"/>
                </a:solidFill>
                <a:ea typeface="NanumSquare Regular"/>
              </a:rPr>
              <a:t>배웠습니다</a:t>
            </a:r>
            <a:r>
              <a:rPr lang="en-US" altLang="ko-KR" sz="2100" b="1" i="0" u="none" strike="noStrike" spc="-100">
                <a:solidFill>
                  <a:srgbClr val="000000"/>
                </a:solidFill>
                <a:ea typeface="NanumSquare Regular"/>
              </a:rPr>
              <a:t>.</a:t>
            </a:r>
            <a:endParaRPr lang="en-US" altLang="ko-KR" sz="2100" b="1" i="0" u="none" strike="noStrike" spc="-100">
              <a:solidFill>
                <a:srgbClr val="000000"/>
              </a:solidFill>
              <a:ea typeface="NanumSquare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1529840">
            <a:off x="1066791" y="125747"/>
            <a:ext cx="985657" cy="495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62000" y="1803400"/>
            <a:ext cx="19812000" cy="4953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667" y="2313638"/>
            <a:ext cx="4896533" cy="671606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67400" y="2276074"/>
            <a:ext cx="4867954" cy="573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00149" y="0"/>
            <a:ext cx="20688300" cy="26797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524000" y="3162300"/>
            <a:ext cx="4953000" cy="1310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0"/>
              <a:t>점수 </a:t>
            </a:r>
            <a:r>
              <a:rPr lang="en-US" altLang="ko-KR" sz="8000"/>
              <a:t>:</a:t>
            </a:r>
            <a:r>
              <a:rPr lang="ko-KR" altLang="en-US" sz="8000"/>
              <a:t> </a:t>
            </a:r>
            <a:r>
              <a:rPr lang="en-US" altLang="ko-KR" sz="8000"/>
              <a:t>28</a:t>
            </a:r>
            <a:endParaRPr lang="en-US" altLang="ko-KR" sz="8000"/>
          </a:p>
        </p:txBody>
      </p:sp>
      <p:sp>
        <p:nvSpPr>
          <p:cNvPr id="4" name=""/>
          <p:cNvSpPr txBox="1"/>
          <p:nvPr/>
        </p:nvSpPr>
        <p:spPr>
          <a:xfrm>
            <a:off x="1524000" y="5143500"/>
            <a:ext cx="14706600" cy="1303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과제를 열심히 했다고 생각하지만 </a:t>
            </a:r>
            <a:r>
              <a:rPr lang="en-US" altLang="ko-KR" sz="2000"/>
              <a:t>ppt10</a:t>
            </a:r>
            <a:r>
              <a:rPr lang="ko-KR" altLang="en-US" sz="2000"/>
              <a:t>개 만드는 과제에서 몇몇개를 빼먹고 했지만 그 부분에 있어서 제 잘못도 있지만</a:t>
            </a:r>
            <a:r>
              <a:rPr lang="en-US" altLang="ko-KR" sz="2000"/>
              <a:t>,</a:t>
            </a:r>
            <a:r>
              <a:rPr lang="ko-KR" altLang="en-US" sz="2000"/>
              <a:t> 유료 사이트여서 이용못한 사이트도 있고</a:t>
            </a:r>
            <a:r>
              <a:rPr lang="en-US" altLang="ko-KR" sz="2000"/>
              <a:t>,</a:t>
            </a:r>
            <a:r>
              <a:rPr lang="ko-KR" altLang="en-US" sz="2000"/>
              <a:t> 기업을 대상으로 가입시켜주는 </a:t>
            </a:r>
            <a:r>
              <a:rPr lang="en-US" altLang="ko-KR" sz="2000"/>
              <a:t>AI</a:t>
            </a:r>
            <a:r>
              <a:rPr lang="ko-KR" altLang="en-US" sz="2000"/>
              <a:t>가 있었기에 </a:t>
            </a:r>
            <a:r>
              <a:rPr lang="en-US" altLang="ko-KR" sz="2000"/>
              <a:t>-1</a:t>
            </a:r>
            <a:r>
              <a:rPr lang="ko-KR" altLang="en-US" sz="2000"/>
              <a:t>점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깃허브 </a:t>
            </a:r>
            <a:r>
              <a:rPr lang="en-US" altLang="ko-KR" sz="2000"/>
              <a:t>READ.md</a:t>
            </a:r>
            <a:r>
              <a:rPr lang="ko-KR" altLang="en-US" sz="2000"/>
              <a:t> 사이트가 조금 부실하다는 점에서 </a:t>
            </a:r>
            <a:r>
              <a:rPr lang="en-US" altLang="ko-KR" sz="2000"/>
              <a:t>-1</a:t>
            </a:r>
            <a:r>
              <a:rPr lang="ko-KR" altLang="en-US" sz="2000"/>
              <a:t>점 해서 총 </a:t>
            </a:r>
            <a:r>
              <a:rPr lang="en-US" altLang="ko-KR" sz="2000"/>
              <a:t>28</a:t>
            </a:r>
            <a:r>
              <a:rPr lang="ko-KR" altLang="en-US" sz="2000"/>
              <a:t>점입니다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5105400" y="723900"/>
            <a:ext cx="96774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9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id="6" name="TextBox 6"/>
          <p:cNvSpPr txBox="1"/>
          <p:nvPr/>
        </p:nvSpPr>
        <p:spPr>
          <a:xfrm>
            <a:off x="2197100" y="4495800"/>
            <a:ext cx="12357100" cy="1498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77190"/>
              </a:lnSpc>
              <a:defRPr/>
            </a:pPr>
            <a:r>
              <a:rPr lang="ko-KR" altLang="en-US" sz="9900" b="1" i="0" u="none" strike="noStrike" spc="-500">
                <a:solidFill>
                  <a:srgbClr val="000000"/>
                </a:solidFill>
                <a:latin typeface="Noto Sans CJK KR Regular"/>
              </a:rPr>
              <a:t>감사합니다</a:t>
            </a:r>
            <a:r>
              <a:rPr lang="en-US" altLang="ko-KR" sz="9900" b="1" i="0" u="none" strike="noStrike" spc="-5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altLang="ko-KR" sz="9900" b="1" i="0" u="none" strike="noStrike" spc="-500">
              <a:solidFill>
                <a:srgbClr val="000000"/>
              </a:solidFill>
              <a:latin typeface="Noto Sans CJK KR Regular"/>
            </a:endParaRPr>
          </a:p>
        </p:txBody>
      </p:sp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id="17" name=""/>
          <p:cNvSpPr/>
          <p:nvPr/>
        </p:nvSpPr>
        <p:spPr>
          <a:xfrm>
            <a:off x="4114800" y="3771900"/>
            <a:ext cx="8458200" cy="2514600"/>
          </a:xfrm>
          <a:prstGeom prst="frame">
            <a:avLst>
              <a:gd name="adj1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65100" y="-977900"/>
            <a:ext cx="1485900" cy="1027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850900" y="8966200"/>
            <a:ext cx="196850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38200" y="8724900"/>
            <a:ext cx="20739100" cy="495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74900" y="698500"/>
            <a:ext cx="21015310" cy="2743564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9559"/>
              </a:lnSpc>
              <a:defRPr/>
            </a:pP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C</a:t>
            </a:r>
            <a:r>
              <a:rPr lang="ko-KR" alt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         </a:t>
            </a: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O</a:t>
            </a:r>
            <a:r>
              <a:rPr lang="ko-KR" alt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          </a:t>
            </a: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N</a:t>
            </a:r>
            <a:r>
              <a:rPr lang="ko-KR" alt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        </a:t>
            </a: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T</a:t>
            </a:r>
            <a:r>
              <a:rPr lang="ko-KR" alt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           </a:t>
            </a: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E</a:t>
            </a:r>
            <a:r>
              <a:rPr lang="ko-KR" alt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         </a:t>
            </a: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N</a:t>
            </a:r>
            <a:r>
              <a:rPr lang="ko-KR" alt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          </a:t>
            </a: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T</a:t>
            </a:r>
            <a:r>
              <a:rPr lang="ko-KR" alt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          </a:t>
            </a:r>
            <a:r>
              <a:rPr lang="en-US" sz="6200" b="1" i="0" u="none" strike="noStrike" spc="-1600">
                <a:solidFill>
                  <a:srgbClr val="000000"/>
                </a:solidFill>
                <a:latin typeface="Noto Sans CJK KR Regular"/>
              </a:rPr>
              <a:t>S</a:t>
            </a:r>
            <a:endParaRPr lang="en-US" sz="6200" b="1" i="0" u="none" strike="noStrike" spc="-16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74900" y="266700"/>
            <a:ext cx="1739197" cy="915584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756"/>
              </a:lnSpc>
              <a:defRPr/>
            </a:pPr>
            <a:r>
              <a:rPr lang="en-US" altLang="ko-KR" sz="4300" b="1" i="0" u="none" strike="noStrike" spc="-600">
                <a:solidFill>
                  <a:srgbClr val="000000"/>
                </a:solidFill>
                <a:latin typeface="Noto Sans CJK KR Regular"/>
              </a:rPr>
              <a:t>0</a:t>
            </a:r>
            <a:endParaRPr lang="en-US" altLang="ko-KR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r>
              <a:rPr lang="en-US" sz="4300" b="1" i="0" u="none" strike="noStrike" spc="-600">
                <a:solidFill>
                  <a:srgbClr val="000000"/>
                </a:solidFill>
                <a:latin typeface="Noto Sans CJK KR Regular"/>
              </a:rPr>
              <a:t>1</a:t>
            </a:r>
            <a:endParaRPr lang="en-US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r>
              <a:rPr lang="en-US" sz="4300" b="1" i="0" u="none" strike="noStrike" spc="-600">
                <a:solidFill>
                  <a:srgbClr val="000000"/>
                </a:solidFill>
                <a:latin typeface="Noto Sans CJK KR Regular"/>
              </a:rPr>
              <a:t>2</a:t>
            </a:r>
            <a:endParaRPr lang="en-US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r>
              <a:rPr lang="en-US" sz="4300" b="1" i="0" u="none" strike="noStrike" spc="-600">
                <a:solidFill>
                  <a:srgbClr val="000000"/>
                </a:solidFill>
                <a:latin typeface="Noto Sans CJK KR Regular"/>
              </a:rPr>
              <a:t>3</a:t>
            </a:r>
            <a:endParaRPr lang="en-US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r>
              <a:rPr lang="en-US" sz="4300" b="1" i="0" u="none" strike="noStrike" spc="-600">
                <a:solidFill>
                  <a:srgbClr val="000000"/>
                </a:solidFill>
                <a:latin typeface="Noto Sans CJK KR Regular"/>
              </a:rPr>
              <a:t>4</a:t>
            </a:r>
            <a:endParaRPr lang="en-US" altLang="ko-KR" sz="4300" b="1" i="0" u="none" strike="noStrike" spc="-6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56400" y="1714500"/>
            <a:ext cx="1739197" cy="915584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756"/>
              </a:lnSpc>
              <a:defRPr/>
            </a:pPr>
            <a:r>
              <a:rPr lang="en-US" sz="4300" b="1" i="0" u="none" strike="noStrike" spc="-600">
                <a:solidFill>
                  <a:srgbClr val="000000"/>
                </a:solidFill>
                <a:latin typeface="Noto Sans CJK KR Regular"/>
              </a:rPr>
              <a:t>5</a:t>
            </a:r>
            <a:endParaRPr lang="en-US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r>
              <a:rPr lang="en-US" sz="4300" b="1" i="0" u="none" strike="noStrike" spc="-600">
                <a:solidFill>
                  <a:srgbClr val="000000"/>
                </a:solidFill>
                <a:latin typeface="Noto Sans CJK KR Regular"/>
              </a:rPr>
              <a:t>6</a:t>
            </a:r>
            <a:endParaRPr lang="en-US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r>
              <a:rPr lang="en-US" sz="4300" b="1" i="0" u="none" strike="noStrike" spc="-600">
                <a:solidFill>
                  <a:srgbClr val="000000"/>
                </a:solidFill>
                <a:latin typeface="Noto Sans CJK KR Regular"/>
              </a:rPr>
              <a:t>7</a:t>
            </a:r>
            <a:endParaRPr lang="en-US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endParaRPr lang="en-US" sz="4300" b="1" i="0" u="none" strike="noStrike" spc="-6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43756"/>
              </a:lnSpc>
              <a:defRPr/>
            </a:pPr>
            <a:endParaRPr lang="en-US" altLang="ko-KR" sz="4300" b="1" i="0" u="none" strike="noStrike" spc="-600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16200000">
            <a:off x="-4025900" y="3403600"/>
            <a:ext cx="10642600" cy="495300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3048000" y="3695700"/>
            <a:ext cx="2209800" cy="464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0925</a:t>
            </a:r>
            <a:endParaRPr lang="en-US" altLang="ko-KR" sz="2500" b="1"/>
          </a:p>
        </p:txBody>
      </p:sp>
      <p:sp>
        <p:nvSpPr>
          <p:cNvPr id="14" name=""/>
          <p:cNvSpPr txBox="1"/>
          <p:nvPr/>
        </p:nvSpPr>
        <p:spPr>
          <a:xfrm>
            <a:off x="3048000" y="4610100"/>
            <a:ext cx="2209800" cy="464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1008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048000" y="5545455"/>
            <a:ext cx="2209800" cy="472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1028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048000" y="6459855"/>
            <a:ext cx="2209800" cy="472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1030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620000" y="4240949"/>
            <a:ext cx="2209800" cy="472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1109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620000" y="5223929"/>
            <a:ext cx="2209800" cy="472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1119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620000" y="6138329"/>
            <a:ext cx="2209800" cy="472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1125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048000" y="2802255"/>
            <a:ext cx="3276600" cy="472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p58,104openchallenge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677400" y="647700"/>
            <a:ext cx="8382000" cy="1206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5000" b="1" i="0" u="none" strike="noStrike" spc="-400">
                <a:solidFill>
                  <a:srgbClr val="000000"/>
                </a:solidFill>
                <a:latin typeface="Noto Sans CJK KR Regular"/>
              </a:rPr>
              <a:t>0 :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p58,104openchallenge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1,2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장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601200" y="2095500"/>
            <a:ext cx="8382000" cy="1303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 1</a:t>
            </a:r>
            <a:r>
              <a:rPr lang="ko-KR" altLang="en-US" sz="2000" b="1"/>
              <a:t>장 웹과 </a:t>
            </a:r>
            <a:r>
              <a:rPr lang="en-US" altLang="ko-KR" sz="2000" b="1"/>
              <a:t>HTML5</a:t>
            </a:r>
            <a:r>
              <a:rPr lang="ko-KR" altLang="en-US" sz="2000" b="1"/>
              <a:t>의</a:t>
            </a:r>
            <a:r>
              <a:rPr lang="en-US" altLang="ko-KR" sz="2000" b="1"/>
              <a:t> </a:t>
            </a:r>
            <a:r>
              <a:rPr lang="ko-KR" altLang="en-US" sz="2000" b="1"/>
              <a:t>중요성</a:t>
            </a:r>
            <a:r>
              <a:rPr lang="en-US" altLang="ko-KR" sz="2000" b="1"/>
              <a:t>,HTML5</a:t>
            </a:r>
            <a:r>
              <a:rPr lang="ko-KR" altLang="en-US" sz="2000" b="1"/>
              <a:t> 웹페이지 작성의 기본을 </a:t>
            </a:r>
            <a:r>
              <a:rPr lang="en-US" altLang="ko-KR" sz="2000" b="1"/>
              <a:t>challenge</a:t>
            </a:r>
            <a:r>
              <a:rPr lang="ko-KR" altLang="en-US" sz="2000" b="1"/>
              <a:t>를 통해 복습하였습니다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2</a:t>
            </a:r>
            <a:r>
              <a:rPr lang="ko-KR" altLang="en-US" sz="2000" b="1"/>
              <a:t>장 </a:t>
            </a:r>
            <a:r>
              <a:rPr lang="en-US" altLang="ko-KR" sz="2000" b="1"/>
              <a:t>HTML5</a:t>
            </a:r>
            <a:r>
              <a:rPr lang="ko-KR" altLang="en-US" sz="2000" b="1"/>
              <a:t> 태그로 웹 페이지 만들기를 </a:t>
            </a:r>
            <a:r>
              <a:rPr lang="en-US" altLang="ko-KR" sz="2000" b="1"/>
              <a:t>challenge</a:t>
            </a:r>
            <a:r>
              <a:rPr lang="ko-KR" altLang="en-US" sz="2000" b="1"/>
              <a:t>를 통해 복습하였습니다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251" y="0"/>
            <a:ext cx="8261715" cy="422910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2505" y="4275815"/>
            <a:ext cx="6856094" cy="6011184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773527" y="4640428"/>
            <a:ext cx="12251995" cy="48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04800" y="419100"/>
            <a:ext cx="6591300" cy="1193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1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: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0925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2,3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장</a:t>
            </a:r>
            <a:endParaRPr lang="ko-KR" altLang="en-US" sz="6700" b="1" i="0" u="none" strike="noStrike" spc="-500">
              <a:solidFill>
                <a:srgbClr val="000000"/>
              </a:solidFill>
              <a:latin typeface="Noto Sans CJK KR Regular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417385" y="1714500"/>
            <a:ext cx="651681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762000" y="2552700"/>
            <a:ext cx="6172200" cy="160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2</a:t>
            </a:r>
            <a:r>
              <a:rPr lang="ko-KR" altLang="en-US" sz="2000" b="1"/>
              <a:t>장</a:t>
            </a:r>
            <a:r>
              <a:rPr lang="en-US" altLang="ko-KR" sz="2000" b="1"/>
              <a:t>,3</a:t>
            </a:r>
            <a:r>
              <a:rPr lang="ko-KR" altLang="en-US" sz="2000" b="1"/>
              <a:t>장 내용을 연습문제와</a:t>
            </a:r>
            <a:r>
              <a:rPr lang="en-US" altLang="ko-KR" sz="2000" b="1"/>
              <a:t> openchallenge</a:t>
            </a:r>
            <a:r>
              <a:rPr lang="ko-KR" altLang="en-US" sz="2000" b="1"/>
              <a:t>를 통해 복습하였습니다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en-US" altLang="ko-KR" sz="2000" b="1"/>
              <a:t>HTML5 </a:t>
            </a:r>
            <a:r>
              <a:rPr lang="ko-KR" altLang="en-US" sz="2000" b="1"/>
              <a:t>웹 페이지의 구조화 기법 및 폼 문서 만들기를 배웠습니다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26052" y="342900"/>
            <a:ext cx="6952147" cy="326765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3847164"/>
            <a:ext cx="6345718" cy="602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990600" y="1142999"/>
            <a:ext cx="10668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70000" y="2514600"/>
            <a:ext cx="10693400" cy="749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8399"/>
              </a:lnSpc>
              <a:defRPr/>
            </a:pPr>
            <a:r>
              <a:rPr lang="en-US" altLang="ko-KR" sz="2000" b="1" i="0" u="none" strike="noStrike" spc="-100">
                <a:solidFill>
                  <a:srgbClr val="000000"/>
                </a:solidFill>
                <a:latin typeface="NanumSquare Regular"/>
              </a:rPr>
              <a:t>css3</a:t>
            </a:r>
            <a:r>
              <a:rPr lang="ko-KR" altLang="en-US" sz="2000" b="1" i="0" u="none" strike="noStrike" spc="-100">
                <a:solidFill>
                  <a:srgbClr val="000000"/>
                </a:solidFill>
                <a:latin typeface="NanumSquare Regular"/>
              </a:rPr>
              <a:t>로 웹 페이지 꾸미기</a:t>
            </a:r>
            <a:r>
              <a:rPr lang="en-US" altLang="ko-KR" sz="2000" b="1" i="0" u="none" strike="noStrike" spc="-100">
                <a:solidFill>
                  <a:srgbClr val="000000"/>
                </a:solidFill>
                <a:latin typeface="NanumSquare Regular"/>
              </a:rPr>
              <a:t>,css3</a:t>
            </a:r>
            <a:r>
              <a:rPr lang="ko-KR" altLang="en-US" sz="2000" b="1" i="0" u="none" strike="noStrike" spc="-100">
                <a:solidFill>
                  <a:srgbClr val="000000"/>
                </a:solidFill>
                <a:latin typeface="NanumSquare Regular"/>
              </a:rPr>
              <a:t> 고급 활용 파트를 배우고 연습문제를 통해 복습하였습니다</a:t>
            </a:r>
            <a:r>
              <a:rPr lang="en-US" altLang="ko-KR" sz="2000" b="1" i="0" u="none" strike="noStrike" spc="-100">
                <a:solidFill>
                  <a:srgbClr val="000000"/>
                </a:solidFill>
                <a:latin typeface="NanumSquare Regular"/>
              </a:rPr>
              <a:t>.</a:t>
            </a:r>
            <a:endParaRPr lang="en-US" altLang="ko-KR" sz="2000" b="1" i="0" u="none" strike="noStrike" spc="-100">
              <a:solidFill>
                <a:srgbClr val="000000"/>
              </a:solidFill>
              <a:latin typeface="NanumSquare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0000" y="1435100"/>
            <a:ext cx="6350000" cy="1193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2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: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1008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rgbClr val="000000"/>
                </a:solidFill>
                <a:latin typeface="Noto Sans CJK KR Regular"/>
              </a:rPr>
              <a:t>4,5</a:t>
            </a:r>
            <a:r>
              <a:rPr lang="ko-KR" altLang="en-US" sz="6700" b="1" i="0" u="none" strike="noStrike" spc="-500">
                <a:solidFill>
                  <a:srgbClr val="000000"/>
                </a:solidFill>
                <a:latin typeface="Noto Sans CJK KR Regular"/>
              </a:rPr>
              <a:t>장</a:t>
            </a:r>
            <a:endParaRPr lang="ko-KR" altLang="en-US" sz="6700" b="1" i="0" u="none" strike="noStrike" spc="-500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-1460500" y="3581400"/>
            <a:ext cx="16802100" cy="49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7680000">
            <a:off x="14287500" y="1600200"/>
            <a:ext cx="5118100" cy="4953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41354" y="4229100"/>
            <a:ext cx="4449846" cy="5735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32420" y="4229100"/>
            <a:ext cx="2797379" cy="572155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811000" y="4009532"/>
            <a:ext cx="3005383" cy="6010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3000" y="812800"/>
            <a:ext cx="10515600" cy="181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r>
              <a:rPr lang="ko-KR" altLang="en-US" sz="9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9000" b="1" i="0" u="none" strike="noStrike">
                <a:solidFill>
                  <a:srgbClr val="000000"/>
                </a:solidFill>
                <a:latin typeface="Noto Sans CJK KR Regular"/>
              </a:rPr>
              <a:t>3</a:t>
            </a:r>
            <a:r>
              <a:rPr lang="ko-KR" altLang="en-US" sz="9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9000" b="1" i="0" u="none" strike="noStrike">
                <a:solidFill>
                  <a:srgbClr val="000000"/>
                </a:solidFill>
                <a:latin typeface="Noto Sans CJK KR Regular"/>
              </a:rPr>
              <a:t>:</a:t>
            </a:r>
            <a:r>
              <a:rPr lang="ko-KR" altLang="en-US" sz="9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9000" b="1" i="0" u="none" strike="noStrike">
                <a:solidFill>
                  <a:srgbClr val="000000"/>
                </a:solidFill>
                <a:latin typeface="Noto Sans CJK KR Regular"/>
              </a:rPr>
              <a:t>1028</a:t>
            </a:r>
            <a:r>
              <a:rPr lang="ko-KR" altLang="en-US" sz="9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9000" b="1" i="0" u="none" strike="noStrike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9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9000" b="1" i="0" u="none" strike="noStrike">
                <a:solidFill>
                  <a:srgbClr val="000000"/>
                </a:solidFill>
                <a:latin typeface="Noto Sans CJK KR Regular"/>
              </a:rPr>
              <a:t>6,7</a:t>
            </a:r>
            <a:r>
              <a:rPr lang="ko-KR" altLang="en-US" sz="9000" b="1" i="0" u="none" strike="noStrike">
                <a:solidFill>
                  <a:srgbClr val="000000"/>
                </a:solidFill>
                <a:latin typeface="Noto Sans CJK KR Regular"/>
              </a:rPr>
              <a:t>장</a:t>
            </a:r>
            <a:endParaRPr lang="ko-KR" altLang="en-US" sz="9000" b="1" i="0" u="none" strike="noStrike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400" y="3162300"/>
            <a:ext cx="4711700" cy="3390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1515"/>
              </a:lnSpc>
              <a:defRPr/>
            </a:pP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6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장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,7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장 내용인 자바스크립트 언어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,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 변수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,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조건문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,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반복문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,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 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Date,Array,String Math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와 사용자 만들기라는 수업 내용을 통해 연습문제를 풀고 복습하였습니다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.</a:t>
            </a:r>
            <a:endParaRPr lang="en-US" altLang="ko-KR" sz="2000" b="1" i="0" u="none" strike="noStrike" spc="-100">
              <a:solidFill>
                <a:srgbClr val="000000"/>
              </a:solidFill>
              <a:ea typeface="NanumSquare Regular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1219200" y="876300"/>
            <a:ext cx="1066800" cy="495300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4024477" y="4564227"/>
            <a:ext cx="12251995" cy="48895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44200" y="571500"/>
            <a:ext cx="3391373" cy="314368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44200" y="3894892"/>
            <a:ext cx="4734585" cy="5973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-4357522" y="3982872"/>
            <a:ext cx="12251995" cy="48895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11811000" y="5905500"/>
            <a:ext cx="9105900" cy="495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81200" y="215900"/>
            <a:ext cx="5372100" cy="1193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6700" b="1" i="0" u="none" strike="noStrike" spc="-500">
                <a:solidFill>
                  <a:schemeClr val="tx1"/>
                </a:solidFill>
                <a:latin typeface="Noto Sans CJK KR Regular"/>
              </a:rPr>
              <a:t>4</a:t>
            </a:r>
            <a:r>
              <a:rPr lang="ko-KR" altLang="en-US" sz="6700" b="1" i="0" u="none" strike="noStrike" spc="-500">
                <a:solidFill>
                  <a:schemeClr val="tx1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chemeClr val="tx1"/>
                </a:solidFill>
                <a:latin typeface="Noto Sans CJK KR Regular"/>
              </a:rPr>
              <a:t>:</a:t>
            </a:r>
            <a:r>
              <a:rPr lang="ko-KR" altLang="en-US" sz="6700" b="1" i="0" u="none" strike="noStrike" spc="-500">
                <a:solidFill>
                  <a:schemeClr val="tx1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chemeClr val="tx1"/>
                </a:solidFill>
                <a:latin typeface="Noto Sans CJK KR Regular"/>
              </a:rPr>
              <a:t>1030</a:t>
            </a:r>
            <a:r>
              <a:rPr lang="ko-KR" altLang="en-US" sz="6700" b="1" i="0" u="none" strike="noStrike" spc="-500">
                <a:solidFill>
                  <a:schemeClr val="tx1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chemeClr val="tx1"/>
                </a:solidFill>
                <a:latin typeface="Noto Sans CJK KR Regular"/>
              </a:rPr>
              <a:t>-</a:t>
            </a:r>
            <a:r>
              <a:rPr lang="ko-KR" altLang="en-US" sz="6700" b="1" i="0" u="none" strike="noStrike" spc="-500">
                <a:solidFill>
                  <a:schemeClr val="tx1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500">
                <a:solidFill>
                  <a:schemeClr val="tx1"/>
                </a:solidFill>
                <a:latin typeface="Noto Sans CJK KR Regular"/>
              </a:rPr>
              <a:t>8,9</a:t>
            </a:r>
            <a:r>
              <a:rPr lang="ko-KR" altLang="en-US" sz="6700" b="1" i="0" u="none" strike="noStrike" spc="-500">
                <a:solidFill>
                  <a:schemeClr val="tx1"/>
                </a:solidFill>
                <a:latin typeface="Noto Sans CJK KR Regular"/>
              </a:rPr>
              <a:t>장</a:t>
            </a:r>
            <a:endParaRPr lang="ko-KR" altLang="en-US" sz="6700" b="1" i="0" u="none" strike="noStrike" spc="-500">
              <a:solidFill>
                <a:schemeClr val="tx1"/>
              </a:solidFill>
              <a:latin typeface="Noto Sans CJK KR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20900" y="1790700"/>
            <a:ext cx="4737100" cy="1485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1515"/>
              </a:lnSpc>
              <a:defRPr/>
            </a:pPr>
            <a:r>
              <a:rPr lang="en-US" altLang="ko-KR" sz="2000" b="1" i="0" u="none" strike="noStrike" spc="-100">
                <a:solidFill>
                  <a:schemeClr val="tx1"/>
                </a:solidFill>
                <a:ea typeface="NanumSquare Regular"/>
              </a:rPr>
              <a:t>HTML DOM</a:t>
            </a:r>
            <a:r>
              <a:rPr lang="ko-KR" altLang="en-US" sz="2000" b="1" i="0" u="none" strike="noStrike" spc="-100">
                <a:solidFill>
                  <a:schemeClr val="tx1"/>
                </a:solidFill>
                <a:ea typeface="NanumSquare Regular"/>
              </a:rPr>
              <a:t>과 </a:t>
            </a:r>
            <a:r>
              <a:rPr lang="en-US" altLang="ko-KR" sz="2000" b="1" i="0" u="none" strike="noStrike" spc="-100">
                <a:solidFill>
                  <a:schemeClr val="tx1"/>
                </a:solidFill>
                <a:ea typeface="NanumSquare Regular"/>
              </a:rPr>
              <a:t>Document, </a:t>
            </a:r>
            <a:r>
              <a:rPr lang="ko-KR" altLang="en-US" sz="2000" b="1" i="0" u="none" strike="noStrike" spc="-100">
                <a:solidFill>
                  <a:schemeClr val="tx1"/>
                </a:solidFill>
                <a:ea typeface="NanumSquare Regular"/>
              </a:rPr>
              <a:t>이벤트 기초 및 활용을 통해 연습문제를 풀었습니다</a:t>
            </a:r>
            <a:r>
              <a:rPr lang="en-US" altLang="ko-KR" sz="2000" b="1" i="0" u="none" strike="noStrike" spc="-100">
                <a:solidFill>
                  <a:schemeClr val="tx1"/>
                </a:solidFill>
                <a:ea typeface="NanumSquare Regular"/>
              </a:rPr>
              <a:t>.</a:t>
            </a:r>
            <a:endParaRPr lang="en-US" altLang="ko-KR" sz="2000" b="1" i="0" u="none" strike="noStrike" spc="-100">
              <a:solidFill>
                <a:schemeClr val="tx1"/>
              </a:solidFill>
              <a:ea typeface="NanumSquare Regular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2401" y="1866900"/>
            <a:ext cx="3941366" cy="46482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48499" y="1866900"/>
            <a:ext cx="4305901" cy="6887536"/>
          </a:xfrm>
          <a:prstGeom prst="rect">
            <a:avLst/>
          </a:prstGeom>
        </p:spPr>
      </p:pic>
      <p:pic>
        <p:nvPicPr>
          <p:cNvPr id="16" name="Picture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0801556">
            <a:off x="-182398" y="1365075"/>
            <a:ext cx="18698998" cy="48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4200" y="2209800"/>
            <a:ext cx="8661400" cy="77481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40800" y="2209800"/>
            <a:ext cx="8661400" cy="774817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723900"/>
            <a:ext cx="12572999" cy="181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r>
              <a:rPr lang="en-US" altLang="ko-KR" sz="8000" b="1" i="0" u="none" strike="noStrike">
                <a:solidFill>
                  <a:srgbClr val="000000"/>
                </a:solidFill>
                <a:latin typeface="Noto Sans CJK KR Regular"/>
              </a:rPr>
              <a:t>5</a:t>
            </a:r>
            <a:r>
              <a:rPr lang="ko-KR" altLang="en-US" sz="8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8000" b="1" i="0" u="none" strike="noStrike">
                <a:solidFill>
                  <a:srgbClr val="000000"/>
                </a:solidFill>
                <a:latin typeface="Noto Sans CJK KR Regular"/>
              </a:rPr>
              <a:t>:</a:t>
            </a:r>
            <a:r>
              <a:rPr lang="ko-KR" altLang="en-US" sz="8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8000" b="1" i="0" u="none" strike="noStrike">
                <a:solidFill>
                  <a:srgbClr val="000000"/>
                </a:solidFill>
                <a:latin typeface="Noto Sans CJK KR Regular"/>
              </a:rPr>
              <a:t>1109</a:t>
            </a:r>
            <a:r>
              <a:rPr lang="ko-KR" altLang="en-US" sz="80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8000" b="1" i="0" u="none" strike="noStrike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8000" b="1" i="0" u="none" strike="noStrike">
                <a:solidFill>
                  <a:srgbClr val="000000"/>
                </a:solidFill>
                <a:latin typeface="Noto Sans CJK KR Regular"/>
              </a:rPr>
              <a:t> 별첨자료 수정</a:t>
            </a:r>
            <a:endParaRPr lang="ko-KR" altLang="en-US" sz="8000" b="1" i="0" u="none" strike="noStrike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552700" y="5181600"/>
            <a:ext cx="5448300" cy="295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1515"/>
              </a:lnSpc>
              <a:defRPr/>
            </a:pP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  <a:hlinkClick r:id="rId4"/>
              </a:rPr>
              <a:t>https://ftpserver.ksecole.kr/files/</a:t>
            </a:r>
            <a:r>
              <a:rPr lang="ko-KR" altLang="en-US" sz="2000" b="1" i="0" u="none" strike="noStrike" spc="-100">
                <a:solidFill>
                  <a:srgbClr val="000000"/>
                </a:solidFill>
                <a:ea typeface="NanumSquare Regular"/>
              </a:rPr>
              <a:t>에 올라와있는 별첨 자료를 제 방식에 맞게 구성하고 꾸미고 하는 과제를 하였습니다</a:t>
            </a:r>
            <a:r>
              <a:rPr lang="en-US" altLang="ko-KR" sz="2000" b="1" i="0" u="none" strike="noStrike" spc="-100">
                <a:solidFill>
                  <a:srgbClr val="000000"/>
                </a:solidFill>
                <a:ea typeface="NanumSquare Regular"/>
              </a:rPr>
              <a:t>.</a:t>
            </a:r>
            <a:endParaRPr lang="en-US" altLang="ko-KR" sz="2000" b="1" i="0" u="none" strike="noStrike" spc="-100">
              <a:solidFill>
                <a:srgbClr val="000000"/>
              </a:solidFill>
              <a:ea typeface="NanumSquare Regular"/>
            </a:endParaRPr>
          </a:p>
        </p:txBody>
      </p:sp>
      <p:pic>
        <p:nvPicPr>
          <p:cNvPr id="13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838199" y="876300"/>
            <a:ext cx="1066800" cy="49530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15400" y="3390900"/>
            <a:ext cx="7659179" cy="640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0"/>
            <a:ext cx="13030200" cy="2400300"/>
          </a:xfrm>
          <a:prstGeom prst="rect">
            <a:avLst/>
          </a:prstGeom>
          <a:solidFill>
            <a:schemeClr val="l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4025900"/>
            <a:ext cx="5486399" cy="5918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10" id="10"/>
          <p:cNvSpPr txBox="true"/>
          <p:nvPr/>
        </p:nvSpPr>
        <p:spPr>
          <a:xfrm rot="0">
            <a:off x="14605000" y="558800"/>
            <a:ext cx="2413000" cy="156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0390"/>
              </a:lnSpc>
            </a:pPr>
            <a:r>
              <a:rPr lang="en-US" sz="10200" b="true" i="false" u="none" strike="noStrike">
                <a:solidFill>
                  <a:srgbClr val="FFFFFF"/>
                </a:solidFill>
                <a:latin typeface="Noto Sans CJK KR Regular"/>
              </a:rPr>
              <a:t>05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0" y="876300"/>
            <a:ext cx="1066800" cy="4953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04800" y="1295400"/>
            <a:ext cx="12039600" cy="10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77190"/>
              </a:lnSpc>
              <a:defRPr/>
            </a:pPr>
            <a:r>
              <a:rPr lang="en-US" altLang="ko-KR" sz="6700" b="1" i="0" u="none" strike="noStrike" spc="-300">
                <a:solidFill>
                  <a:srgbClr val="000000"/>
                </a:solidFill>
                <a:latin typeface="Noto Sans CJK KR Regular"/>
              </a:rPr>
              <a:t>6</a:t>
            </a:r>
            <a:r>
              <a:rPr lang="ko-KR" altLang="en-US" sz="6700" b="1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300">
                <a:solidFill>
                  <a:srgbClr val="000000"/>
                </a:solidFill>
                <a:latin typeface="Noto Sans CJK KR Regular"/>
              </a:rPr>
              <a:t>:</a:t>
            </a:r>
            <a:r>
              <a:rPr lang="ko-KR" altLang="en-US" sz="6700" b="1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300">
                <a:solidFill>
                  <a:srgbClr val="000000"/>
                </a:solidFill>
                <a:latin typeface="Noto Sans CJK KR Regular"/>
              </a:rPr>
              <a:t>1119</a:t>
            </a:r>
            <a:r>
              <a:rPr lang="ko-KR" altLang="en-US" sz="6700" b="1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en-US" altLang="ko-KR" sz="6700" b="1" i="0" u="none" strike="noStrike" spc="-300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6700" b="1" i="0" u="none" strike="noStrike" spc="-300">
                <a:solidFill>
                  <a:srgbClr val="000000"/>
                </a:solidFill>
                <a:latin typeface="Noto Sans CJK KR Regular"/>
              </a:rPr>
              <a:t>  수업 과제  </a:t>
            </a:r>
            <a:endParaRPr lang="ko-KR" altLang="en-US" sz="6700" b="1" i="0" u="none" strike="noStrike" spc="-3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258800" y="5143500"/>
            <a:ext cx="5029200" cy="198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4914"/>
              </a:lnSpc>
              <a:defRPr/>
            </a:pPr>
            <a:r>
              <a:rPr lang="ko-KR" altLang="en-US" sz="2000" b="1" i="0" u="none" strike="noStrike" spc="-100">
                <a:solidFill>
                  <a:srgbClr val="000000"/>
                </a:solidFill>
                <a:latin typeface="NanumSquare Regular"/>
              </a:rPr>
              <a:t>수업 시간에 교수님이 제공해주신 파일들을 하나로 합치는 합본 파일로 만드는 과제를 하였습니다</a:t>
            </a:r>
            <a:r>
              <a:rPr lang="en-US" altLang="ko-KR" sz="2000" b="1" i="0" u="none" strike="noStrike" spc="-100">
                <a:solidFill>
                  <a:srgbClr val="000000"/>
                </a:solidFill>
                <a:latin typeface="NanumSquare Regular"/>
              </a:rPr>
              <a:t>.</a:t>
            </a:r>
            <a:r>
              <a:rPr lang="ko-KR" altLang="en-US" sz="2000" b="1" i="0" u="none" strike="noStrike" spc="-100">
                <a:solidFill>
                  <a:srgbClr val="000000"/>
                </a:solidFill>
                <a:latin typeface="NanumSquare Regular"/>
              </a:rPr>
              <a:t> </a:t>
            </a:r>
            <a:endParaRPr lang="ko-KR" altLang="en-US" sz="2000" b="1" i="0" u="none" strike="noStrike" spc="-100">
              <a:solidFill>
                <a:srgbClr val="000000"/>
              </a:solidFill>
              <a:latin typeface="NanumSquare Regular"/>
            </a:endParaRPr>
          </a:p>
          <a:p>
            <a:pPr lvl="0" algn="l">
              <a:lnSpc>
                <a:spcPct val="124914"/>
              </a:lnSpc>
              <a:defRPr/>
            </a:pPr>
            <a:endParaRPr lang="ko-KR" altLang="en-US" sz="2000" b="1" i="0" u="none" strike="noStrike" spc="-100">
              <a:solidFill>
                <a:srgbClr val="000000"/>
              </a:solidFill>
              <a:latin typeface="NanumSquare Regular"/>
            </a:endParaRPr>
          </a:p>
          <a:p>
            <a:pPr lvl="0" algn="l">
              <a:lnSpc>
                <a:spcPct val="124914"/>
              </a:lnSpc>
              <a:defRPr/>
            </a:pPr>
            <a:r>
              <a:rPr lang="ko-KR" altLang="en-US" sz="2000" b="1" i="0" u="none" strike="noStrike" spc="-100">
                <a:solidFill>
                  <a:srgbClr val="000000"/>
                </a:solidFill>
                <a:latin typeface="NanumSquare Regular"/>
              </a:rPr>
              <a:t> </a:t>
            </a:r>
            <a:endParaRPr lang="en-US" altLang="ko-KR" sz="2000" b="1" i="0" u="none" strike="noStrike" spc="-100">
              <a:solidFill>
                <a:srgbClr val="000000"/>
              </a:solidFill>
              <a:latin typeface="NanumSquare Regular"/>
            </a:endParaRPr>
          </a:p>
        </p:txBody>
      </p:sp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20459" y="3808792"/>
            <a:ext cx="3923739" cy="6059108"/>
          </a:xfrm>
          <a:prstGeom prst="rect">
            <a:avLst/>
          </a:prstGeom>
        </p:spPr>
      </p:pic>
      <p:pic>
        <p:nvPicPr>
          <p:cNvPr id="39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6888655" y="4427045"/>
            <a:ext cx="12268200" cy="899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215</ep:Words>
  <ep:PresentationFormat>On-screen Show (4:3)</ep:PresentationFormat>
  <ep:Paragraphs>55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byd13</cp:lastModifiedBy>
  <dcterms:modified xsi:type="dcterms:W3CDTF">2024-12-10T01:05:07.744</dcterms:modified>
  <cp:revision>38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