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4" autoAdjust="0"/>
    <p:restoredTop sz="94660"/>
  </p:normalViewPr>
  <p:slideViewPr>
    <p:cSldViewPr snapToGrid="0">
      <p:cViewPr>
        <p:scale>
          <a:sx n="69" d="100"/>
          <a:sy n="69" d="100"/>
        </p:scale>
        <p:origin x="4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17D4-BC4E-4F90-AAF8-73B70ED490DA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8A69-575C-410C-97F5-6FE8768D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17D4-BC4E-4F90-AAF8-73B70ED490DA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8A69-575C-410C-97F5-6FE8768D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17D4-BC4E-4F90-AAF8-73B70ED490DA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8A69-575C-410C-97F5-6FE8768D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99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17D4-BC4E-4F90-AAF8-73B70ED490DA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8A69-575C-410C-97F5-6FE8768D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6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17D4-BC4E-4F90-AAF8-73B70ED490DA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8A69-575C-410C-97F5-6FE8768D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21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17D4-BC4E-4F90-AAF8-73B70ED490DA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8A69-575C-410C-97F5-6FE8768D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6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17D4-BC4E-4F90-AAF8-73B70ED490DA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8A69-575C-410C-97F5-6FE8768D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6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17D4-BC4E-4F90-AAF8-73B70ED490DA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8A69-575C-410C-97F5-6FE8768D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12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17D4-BC4E-4F90-AAF8-73B70ED490DA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8A69-575C-410C-97F5-6FE8768D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0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17D4-BC4E-4F90-AAF8-73B70ED490DA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8A69-575C-410C-97F5-6FE8768D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7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17D4-BC4E-4F90-AAF8-73B70ED490DA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8A69-575C-410C-97F5-6FE8768D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46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C17D4-BC4E-4F90-AAF8-73B70ED490DA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18A69-575C-410C-97F5-6FE8768DE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76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970867" y="1155700"/>
            <a:ext cx="5537200" cy="723900"/>
            <a:chOff x="3746500" y="1371600"/>
            <a:chExt cx="6172200" cy="812800"/>
          </a:xfrm>
        </p:grpSpPr>
        <p:sp>
          <p:nvSpPr>
            <p:cNvPr id="4" name="직사각형 3"/>
            <p:cNvSpPr/>
            <p:nvPr/>
          </p:nvSpPr>
          <p:spPr>
            <a:xfrm>
              <a:off x="3746500" y="1371600"/>
              <a:ext cx="10287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환경</a:t>
              </a:r>
              <a:endParaRPr lang="ko-KR" altLang="en-US" sz="14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803900" y="1371600"/>
              <a:ext cx="10287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이동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832600" y="1371600"/>
              <a:ext cx="10287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신호강도</a:t>
              </a:r>
              <a:endParaRPr lang="ko-KR" altLang="en-US" sz="14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861300" y="1371600"/>
              <a:ext cx="10287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체류시간</a:t>
              </a:r>
              <a:endParaRPr lang="ko-KR" altLang="en-US" sz="1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890000" y="1371600"/>
              <a:ext cx="10287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확진자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775200" y="1371600"/>
              <a:ext cx="10287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층</a:t>
              </a:r>
              <a:endParaRPr lang="ko-KR" altLang="en-US" sz="14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465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실내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039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이동중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8326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-50dBM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8613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5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분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8900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7752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7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962401" y="2997200"/>
            <a:ext cx="6032500" cy="977900"/>
            <a:chOff x="3746500" y="1371600"/>
            <a:chExt cx="6172200" cy="812800"/>
          </a:xfrm>
        </p:grpSpPr>
        <p:sp>
          <p:nvSpPr>
            <p:cNvPr id="18" name="직사각형 17"/>
            <p:cNvSpPr/>
            <p:nvPr/>
          </p:nvSpPr>
          <p:spPr>
            <a:xfrm>
              <a:off x="3746500" y="1371600"/>
              <a:ext cx="10287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Environ.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03900" y="1371600"/>
              <a:ext cx="10287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Moving/</a:t>
              </a:r>
            </a:p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Stay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32600" y="1371600"/>
              <a:ext cx="1028700" cy="449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</a:p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RSSI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861300" y="1371600"/>
              <a:ext cx="10287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890000" y="1371600"/>
              <a:ext cx="10287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Confirmed</a:t>
              </a:r>
            </a:p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Case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775200" y="1371600"/>
              <a:ext cx="10287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Floor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7465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Indoor</a:t>
              </a:r>
              <a:endPara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8039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Moving</a:t>
              </a:r>
              <a:endPara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8326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-50dBM</a:t>
              </a:r>
              <a:endPara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8613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5min</a:t>
              </a:r>
              <a:endPara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8900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7752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62219" y="2568059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Secondary Score (1,7,0,-50,5,1)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57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972263" y="1749622"/>
            <a:ext cx="6039909" cy="976005"/>
            <a:chOff x="3746500" y="1371600"/>
            <a:chExt cx="6172200" cy="812800"/>
          </a:xfrm>
        </p:grpSpPr>
        <p:sp>
          <p:nvSpPr>
            <p:cNvPr id="4" name="직사각형 3"/>
            <p:cNvSpPr/>
            <p:nvPr/>
          </p:nvSpPr>
          <p:spPr>
            <a:xfrm>
              <a:off x="3746500" y="1371600"/>
              <a:ext cx="10287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환경</a:t>
              </a:r>
              <a:endParaRPr lang="ko-KR" altLang="en-US" sz="14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803900" y="1371600"/>
              <a:ext cx="10287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시간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832600" y="1371600"/>
              <a:ext cx="10287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신호강도</a:t>
              </a:r>
              <a:endParaRPr lang="ko-KR" altLang="en-US" sz="14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861300" y="1371600"/>
              <a:ext cx="10287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이동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체류</a:t>
              </a:r>
              <a:endParaRPr lang="ko-KR" altLang="en-US" sz="1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890000" y="1371600"/>
              <a:ext cx="10287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확진자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775200" y="1371600"/>
              <a:ext cx="10287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층</a:t>
              </a:r>
              <a:endParaRPr lang="ko-KR" altLang="en-US" sz="14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465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실내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039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5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분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8326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-50dBM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8613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이동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8900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7752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7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979672" y="4129289"/>
            <a:ext cx="6032500" cy="977900"/>
            <a:chOff x="3746500" y="1371600"/>
            <a:chExt cx="6172200" cy="812800"/>
          </a:xfrm>
        </p:grpSpPr>
        <p:sp>
          <p:nvSpPr>
            <p:cNvPr id="18" name="직사각형 17"/>
            <p:cNvSpPr/>
            <p:nvPr/>
          </p:nvSpPr>
          <p:spPr>
            <a:xfrm>
              <a:off x="3746500" y="1371600"/>
              <a:ext cx="10287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Environ.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03900" y="1371600"/>
              <a:ext cx="10287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32600" y="1371600"/>
              <a:ext cx="1028700" cy="449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</a:p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RSSI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861300" y="1371600"/>
              <a:ext cx="10287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Moving/</a:t>
              </a:r>
            </a:p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Stay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890000" y="1371600"/>
              <a:ext cx="10287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Confirmed</a:t>
              </a:r>
            </a:p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Case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775200" y="1371600"/>
              <a:ext cx="10287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Floor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7465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Indoor</a:t>
              </a:r>
              <a:endPara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8039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5min</a:t>
              </a:r>
              <a:endPara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8326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-50dBM</a:t>
              </a:r>
              <a:endPara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8613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Moving</a:t>
              </a:r>
              <a:endPara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8900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7752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879490" y="3674748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Score: (1,7,5,-50,0,1)</a:t>
            </a:r>
            <a:endParaRPr lang="ko-KR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3462271" y="5107189"/>
            <a:ext cx="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40832" y="5545339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85089" y="5545339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Barometer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83098" y="5526289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Inertial </a:t>
            </a:r>
          </a:p>
          <a:p>
            <a:pPr algn="ctr"/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91396" y="5553177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Wi-Fi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4495004" y="5107189"/>
            <a:ext cx="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7478846" y="5119889"/>
            <a:ext cx="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5491625" y="5119889"/>
            <a:ext cx="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5781746" y="5119889"/>
            <a:ext cx="722505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4650788" y="5119889"/>
            <a:ext cx="564015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01470" y="318579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Score: 45</a:t>
            </a:r>
            <a:endParaRPr lang="ko-KR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098830" y="5540477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Bluetooth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8547446" y="5107189"/>
            <a:ext cx="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3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648406" y="693082"/>
            <a:ext cx="4744113" cy="2299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285716" y="1200568"/>
            <a:ext cx="4106803" cy="277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48406" y="2234780"/>
            <a:ext cx="4744113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7671697" y="1427373"/>
            <a:ext cx="168199" cy="1066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8460185" y="1408512"/>
            <a:ext cx="124691" cy="1066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flipH="1">
            <a:off x="9014366" y="1389651"/>
            <a:ext cx="241845" cy="1066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flipH="1">
            <a:off x="10874040" y="1306524"/>
            <a:ext cx="241845" cy="1066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648406" y="1200568"/>
            <a:ext cx="637310" cy="2770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773095" y="1306524"/>
            <a:ext cx="138546" cy="1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242207" y="1380677"/>
            <a:ext cx="556129" cy="8974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7022480" y="1306522"/>
            <a:ext cx="138546" cy="10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862782" y="1091310"/>
            <a:ext cx="72327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가상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확진자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>
            <a:stCxn id="18" idx="0"/>
            <a:endCxn id="46" idx="3"/>
          </p:cNvCxnSpPr>
          <p:nvPr/>
        </p:nvCxnSpPr>
        <p:spPr>
          <a:xfrm flipH="1">
            <a:off x="7755795" y="1427373"/>
            <a:ext cx="1" cy="97502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7755796" y="2380252"/>
            <a:ext cx="3239166" cy="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21" idx="0"/>
          </p:cNvCxnSpPr>
          <p:nvPr/>
        </p:nvCxnSpPr>
        <p:spPr>
          <a:xfrm flipV="1">
            <a:off x="10994962" y="1306524"/>
            <a:ext cx="0" cy="92825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1" idx="0"/>
          </p:cNvCxnSpPr>
          <p:nvPr/>
        </p:nvCxnSpPr>
        <p:spPr>
          <a:xfrm flipH="1" flipV="1">
            <a:off x="7161026" y="1288953"/>
            <a:ext cx="3833936" cy="1757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60498" y="1460642"/>
            <a:ext cx="381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(5)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7373975" y="2248509"/>
            <a:ext cx="381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(4)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1025523" y="2226363"/>
            <a:ext cx="381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(3)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07196" y="892561"/>
            <a:ext cx="381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(2)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7370763" y="906520"/>
            <a:ext cx="381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(1)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6539138" y="330541"/>
            <a:ext cx="172354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카이스트 </a:t>
            </a:r>
            <a:r>
              <a:rPr lang="en-US" altLang="ko-KR" sz="1400" dirty="0" smtClean="0"/>
              <a:t>N1</a:t>
            </a:r>
            <a:r>
              <a:rPr lang="ko-KR" altLang="en-US" sz="1400" dirty="0" smtClean="0"/>
              <a:t>동 </a:t>
            </a:r>
            <a:r>
              <a:rPr lang="en-US" altLang="ko-KR" sz="1400" dirty="0" smtClean="0"/>
              <a:t>7</a:t>
            </a:r>
            <a:r>
              <a:rPr lang="ko-KR" altLang="en-US" sz="1400" dirty="0" smtClean="0"/>
              <a:t>층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6696260" y="858078"/>
            <a:ext cx="7232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실험자</a:t>
            </a:r>
            <a:endParaRPr lang="ko-KR" altLang="en-US" sz="1400" dirty="0"/>
          </a:p>
        </p:txBody>
      </p:sp>
      <p:grpSp>
        <p:nvGrpSpPr>
          <p:cNvPr id="106" name="그룹 105"/>
          <p:cNvGrpSpPr/>
          <p:nvPr/>
        </p:nvGrpSpPr>
        <p:grpSpPr>
          <a:xfrm>
            <a:off x="6333424" y="3779285"/>
            <a:ext cx="5762460" cy="2756410"/>
            <a:chOff x="6561709" y="470613"/>
            <a:chExt cx="5762460" cy="275641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l="20049" t="28461" r="15192" b="14615"/>
            <a:stretch/>
          </p:blipFill>
          <p:spPr>
            <a:xfrm>
              <a:off x="6561709" y="470613"/>
              <a:ext cx="5263659" cy="260252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718565" y="2860759"/>
              <a:ext cx="29848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</a:t>
              </a:r>
              <a:endParaRPr lang="ko-KR" alt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2746" y="2860759"/>
              <a:ext cx="29848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2</a:t>
              </a:r>
              <a:endParaRPr lang="ko-KR" alt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99217" y="2874614"/>
              <a:ext cx="29848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3</a:t>
              </a:r>
              <a:endParaRPr lang="ko-KR" alt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39543" y="2874614"/>
              <a:ext cx="29848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4</a:t>
              </a:r>
              <a:endParaRPr lang="ko-KR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879869" y="2878581"/>
              <a:ext cx="29848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</a:t>
              </a:r>
              <a:endParaRPr lang="ko-KR" alt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95650" y="2888469"/>
              <a:ext cx="29848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6</a:t>
              </a:r>
              <a:endParaRPr lang="ko-KR" alt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977541" y="2874614"/>
              <a:ext cx="29848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</a:t>
              </a:r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77462" y="2860759"/>
              <a:ext cx="8467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 (min)</a:t>
              </a:r>
              <a:endParaRPr lang="ko-KR" altLang="en-US" sz="16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68181" y="713687"/>
              <a:ext cx="348685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 smtClean="0"/>
                <a:t>확진자와</a:t>
              </a:r>
              <a:r>
                <a:rPr lang="ko-KR" altLang="en-US" sz="1400" dirty="0" smtClean="0"/>
                <a:t> 멀어지면서 낮아지는 스코어 값</a:t>
              </a:r>
              <a:endParaRPr lang="ko-KR" alt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026193" y="1105349"/>
              <a:ext cx="381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(1)</a:t>
              </a:r>
              <a:endParaRPr lang="ko-KR" alt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58287" y="2010641"/>
              <a:ext cx="381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(2)</a:t>
              </a:r>
              <a:endParaRPr lang="ko-KR" altLang="en-US" sz="1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807437" y="2164529"/>
              <a:ext cx="381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(3)</a:t>
              </a:r>
              <a:endParaRPr lang="ko-KR" altLang="en-US" sz="1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360473" y="2113480"/>
              <a:ext cx="381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(4)</a:t>
              </a:r>
              <a:endParaRPr lang="ko-KR" alt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694130" y="1696906"/>
              <a:ext cx="381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(5)</a:t>
              </a:r>
              <a:endParaRPr lang="ko-KR" altLang="en-US" sz="1400" dirty="0"/>
            </a:p>
          </p:txBody>
        </p:sp>
      </p:grpSp>
      <p:pic>
        <p:nvPicPr>
          <p:cNvPr id="77" name="_x415174392" descr="EMB0000418407d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58"/>
          <a:stretch/>
        </p:blipFill>
        <p:spPr bwMode="auto">
          <a:xfrm>
            <a:off x="1724594" y="289109"/>
            <a:ext cx="3433814" cy="3192174"/>
          </a:xfrm>
          <a:prstGeom prst="rect">
            <a:avLst/>
          </a:prstGeom>
          <a:noFill/>
          <a:extLst/>
        </p:spPr>
      </p:pic>
      <p:sp>
        <p:nvSpPr>
          <p:cNvPr id="78" name="TextBox 77"/>
          <p:cNvSpPr txBox="1"/>
          <p:nvPr/>
        </p:nvSpPr>
        <p:spPr>
          <a:xfrm>
            <a:off x="285053" y="315152"/>
            <a:ext cx="118974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스마트폰 </a:t>
            </a:r>
            <a:endParaRPr lang="en-US" altLang="ko-KR" dirty="0" smtClean="0"/>
          </a:p>
          <a:p>
            <a:r>
              <a:rPr lang="ko-KR" altLang="en-US" dirty="0" smtClean="0"/>
              <a:t>블랙박스</a:t>
            </a:r>
            <a:endParaRPr lang="ko-KR" altLang="en-US" dirty="0"/>
          </a:p>
        </p:txBody>
      </p:sp>
      <p:grpSp>
        <p:nvGrpSpPr>
          <p:cNvPr id="79" name="그룹 78"/>
          <p:cNvGrpSpPr/>
          <p:nvPr/>
        </p:nvGrpSpPr>
        <p:grpSpPr>
          <a:xfrm>
            <a:off x="147626" y="4451990"/>
            <a:ext cx="6014582" cy="977900"/>
            <a:chOff x="3746500" y="1371600"/>
            <a:chExt cx="6172200" cy="812800"/>
          </a:xfrm>
        </p:grpSpPr>
        <p:sp>
          <p:nvSpPr>
            <p:cNvPr id="80" name="직사각형 79"/>
            <p:cNvSpPr/>
            <p:nvPr/>
          </p:nvSpPr>
          <p:spPr>
            <a:xfrm>
              <a:off x="3746500" y="1371600"/>
              <a:ext cx="10287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Environ.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803900" y="1371600"/>
              <a:ext cx="10287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832600" y="1371600"/>
              <a:ext cx="1028700" cy="449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</a:p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RSSI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861300" y="1371600"/>
              <a:ext cx="10287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Moving/</a:t>
              </a:r>
            </a:p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Stay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8890000" y="1371600"/>
              <a:ext cx="10287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Confirmed</a:t>
              </a:r>
            </a:p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Case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775200" y="1371600"/>
              <a:ext cx="10287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Floor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7465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Indoor</a:t>
              </a:r>
              <a:endPara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8039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5min</a:t>
              </a:r>
              <a:endPara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8326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-50dBM</a:t>
              </a:r>
              <a:endPara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8613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Moving</a:t>
              </a:r>
              <a:endPara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88900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7752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07137" y="4018125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Associated Score: (1,7,5,-50,0,1)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 flipV="1">
            <a:off x="630225" y="5429890"/>
            <a:ext cx="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08786" y="586804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53043" y="5868040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Barometer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51052" y="5848990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Inertial </a:t>
            </a:r>
          </a:p>
          <a:p>
            <a:pPr algn="ctr"/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359350" y="5875878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Wi-Fi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1662958" y="5429890"/>
            <a:ext cx="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V="1">
            <a:off x="4646800" y="5442590"/>
            <a:ext cx="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V="1">
            <a:off x="2659579" y="5442590"/>
            <a:ext cx="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2949700" y="5442590"/>
            <a:ext cx="722505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H="1" flipV="1">
            <a:off x="1818742" y="5442590"/>
            <a:ext cx="564015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035838" y="4007460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Score: 45</a:t>
            </a:r>
            <a:endParaRPr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266784" y="5863178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Bluetooth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오른쪽 화살표 106"/>
          <p:cNvSpPr/>
          <p:nvPr/>
        </p:nvSpPr>
        <p:spPr>
          <a:xfrm>
            <a:off x="5595321" y="1862090"/>
            <a:ext cx="595999" cy="410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오른쪽 화살표 107"/>
          <p:cNvSpPr/>
          <p:nvPr/>
        </p:nvSpPr>
        <p:spPr>
          <a:xfrm rot="5400000">
            <a:off x="8716366" y="3178795"/>
            <a:ext cx="595999" cy="410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5337397" y="2356731"/>
            <a:ext cx="96532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신호 수집</a:t>
            </a:r>
            <a:endParaRPr lang="ko-KR" alt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9228391" y="3245323"/>
            <a:ext cx="114486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스코어 계산</a:t>
            </a:r>
            <a:endParaRPr lang="ko-KR" alt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624653" y="6480063"/>
            <a:ext cx="319029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실험자의 이동에 따른 스코어 값 변화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47176" y="6377888"/>
            <a:ext cx="433003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부가적인 정보를 추출하여 보여주는 부속 스코어 값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3500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0049" t="28461" r="15192" b="14615"/>
          <a:stretch/>
        </p:blipFill>
        <p:spPr>
          <a:xfrm>
            <a:off x="422557" y="551074"/>
            <a:ext cx="5263659" cy="26025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9342" y="2952969"/>
            <a:ext cx="2984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213523" y="2952969"/>
            <a:ext cx="2984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739994" y="2966824"/>
            <a:ext cx="2984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280320" y="2966824"/>
            <a:ext cx="2984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820646" y="2970791"/>
            <a:ext cx="2984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336427" y="2980679"/>
            <a:ext cx="2984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918318" y="2966824"/>
            <a:ext cx="2984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418239" y="2952969"/>
            <a:ext cx="84670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8 (min)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942103" y="4074590"/>
            <a:ext cx="4744113" cy="2299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79413" y="4582076"/>
            <a:ext cx="4106803" cy="277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42103" y="5616288"/>
            <a:ext cx="4744113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1965394" y="4808881"/>
            <a:ext cx="168199" cy="1066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2753882" y="4790020"/>
            <a:ext cx="124691" cy="1066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flipH="1">
            <a:off x="3308063" y="4771159"/>
            <a:ext cx="241845" cy="1066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flipH="1">
            <a:off x="5167737" y="4688032"/>
            <a:ext cx="241845" cy="1066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42103" y="4582076"/>
            <a:ext cx="637310" cy="2770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066792" y="4688032"/>
            <a:ext cx="138546" cy="1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535904" y="4762185"/>
            <a:ext cx="556129" cy="89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316177" y="4688030"/>
            <a:ext cx="138546" cy="10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25394" y="4585135"/>
            <a:ext cx="7232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확진자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>
            <a:stCxn id="18" idx="0"/>
            <a:endCxn id="46" idx="3"/>
          </p:cNvCxnSpPr>
          <p:nvPr/>
        </p:nvCxnSpPr>
        <p:spPr>
          <a:xfrm flipH="1">
            <a:off x="2049492" y="4808881"/>
            <a:ext cx="1" cy="975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049493" y="5761760"/>
            <a:ext cx="3239166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21" idx="0"/>
          </p:cNvCxnSpPr>
          <p:nvPr/>
        </p:nvCxnSpPr>
        <p:spPr>
          <a:xfrm flipV="1">
            <a:off x="5288659" y="4688032"/>
            <a:ext cx="0" cy="92825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1" idx="0"/>
          </p:cNvCxnSpPr>
          <p:nvPr/>
        </p:nvCxnSpPr>
        <p:spPr>
          <a:xfrm flipH="1" flipV="1">
            <a:off x="1454723" y="4670461"/>
            <a:ext cx="3833936" cy="1757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54195" y="4842150"/>
            <a:ext cx="381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(5)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1667672" y="5630017"/>
            <a:ext cx="381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(4)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319220" y="5607871"/>
            <a:ext cx="381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(3)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000893" y="4274069"/>
            <a:ext cx="381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(2)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664460" y="4288028"/>
            <a:ext cx="381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(1)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792246" y="789928"/>
            <a:ext cx="24096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이동에 따른 스코어 값 변화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832835" y="3712049"/>
            <a:ext cx="172354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카이스트 </a:t>
            </a:r>
            <a:r>
              <a:rPr lang="en-US" altLang="ko-KR" sz="1400" dirty="0" smtClean="0"/>
              <a:t>N1</a:t>
            </a:r>
            <a:r>
              <a:rPr lang="ko-KR" altLang="en-US" sz="1400" dirty="0" smtClean="0"/>
              <a:t>동 </a:t>
            </a:r>
            <a:r>
              <a:rPr lang="en-US" altLang="ko-KR" sz="1400" dirty="0" smtClean="0"/>
              <a:t>7</a:t>
            </a:r>
            <a:r>
              <a:rPr lang="ko-KR" altLang="en-US" sz="1400" dirty="0" smtClean="0"/>
              <a:t>층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989957" y="4239586"/>
            <a:ext cx="7232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실험자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2966970" y="1197559"/>
            <a:ext cx="381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(1)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3299064" y="2102851"/>
            <a:ext cx="381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(2)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3748214" y="2256739"/>
            <a:ext cx="381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(3)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4301250" y="2205690"/>
            <a:ext cx="381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(4)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4634907" y="1789116"/>
            <a:ext cx="381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(5)</a:t>
            </a:r>
            <a:endParaRPr lang="ko-KR" altLang="en-US" sz="1400" dirty="0"/>
          </a:p>
        </p:txBody>
      </p:sp>
      <p:pic>
        <p:nvPicPr>
          <p:cNvPr id="69" name="_x415174392" descr="EMB0000418407d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58"/>
          <a:stretch/>
        </p:blipFill>
        <p:spPr bwMode="auto">
          <a:xfrm>
            <a:off x="6591163" y="982378"/>
            <a:ext cx="2965557" cy="2807220"/>
          </a:xfrm>
          <a:prstGeom prst="rect">
            <a:avLst/>
          </a:prstGeom>
          <a:noFill/>
          <a:extLst/>
        </p:spPr>
      </p:pic>
      <p:sp>
        <p:nvSpPr>
          <p:cNvPr id="70" name="TextBox 69"/>
          <p:cNvSpPr txBox="1"/>
          <p:nvPr/>
        </p:nvSpPr>
        <p:spPr>
          <a:xfrm>
            <a:off x="6591163" y="497602"/>
            <a:ext cx="21130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스마트폰 블랙박스</a:t>
            </a:r>
            <a:endParaRPr lang="ko-KR" altLang="en-US" dirty="0"/>
          </a:p>
        </p:txBody>
      </p:sp>
      <p:grpSp>
        <p:nvGrpSpPr>
          <p:cNvPr id="106" name="그룹 105"/>
          <p:cNvGrpSpPr/>
          <p:nvPr/>
        </p:nvGrpSpPr>
        <p:grpSpPr>
          <a:xfrm>
            <a:off x="6084120" y="4638388"/>
            <a:ext cx="6032500" cy="977900"/>
            <a:chOff x="3746500" y="1371600"/>
            <a:chExt cx="6172200" cy="812800"/>
          </a:xfrm>
        </p:grpSpPr>
        <p:sp>
          <p:nvSpPr>
            <p:cNvPr id="107" name="직사각형 106"/>
            <p:cNvSpPr/>
            <p:nvPr/>
          </p:nvSpPr>
          <p:spPr>
            <a:xfrm>
              <a:off x="3746500" y="1371600"/>
              <a:ext cx="10287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Environ.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803900" y="1371600"/>
              <a:ext cx="10287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832600" y="1371600"/>
              <a:ext cx="1028700" cy="449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</a:p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RSSI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7861300" y="1371600"/>
              <a:ext cx="10287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Moving/</a:t>
              </a:r>
            </a:p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Stay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890000" y="1371600"/>
              <a:ext cx="10287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Confirmed</a:t>
              </a:r>
            </a:p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Case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775200" y="1371600"/>
              <a:ext cx="10287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Floor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7465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Indoor</a:t>
              </a:r>
              <a:endPara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8039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5min</a:t>
              </a:r>
              <a:endPara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8326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-50dBM</a:t>
              </a:r>
              <a:endPara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78613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Moving</a:t>
              </a:r>
              <a:endPara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88900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4775200" y="1778000"/>
              <a:ext cx="1028700" cy="40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5983938" y="4183847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Score: (1,7,5,-50,0,1)</a:t>
            </a:r>
            <a:endParaRPr lang="ko-KR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직선 화살표 연결선 119"/>
          <p:cNvCxnSpPr/>
          <p:nvPr/>
        </p:nvCxnSpPr>
        <p:spPr>
          <a:xfrm flipV="1">
            <a:off x="6566719" y="5616288"/>
            <a:ext cx="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245280" y="6054438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089537" y="6054438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Barometer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0187546" y="6035388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Inertial </a:t>
            </a:r>
          </a:p>
          <a:p>
            <a:pPr algn="ctr"/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295844" y="6062276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Wi-Fi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5" name="직선 화살표 연결선 124"/>
          <p:cNvCxnSpPr/>
          <p:nvPr/>
        </p:nvCxnSpPr>
        <p:spPr>
          <a:xfrm flipV="1">
            <a:off x="7599452" y="5616288"/>
            <a:ext cx="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V="1">
            <a:off x="10583294" y="5628988"/>
            <a:ext cx="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 flipV="1">
            <a:off x="8596073" y="5628988"/>
            <a:ext cx="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V="1">
            <a:off x="8886194" y="5628988"/>
            <a:ext cx="722505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 flipH="1" flipV="1">
            <a:off x="7755236" y="5628988"/>
            <a:ext cx="564015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085295" y="417907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Score: 45</a:t>
            </a:r>
            <a:endParaRPr lang="ko-KR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1203278" y="6049576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Bluetooth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직선 화살표 연결선 131"/>
          <p:cNvCxnSpPr/>
          <p:nvPr/>
        </p:nvCxnSpPr>
        <p:spPr>
          <a:xfrm flipV="1">
            <a:off x="11958276" y="5447893"/>
            <a:ext cx="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07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291</Words>
  <Application>Microsoft Office PowerPoint</Application>
  <PresentationFormat>와이드스크린</PresentationFormat>
  <Paragraphs>161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dshan</dc:creator>
  <cp:lastModifiedBy>dshan</cp:lastModifiedBy>
  <cp:revision>9</cp:revision>
  <dcterms:created xsi:type="dcterms:W3CDTF">2020-09-15T00:36:29Z</dcterms:created>
  <dcterms:modified xsi:type="dcterms:W3CDTF">2020-09-15T01:59:36Z</dcterms:modified>
</cp:coreProperties>
</file>