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6"/>
    <p:restoredTop sz="96327"/>
  </p:normalViewPr>
  <p:slideViewPr>
    <p:cSldViewPr snapToGrid="0" snapToObjects="1">
      <p:cViewPr varScale="1">
        <p:scale>
          <a:sx n="167" d="100"/>
          <a:sy n="167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481B-075A-8142-8D69-5D2537CD3BBC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166F-F8AE-B543-9556-89311C0A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A7BF54-DED2-904A-4890-F539F6C3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9" y="1603851"/>
            <a:ext cx="5250511" cy="19279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61160-9F36-E1E7-B6EB-DE66A0B12D0C}"/>
              </a:ext>
            </a:extLst>
          </p:cNvPr>
          <p:cNvSpPr txBox="1"/>
          <p:nvPr/>
        </p:nvSpPr>
        <p:spPr>
          <a:xfrm>
            <a:off x="297180" y="350520"/>
            <a:ext cx="833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Hypothesis:</a:t>
            </a:r>
            <a:r>
              <a:rPr lang="en-US" dirty="0"/>
              <a:t> </a:t>
            </a:r>
            <a:r>
              <a:rPr lang="en-US" sz="1600" dirty="0"/>
              <a:t>visual experience alone can diminish number-space interference</a:t>
            </a:r>
          </a:p>
          <a:p>
            <a:r>
              <a:rPr lang="en-US" b="1" dirty="0"/>
              <a:t>Conclusion:</a:t>
            </a:r>
            <a:r>
              <a:rPr lang="en-US" dirty="0"/>
              <a:t> </a:t>
            </a:r>
            <a:r>
              <a:rPr lang="en-US" sz="1600" dirty="0"/>
              <a:t>visual experience promotes robustness to number-space interference by developing internal representation of incongruency (most so in Relu4 in </a:t>
            </a:r>
            <a:r>
              <a:rPr lang="en-US" sz="1600" dirty="0" err="1"/>
              <a:t>AlexNet</a:t>
            </a:r>
            <a:r>
              <a:rPr lang="en-US" sz="1600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98C675-3718-C1B0-EC3E-4A7EE3C7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9" y="3737550"/>
            <a:ext cx="2088211" cy="2088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E7EE57-A1B2-D5D3-341F-0A0AC9817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70" y="3737550"/>
            <a:ext cx="2088211" cy="208821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7CBA86-E550-3BAC-7E8C-7C907FDFA80D}"/>
              </a:ext>
            </a:extLst>
          </p:cNvPr>
          <p:cNvCxnSpPr/>
          <p:nvPr/>
        </p:nvCxnSpPr>
        <p:spPr>
          <a:xfrm>
            <a:off x="2385061" y="4781655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24C77B-9A4A-B73D-5837-34B5D7B1E019}"/>
              </a:ext>
            </a:extLst>
          </p:cNvPr>
          <p:cNvSpPr txBox="1"/>
          <p:nvPr/>
        </p:nvSpPr>
        <p:spPr>
          <a:xfrm>
            <a:off x="2415542" y="4274270"/>
            <a:ext cx="80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</a:t>
            </a:r>
          </a:p>
          <a:p>
            <a:r>
              <a:rPr lang="en-US" sz="1200" dirty="0"/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47970-F76B-BAD6-F336-DE868B7D5A73}"/>
              </a:ext>
            </a:extLst>
          </p:cNvPr>
          <p:cNvSpPr txBox="1"/>
          <p:nvPr/>
        </p:nvSpPr>
        <p:spPr>
          <a:xfrm>
            <a:off x="5722620" y="1603851"/>
            <a:ext cx="307086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Result1: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training DNNs with images of visual objects improves number comparison task performance and reduces congruency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effect seems to be maximized in ReLu4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3528F-9EA4-A6C4-1707-8579E3C4ED22}"/>
              </a:ext>
            </a:extLst>
          </p:cNvPr>
          <p:cNvSpPr txBox="1"/>
          <p:nvPr/>
        </p:nvSpPr>
        <p:spPr>
          <a:xfrm>
            <a:off x="5722620" y="3653631"/>
            <a:ext cx="3070860" cy="24929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Result2 (how visual training improves task </a:t>
            </a:r>
            <a:r>
              <a:rPr lang="en-US" altLang="ko-KR" sz="1600" u="sng" dirty="0"/>
              <a:t>accuracy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Across all </a:t>
            </a:r>
            <a:r>
              <a:rPr lang="en-US" sz="1200" dirty="0" err="1"/>
              <a:t>Relu</a:t>
            </a:r>
            <a:r>
              <a:rPr lang="en-US" sz="1200" dirty="0"/>
              <a:t> layers, visual training promotes ‘separation’ of number and size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Shown here is ReLu4 focusing on epoch0 (untrained) and epoch90 (fully trained) ;multi-dimensional scaling of representation similarity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XX-YY labels indicate number and size,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72738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BC63A6-9F87-1845-3669-786CC429ACBD}"/>
              </a:ext>
            </a:extLst>
          </p:cNvPr>
          <p:cNvSpPr txBox="1"/>
          <p:nvPr/>
        </p:nvSpPr>
        <p:spPr>
          <a:xfrm>
            <a:off x="297180" y="350520"/>
            <a:ext cx="833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Hypothesis:</a:t>
            </a:r>
            <a:r>
              <a:rPr lang="en-US" dirty="0"/>
              <a:t> </a:t>
            </a:r>
            <a:r>
              <a:rPr lang="en-US" sz="1600" dirty="0"/>
              <a:t>visual experience alone can diminish number-space interference</a:t>
            </a:r>
          </a:p>
          <a:p>
            <a:r>
              <a:rPr lang="en-US" b="1" dirty="0"/>
              <a:t>Conclusion:</a:t>
            </a:r>
            <a:r>
              <a:rPr lang="en-US" dirty="0"/>
              <a:t> </a:t>
            </a:r>
            <a:r>
              <a:rPr lang="en-US" sz="1600" dirty="0"/>
              <a:t>visual experience promotes robustness to number-space interference by developing internal representation of incongruency (most so in Relu4 in </a:t>
            </a:r>
            <a:r>
              <a:rPr lang="en-US" sz="1600" dirty="0" err="1"/>
              <a:t>AlexNet</a:t>
            </a:r>
            <a:r>
              <a:rPr lang="en-US" sz="16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C143A-77C9-C733-20D2-6D7ADF5A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1350051"/>
            <a:ext cx="2874645" cy="2299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87D87B-15D5-9D44-72E5-BD9CD0F4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379" y="3855720"/>
            <a:ext cx="2874645" cy="2299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CF178B-FB23-9DC4-1E8F-04ABCC01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79" y="1350051"/>
            <a:ext cx="2874645" cy="2299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98C27D-1888-CDA7-E92D-B6C1511B3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" y="3855720"/>
            <a:ext cx="2874645" cy="22997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FDF8BB-97D6-71C6-F1D1-A7973838961F}"/>
              </a:ext>
            </a:extLst>
          </p:cNvPr>
          <p:cNvCxnSpPr/>
          <p:nvPr/>
        </p:nvCxnSpPr>
        <p:spPr>
          <a:xfrm>
            <a:off x="2964179" y="2731875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CC7490-DA7D-7672-F369-40C2FAB300C8}"/>
              </a:ext>
            </a:extLst>
          </p:cNvPr>
          <p:cNvSpPr txBox="1"/>
          <p:nvPr/>
        </p:nvSpPr>
        <p:spPr>
          <a:xfrm>
            <a:off x="2994660" y="2224490"/>
            <a:ext cx="80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</a:t>
            </a:r>
          </a:p>
          <a:p>
            <a:r>
              <a:rPr lang="en-US" sz="1200" dirty="0"/>
              <a:t>training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E63A31-EFEC-E7C9-1B4E-0A2F0396F1D1}"/>
              </a:ext>
            </a:extLst>
          </p:cNvPr>
          <p:cNvCxnSpPr/>
          <p:nvPr/>
        </p:nvCxnSpPr>
        <p:spPr>
          <a:xfrm>
            <a:off x="2964179" y="5031591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812BEE-D72C-4F72-C756-454F4B988516}"/>
              </a:ext>
            </a:extLst>
          </p:cNvPr>
          <p:cNvSpPr txBox="1"/>
          <p:nvPr/>
        </p:nvSpPr>
        <p:spPr>
          <a:xfrm>
            <a:off x="2994660" y="4524206"/>
            <a:ext cx="80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</a:t>
            </a:r>
          </a:p>
          <a:p>
            <a:r>
              <a:rPr lang="en-US" sz="1200" dirty="0"/>
              <a:t>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3839D-B210-4091-E0CF-E7BEC459DAF7}"/>
              </a:ext>
            </a:extLst>
          </p:cNvPr>
          <p:cNvSpPr txBox="1"/>
          <p:nvPr/>
        </p:nvSpPr>
        <p:spPr>
          <a:xfrm>
            <a:off x="6806564" y="1350051"/>
            <a:ext cx="2116456" cy="42165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Result3 (how visual training helps with </a:t>
            </a:r>
            <a:r>
              <a:rPr lang="en-US" altLang="ko-KR" sz="1600" u="sng" dirty="0" err="1"/>
              <a:t>intereference</a:t>
            </a:r>
            <a:r>
              <a:rPr lang="en-US" altLang="ko-KR" sz="1600" u="sng" dirty="0"/>
              <a:t> effect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Relu2, increasing/decreases numerosity or dot size predominantly increases monotonic units’ activations. Visual training does not change this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Relu4, visual training promotes representation of incongruency. New units form selectivity to larger numerosity but in smaller dot size (as indicated in red dotted circle)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AAAB38-B50C-6803-1F3A-811FD2C5BAE7}"/>
              </a:ext>
            </a:extLst>
          </p:cNvPr>
          <p:cNvSpPr/>
          <p:nvPr/>
        </p:nvSpPr>
        <p:spPr>
          <a:xfrm>
            <a:off x="5814060" y="5692140"/>
            <a:ext cx="327660" cy="32766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F5FE9-4461-2288-2FE9-A7A735016D66}"/>
              </a:ext>
            </a:extLst>
          </p:cNvPr>
          <p:cNvSpPr txBox="1"/>
          <p:nvPr/>
        </p:nvSpPr>
        <p:spPr>
          <a:xfrm>
            <a:off x="3009898" y="2777596"/>
            <a:ext cx="80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ReLu2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D02E3-05FF-857B-F696-4DBF0A1CBC24}"/>
              </a:ext>
            </a:extLst>
          </p:cNvPr>
          <p:cNvSpPr txBox="1"/>
          <p:nvPr/>
        </p:nvSpPr>
        <p:spPr>
          <a:xfrm>
            <a:off x="3009898" y="5077312"/>
            <a:ext cx="80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ReLu4</a:t>
            </a:r>
          </a:p>
        </p:txBody>
      </p:sp>
    </p:spTree>
    <p:extLst>
      <p:ext uri="{BB962C8B-B14F-4D97-AF65-F5344CB8AC3E}">
        <p14:creationId xmlns:p14="http://schemas.microsoft.com/office/powerpoint/2010/main" val="281195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223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Dongil Lee</dc:creator>
  <cp:lastModifiedBy>Dongil Lee</cp:lastModifiedBy>
  <cp:revision>1</cp:revision>
  <dcterms:created xsi:type="dcterms:W3CDTF">2023-07-05T03:38:54Z</dcterms:created>
  <dcterms:modified xsi:type="dcterms:W3CDTF">2023-07-05T05:38:40Z</dcterms:modified>
</cp:coreProperties>
</file>