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709" r:id="rId13"/>
  </p:sldMasterIdLst>
  <p:sldIdLst>
    <p:sldId id="262" r:id="rId15"/>
    <p:sldId id="263" r:id="rId16"/>
    <p:sldId id="268" r:id="rId17"/>
    <p:sldId id="265" r:id="rId18"/>
    <p:sldId id="286" r:id="rId19"/>
    <p:sldId id="272" r:id="rId20"/>
    <p:sldId id="283" r:id="rId21"/>
    <p:sldId id="287" r:id="rId22"/>
    <p:sldId id="285" r:id="rId2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4C7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33"/>
  </p:normalViewPr>
  <p:slideViewPr>
    <p:cSldViewPr snapToGrid="0" snapToObjects="1">
      <p:cViewPr>
        <p:scale>
          <a:sx n="52" d="100"/>
          <a:sy n="52" d="100"/>
        </p:scale>
        <p:origin x="112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26CC-9863-8E90-4393-4A47A6180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F9298-03B6-4170-E281-EC3191A25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21AF0-78DE-C57C-F01D-DD473C1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5BF3-D1FB-EB20-647B-9AD27E80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B98A-7945-9A78-0A1F-34104B30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791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F88A-6DA7-1E3C-046A-BD1D949B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012D8-2E46-710C-858D-F200226BD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CDAD-B713-ED82-FF71-3026D244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6171-7BE4-0821-08E1-691BF2A7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D169A-A7D8-E449-28CB-F69B97FF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762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DEF14-612F-CA35-CB3D-9877AE794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5452A-E453-656B-AD4D-1FDA93BC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1386-20A5-F0A5-7A01-DC2A4EB9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BEC-2FCC-7A7F-DEB6-11207618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D9E5-77FB-3840-047F-A6D20034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10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EDD8-F716-A876-C9F4-33069F8B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A678-2B50-FD44-4FD0-2BC99DBE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239F1-AA41-C9BC-0806-D6CFB6DE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155B-D58E-D99B-76FF-5FDE987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3D5F-8E0D-5C6F-572F-D4EE8B7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44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C2D4-2FE1-E230-8C8F-32BFABC9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FE79-0532-7AF6-29BB-5669F0FD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4952-39DD-0E95-D2C4-042136A7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96EE-12AC-3D45-409B-957F78D5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DFF4-CC31-366A-8F29-D3291E20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010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85BE-5210-4DF2-DE6C-4DA79CD0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2E3E-3E9A-11EC-872A-FA75C047B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A9F89-DDF8-6B9C-DF8A-89490B0E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60526-E0DE-4187-0C4D-9EFBABE2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F5C70-0E4C-FF87-FB2A-D3444A14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6FCD0-33BE-D6EC-776C-AFEC520C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7556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C362-ECCA-06E8-A176-0996A1FB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27918-C2BF-8793-9032-1C0F3CFA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49E74-F14D-1C81-A35D-B8B97E834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F5617-816E-5895-D3E8-7045E73F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440C5-4045-457B-133E-3299EDE6C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521D4-F1D3-B9D0-1923-4D194599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A8860-199D-F7F8-CDA1-20DDF6B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397C3-7D40-48C2-DBE2-6D96BCE4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25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07EA-9185-19C9-8A1A-8027EEBE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2B510-BA76-7D39-EB4A-3035B93B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AB68B-BC10-B8B7-C001-80586129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74A90-98C9-1C85-1DAC-CA038D21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761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B83D6-AB10-7641-61EB-5173A52C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4BB31-82B1-2053-B546-E6B2076D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DD86-B1A6-01E8-424D-B6B60F64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035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733B-7DFA-9B81-032A-3EBA151F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CA69-4E81-3893-7C95-840FDFCC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07C44-EEE6-3203-06C4-160B6087E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4753-0018-C28C-084C-DF6ED69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51F5-3A71-3018-9783-6932DF68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B430-D328-A860-85F1-EDFAE7B0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418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1EC1-BA79-D03A-0FCC-856F7ACE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E41DF-EA03-379D-AD0E-BDA24F944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6B7B4-9372-AABE-212E-A7F63CC1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20B0B-21E2-EA25-DAE5-CAA236D9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9DA84-B100-CB89-C48B-E2B5F936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CA03-8507-29C1-7A49-652BAE30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5531665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7003D-4B3F-7D44-7F35-7AFAB138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1BAC-0179-3556-A5D7-737EAEC6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D273-CF11-9975-3611-6C900C406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E0BAC-9BD2-6B4A-86CA-82D72AA13DC6}" type="datetimeFigureOut">
              <a:rPr lang="en-KR" smtClean="0"/>
              <a:t>1/21/25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6F4C-E3D4-7711-E2C8-D24098D0F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6ED7-ECF2-55AD-4654-3639983BD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8F3B4-9175-E740-952D-9F35BCD119B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070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882617941.pn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5341155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378541636334.png"></Relationship><Relationship Id="rId2" Type="http://schemas.openxmlformats.org/officeDocument/2006/relationships/image" Target="../media/fImage748191656500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1783481669169.png"></Relationship><Relationship Id="rId2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9817173572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7E4E9552-7A44-542C-FF32-56085F0B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D037-3063-8DE2-B95B-E3398EE5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5870"/>
            <a:ext cx="9144000" cy="2387600"/>
          </a:xfrm>
        </p:spPr>
        <p:txBody>
          <a:bodyPr>
            <a:normAutofit/>
          </a:bodyPr>
          <a:lstStyle/>
          <a:p>
            <a:r>
              <a:rPr lang="en-KR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🌟</a:t>
            </a:r>
            <a:br>
              <a:rPr lang="en-KR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</a:br>
            <a:r>
              <a:rPr lang="en-US" b="1" dirty="0"/>
              <a:t>BIT BY BIT</a:t>
            </a:r>
            <a:endParaRPr lang="en-KR" b="1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55282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/>
              <a:t>2025/01/2</a:t>
            </a:r>
            <a:r>
              <a:rPr lang="ko-KR" altLang="ko-KR" sz="1800"/>
              <a:t>2</a:t>
            </a:r>
            <a:r>
              <a:rPr lang="en-US" altLang="ko-KR" sz="1800"/>
              <a:t> (</a:t>
            </a:r>
            <a:r>
              <a:rPr lang="ko-KR" altLang="en-US" sz="1800"/>
              <a:t>수</a:t>
            </a:r>
            <a:r>
              <a:rPr lang="en-US" altLang="ko-KR" sz="1800"/>
              <a:t>)</a:t>
            </a:r>
            <a:endParaRPr lang="ko-KR" altLang="en-US" sz="1800"/>
          </a:p>
          <a:p>
            <a:pPr marL="0" indent="0" latinLnBrk="0">
              <a:buFontTx/>
              <a:buNone/>
            </a:pPr>
            <a:r>
              <a:rPr lang="en-US" sz="1800"/>
              <a:t>Session </a:t>
            </a:r>
            <a:r>
              <a:rPr lang="ko-KR" sz="1800"/>
              <a:t>2</a:t>
            </a:r>
            <a:r>
              <a:rPr lang="en-US" sz="1800"/>
              <a:t> – </a:t>
            </a:r>
            <a:r>
              <a:rPr lang="ko-KR" altLang="en-US" sz="1800"/>
              <a:t>운영체제</a:t>
            </a: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김광수</a:t>
            </a:r>
            <a:endParaRPr lang="ko-KR" alt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7A9873-54C2-442B-AF1B-2F38864A4118}"/>
              </a:ext>
            </a:extLst>
          </p:cNvPr>
          <p:cNvSpPr/>
          <p:nvPr/>
        </p:nvSpPr>
        <p:spPr>
          <a:xfrm>
            <a:off x="0" y="0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88C-A344-E00E-6AEB-B082BB7BCEAA}"/>
              </a:ext>
            </a:extLst>
          </p:cNvPr>
          <p:cNvSpPr/>
          <p:nvPr/>
        </p:nvSpPr>
        <p:spPr>
          <a:xfrm>
            <a:off x="0" y="6339205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73E10-EF3D-5878-1878-C86AF9BFDFA3}"/>
              </a:ext>
            </a:extLst>
          </p:cNvPr>
          <p:cNvSpPr/>
          <p:nvPr/>
        </p:nvSpPr>
        <p:spPr>
          <a:xfrm rot="5400000">
            <a:off x="-3181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19807-B2D9-B948-0933-E067DF0A3BF7}"/>
              </a:ext>
            </a:extLst>
          </p:cNvPr>
          <p:cNvSpPr/>
          <p:nvPr/>
        </p:nvSpPr>
        <p:spPr>
          <a:xfrm rot="5400000">
            <a:off x="8515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929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9BEB95B4-D15F-A4B1-D2BB-ABC100D1C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1CD1-A5EB-E451-6AB8-EA156C1E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1320"/>
            <a:ext cx="9144000" cy="2387600"/>
          </a:xfrm>
        </p:spPr>
        <p:txBody>
          <a:bodyPr/>
          <a:lstStyle/>
          <a:p>
            <a:r>
              <a:rPr lang="ko-KR" altLang="en-US" b="1" dirty="0"/>
              <a:t>오프닝</a:t>
            </a:r>
            <a:endParaRPr lang="en-K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DDC3A-A985-4C47-6DB6-1CDBC711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790"/>
            <a:ext cx="9144000" cy="3231515"/>
          </a:xfrm>
        </p:spPr>
        <p:txBody>
          <a:bodyPr>
            <a:normAutofit/>
          </a:bodyPr>
          <a:lstStyle/>
          <a:p>
            <a:r>
              <a:rPr lang="ko-KR" altLang="en-US" dirty="0"/>
              <a:t>강의 듣는데 다들 어떠셨나요</a:t>
            </a:r>
            <a:r>
              <a:rPr lang="en-US" altLang="ko-KR" dirty="0"/>
              <a:t>?</a:t>
            </a:r>
          </a:p>
          <a:p>
            <a:r>
              <a:rPr lang="en-US" altLang="ko-KR" sz="1800" dirty="0"/>
              <a:t>Ex.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다 들었는지</a:t>
            </a:r>
            <a:r>
              <a:rPr lang="en-US" altLang="ko-KR" sz="1800" dirty="0"/>
              <a:t>,,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이해는 어느 정도 됐는지</a:t>
            </a:r>
            <a:r>
              <a:rPr lang="en-US" altLang="ko-KR" sz="1800" dirty="0"/>
              <a:t>,,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시간이 부족하거나 남지는 않았는지 등</a:t>
            </a:r>
            <a:endParaRPr lang="en-KR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EAEBA-F2A0-D50E-BBC8-2ABDB9FF9C6F}"/>
              </a:ext>
            </a:extLst>
          </p:cNvPr>
          <p:cNvSpPr/>
          <p:nvPr/>
        </p:nvSpPr>
        <p:spPr>
          <a:xfrm>
            <a:off x="0" y="0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7D8D79-7A84-FC67-3653-30909D6BDB2C}"/>
              </a:ext>
            </a:extLst>
          </p:cNvPr>
          <p:cNvSpPr/>
          <p:nvPr/>
        </p:nvSpPr>
        <p:spPr>
          <a:xfrm>
            <a:off x="0" y="6339205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36657B-3B2A-4AE2-75BD-D54C29B33AE2}"/>
              </a:ext>
            </a:extLst>
          </p:cNvPr>
          <p:cNvSpPr/>
          <p:nvPr/>
        </p:nvSpPr>
        <p:spPr>
          <a:xfrm rot="5400000">
            <a:off x="-3181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49DD8D-F133-1D98-EA31-F095A3BD4A77}"/>
              </a:ext>
            </a:extLst>
          </p:cNvPr>
          <p:cNvSpPr/>
          <p:nvPr/>
        </p:nvSpPr>
        <p:spPr>
          <a:xfrm rot="5400000">
            <a:off x="8515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784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657A3391-1D82-157B-5C1C-8FE1EF8B9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1472565" y="-67691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b="1"/>
              <a:t>컴퓨터 </a:t>
            </a:r>
            <a:r>
              <a:rPr lang="ko-KR" altLang="en-US" b="1"/>
              <a:t>시스템</a:t>
            </a:r>
            <a:r>
              <a:rPr lang="ko-KR" altLang="en-US" b="1"/>
              <a:t>의 </a:t>
            </a:r>
            <a:r>
              <a:rPr lang="ko-KR" altLang="en-US" b="1"/>
              <a:t>구</a:t>
            </a:r>
            <a:r>
              <a:rPr lang="ko-KR" altLang="en-US" b="1"/>
              <a:t>조</a:t>
            </a:r>
            <a:endParaRPr lang="ko-KR" altLang="en-US" b="1"/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0">
            <a:off x="0" y="0"/>
            <a:ext cx="12192635" cy="519430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12E99-5C24-6D5A-7343-8C2A5628C2C0}"/>
              </a:ext>
            </a:extLst>
          </p:cNvPr>
          <p:cNvSpPr/>
          <p:nvPr/>
        </p:nvSpPr>
        <p:spPr>
          <a:xfrm>
            <a:off x="0" y="6339205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F4F63-A000-8D75-6807-EB9DDF7E31CA}"/>
              </a:ext>
            </a:extLst>
          </p:cNvPr>
          <p:cNvSpPr/>
          <p:nvPr/>
        </p:nvSpPr>
        <p:spPr>
          <a:xfrm rot="5400000">
            <a:off x="-3181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A9755-94D0-4449-0A71-B8FE6EC34299}"/>
              </a:ext>
            </a:extLst>
          </p:cNvPr>
          <p:cNvSpPr/>
          <p:nvPr/>
        </p:nvSpPr>
        <p:spPr>
          <a:xfrm rot="5400000">
            <a:off x="8515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그림 2" descr="C:/Users/User/AppData/Roaming/PolarisOffice/ETemp/4448_19262648/fImage8826179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4410" y="1957705"/>
            <a:ext cx="5030470" cy="39370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1652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EA365013-184C-989B-B967-71E54264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1134745"/>
            <a:ext cx="9144635" cy="32321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2800" b="1"/>
          </a:p>
          <a:p>
            <a:pPr marL="0" indent="0" latinLnBrk="0">
              <a:buFontTx/>
              <a:buNone/>
            </a:pPr>
            <a:r>
              <a:rPr lang="ko-KR" altLang="ko-KR" sz="6000" b="1"/>
              <a:t>G</a:t>
            </a:r>
            <a:r>
              <a:rPr lang="ko-KR" altLang="ko-KR" sz="6000" b="1"/>
              <a:t>UI </a:t>
            </a:r>
            <a:r>
              <a:rPr lang="ko-KR" altLang="ko-KR" sz="6000" b="1"/>
              <a:t>&amp;</a:t>
            </a:r>
            <a:r>
              <a:rPr lang="ko-KR" altLang="ko-KR" sz="6000" b="1"/>
              <a:t> CUI</a:t>
            </a:r>
            <a:endParaRPr lang="ko-KR" altLang="en-US" sz="6000" b="1"/>
          </a:p>
          <a:p>
            <a:pPr marL="0" indent="0" latinLnBrk="0">
              <a:buFontTx/>
              <a:buNone/>
            </a:pPr>
            <a:endParaRPr lang="ko-KR" altLang="en-US" sz="6000" b="1"/>
          </a:p>
          <a:p>
            <a:pPr marL="0" indent="0" latinLnBrk="0">
              <a:buFontTx/>
              <a:buNone/>
            </a:pPr>
            <a:r>
              <a:rPr lang="ko-KR" altLang="ko-KR" sz="2800" b="1"/>
              <a:t>Ch</a:t>
            </a:r>
            <a:r>
              <a:rPr lang="ko-KR" altLang="ko-KR" sz="2800" b="1"/>
              <a:t>atGPT</a:t>
            </a:r>
            <a:r>
              <a:rPr lang="ko-KR" altLang="ko-KR" sz="2800" b="1"/>
              <a:t>는 </a:t>
            </a:r>
            <a:r>
              <a:rPr lang="ko-KR" altLang="ko-KR" sz="2800" b="1"/>
              <a:t>키보드</a:t>
            </a:r>
            <a:r>
              <a:rPr lang="ko-KR" altLang="ko-KR" sz="2800" b="1"/>
              <a:t>만 </a:t>
            </a:r>
            <a:r>
              <a:rPr lang="ko-KR" altLang="ko-KR" sz="2800" b="1"/>
              <a:t>사용하는</a:t>
            </a:r>
            <a:r>
              <a:rPr lang="ko-KR" altLang="ko-KR" sz="2800" b="1"/>
              <a:t>데 C</a:t>
            </a:r>
            <a:r>
              <a:rPr lang="ko-KR" altLang="ko-KR" sz="2800" b="1"/>
              <a:t>UI인</a:t>
            </a:r>
            <a:r>
              <a:rPr lang="ko-KR" altLang="ko-KR" sz="2800" b="1"/>
              <a:t>가?</a:t>
            </a:r>
            <a:endParaRPr lang="ko-KR" altLang="en-US" sz="2800" b="1"/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0">
            <a:off x="0" y="0"/>
            <a:ext cx="12192635" cy="519430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3E837-3F91-CFC9-DEFA-4E3C903AAF6E}"/>
              </a:ext>
            </a:extLst>
          </p:cNvPr>
          <p:cNvSpPr/>
          <p:nvPr/>
        </p:nvSpPr>
        <p:spPr>
          <a:xfrm>
            <a:off x="0" y="6339205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1848F-A914-35A2-B48C-1B2770677618}"/>
              </a:ext>
            </a:extLst>
          </p:cNvPr>
          <p:cNvSpPr/>
          <p:nvPr/>
        </p:nvSpPr>
        <p:spPr>
          <a:xfrm rot="5400000">
            <a:off x="-3181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A0AE4-E1CF-FA4B-D796-413B59C0A6ED}"/>
              </a:ext>
            </a:extLst>
          </p:cNvPr>
          <p:cNvSpPr/>
          <p:nvPr/>
        </p:nvSpPr>
        <p:spPr>
          <a:xfrm rot="5400000">
            <a:off x="8515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268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815975"/>
            <a:ext cx="9144635" cy="32321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2600" b="1">
              <a:latin typeface="Aptos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ko-KR" sz="4800" b="1">
                <a:latin typeface="Aptos" charset="0"/>
                <a:ea typeface="맑은 고딕" charset="0"/>
                <a:cs typeface="+mn-cs"/>
              </a:rPr>
              <a:t>C</a:t>
            </a:r>
            <a:r>
              <a:rPr lang="ko-KR" altLang="ko-KR" sz="4800" b="1">
                <a:latin typeface="Aptos" charset="0"/>
                <a:ea typeface="맑은 고딕" charset="0"/>
                <a:cs typeface="+mn-cs"/>
              </a:rPr>
              <a:t>hatGPT</a:t>
            </a:r>
            <a:r>
              <a:rPr lang="ko-KR" altLang="ko-KR" sz="4800" b="1">
                <a:latin typeface="Aptos" charset="0"/>
                <a:ea typeface="맑은 고딕" charset="0"/>
                <a:cs typeface="+mn-cs"/>
              </a:rPr>
              <a:t>의 </a:t>
            </a:r>
            <a:r>
              <a:rPr lang="ko-KR" altLang="ko-KR" sz="4800" b="1">
                <a:latin typeface="Aptos" charset="0"/>
                <a:ea typeface="맑은 고딕" charset="0"/>
                <a:cs typeface="+mn-cs"/>
              </a:rPr>
              <a:t>인터페이</a:t>
            </a:r>
            <a:r>
              <a:rPr lang="ko-KR" altLang="ko-KR" sz="4800" b="1">
                <a:latin typeface="Aptos" charset="0"/>
                <a:ea typeface="맑은 고딕" charset="0"/>
                <a:cs typeface="+mn-cs"/>
              </a:rPr>
              <a:t>스 </a:t>
            </a:r>
            <a:r>
              <a:rPr lang="ko-KR" altLang="ko-KR" sz="4800" b="1">
                <a:latin typeface="Aptos" charset="0"/>
                <a:ea typeface="맑은 고딕" charset="0"/>
                <a:cs typeface="+mn-cs"/>
              </a:rPr>
              <a:t>성</a:t>
            </a:r>
            <a:r>
              <a:rPr lang="ko-KR" altLang="ko-KR" sz="4800" b="1">
                <a:latin typeface="Aptos" charset="0"/>
                <a:ea typeface="맑은 고딕" charset="0"/>
                <a:cs typeface="+mn-cs"/>
              </a:rPr>
              <a:t>격</a:t>
            </a:r>
            <a:endParaRPr lang="ko-KR" altLang="en-US" sz="4800" b="1">
              <a:latin typeface="Aptos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6000" b="1">
              <a:latin typeface="Aptos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2800" b="1">
              <a:latin typeface="Aptos" charset="0"/>
              <a:ea typeface="맑은 고딕" charset="0"/>
              <a:cs typeface="+mn-cs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0" y="0"/>
            <a:ext cx="12192635" cy="519430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0" y="6339205"/>
            <a:ext cx="12192635" cy="519430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" name="Rect 0"/>
          <p:cNvSpPr>
            <a:spLocks/>
          </p:cNvSpPr>
          <p:nvPr/>
        </p:nvSpPr>
        <p:spPr>
          <a:xfrm rot="5400000">
            <a:off x="-3181985" y="3181985"/>
            <a:ext cx="6858635" cy="494665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5400000">
            <a:off x="8515985" y="3181985"/>
            <a:ext cx="6858635" cy="494665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2" name="그림 3" descr="C:/Users/User/AppData/Roaming/PolarisOffice/ETemp/4448_19262648/fImage1534115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6070" y="2350135"/>
            <a:ext cx="6502400" cy="3402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4E8D337B-8127-C234-DB41-D11B1A45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429385" y="720725"/>
            <a:ext cx="9144635" cy="32321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latinLnBrk="0">
              <a:buFontTx/>
              <a:buNone/>
            </a:pPr>
            <a:endParaRPr lang="ko-KR" altLang="en-US" sz="2800" b="1"/>
          </a:p>
          <a:p>
            <a:pPr marL="0" indent="0" latinLnBrk="0">
              <a:buFontTx/>
              <a:buNone/>
            </a:pPr>
            <a:r>
              <a:rPr lang="ko-KR" altLang="ko-KR" sz="6000" b="1"/>
              <a:t>C</a:t>
            </a:r>
            <a:r>
              <a:rPr lang="ko-KR" altLang="ko-KR" sz="6000" b="1"/>
              <a:t>PU</a:t>
            </a:r>
            <a:endParaRPr lang="ko-KR" altLang="en-US" sz="6000" b="1"/>
          </a:p>
          <a:p>
            <a:pPr marL="0" indent="0" latinLnBrk="0">
              <a:buFontTx/>
              <a:buNone/>
            </a:pPr>
            <a:endParaRPr lang="ko-KR" altLang="en-US" sz="6000" b="1"/>
          </a:p>
          <a:p>
            <a:pPr marL="0" indent="0" latinLnBrk="0">
              <a:buFontTx/>
              <a:buNone/>
            </a:pPr>
            <a:endParaRPr lang="ko-KR" altLang="en-US" sz="28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409C7-FB09-1F43-D629-A63A206BA3D4}"/>
              </a:ext>
            </a:extLst>
          </p:cNvPr>
          <p:cNvSpPr/>
          <p:nvPr/>
        </p:nvSpPr>
        <p:spPr>
          <a:xfrm>
            <a:off x="0" y="0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7FE98-CAA3-C8AF-192B-20BF3C32EFE7}"/>
              </a:ext>
            </a:extLst>
          </p:cNvPr>
          <p:cNvSpPr/>
          <p:nvPr/>
        </p:nvSpPr>
        <p:spPr>
          <a:xfrm>
            <a:off x="0" y="6339205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B48F0-FC13-B7ED-D04C-9E1445685950}"/>
              </a:ext>
            </a:extLst>
          </p:cNvPr>
          <p:cNvSpPr/>
          <p:nvPr/>
        </p:nvSpPr>
        <p:spPr>
          <a:xfrm rot="5400000">
            <a:off x="-3181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998BE-AAB9-BD83-732D-0EFA760D50C9}"/>
              </a:ext>
            </a:extLst>
          </p:cNvPr>
          <p:cNvSpPr/>
          <p:nvPr/>
        </p:nvSpPr>
        <p:spPr>
          <a:xfrm rot="5400000">
            <a:off x="8515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그림 8" descr="C:/Users/User/AppData/Roaming/PolarisOffice/ETemp/4448_19262648/fImage37854163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7480" y="2599690"/>
            <a:ext cx="2696210" cy="2486660"/>
          </a:xfrm>
          <a:prstGeom prst="rect"/>
          <a:noFill/>
        </p:spPr>
      </p:pic>
      <p:pic>
        <p:nvPicPr>
          <p:cNvPr id="13" name="그림 10" descr="C:/Users/User/AppData/Roaming/PolarisOffice/ETemp/4448_19262648/fImage7481916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16780" y="2259330"/>
            <a:ext cx="6410325" cy="33782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91419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6128A6FD-6D3B-9E9F-6071-7DF949FB7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67180" y="582295"/>
            <a:ext cx="9144635" cy="17818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2800" b="1"/>
          </a:p>
          <a:p>
            <a:pPr marL="0" indent="0" latinLnBrk="0">
              <a:buFontTx/>
              <a:buNone/>
            </a:pPr>
            <a:r>
              <a:rPr lang="en-US" altLang="ko-KR" sz="6000" b="1"/>
              <a:t>A</a:t>
            </a:r>
            <a:r>
              <a:rPr lang="ko-KR" altLang="ko-KR" sz="6000" b="1"/>
              <a:t>L</a:t>
            </a:r>
            <a:r>
              <a:rPr lang="ko-KR" altLang="ko-KR" sz="6000" b="1"/>
              <a:t>U</a:t>
            </a:r>
            <a:endParaRPr lang="ko-KR" altLang="en-US" sz="6000" b="1"/>
          </a:p>
          <a:p>
            <a:pPr marL="0" indent="0" latinLnBrk="0">
              <a:buFontTx/>
              <a:buNone/>
            </a:pPr>
            <a:endParaRPr lang="ko-KR" altLang="en-US" sz="60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8EF67-43E0-8D75-B1EC-79D5F07CDBAF}"/>
              </a:ext>
            </a:extLst>
          </p:cNvPr>
          <p:cNvSpPr/>
          <p:nvPr/>
        </p:nvSpPr>
        <p:spPr>
          <a:xfrm>
            <a:off x="0" y="0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EE88B-DC39-9F08-8F37-5898B488103B}"/>
              </a:ext>
            </a:extLst>
          </p:cNvPr>
          <p:cNvSpPr/>
          <p:nvPr/>
        </p:nvSpPr>
        <p:spPr>
          <a:xfrm>
            <a:off x="0" y="6339205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7A3272-8298-CB9B-D77A-D5DE51D3F286}"/>
              </a:ext>
            </a:extLst>
          </p:cNvPr>
          <p:cNvSpPr/>
          <p:nvPr/>
        </p:nvSpPr>
        <p:spPr>
          <a:xfrm rot="5400000">
            <a:off x="-3181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B9DA5-6666-E6B0-36B2-EDA7A0CB186E}"/>
              </a:ext>
            </a:extLst>
          </p:cNvPr>
          <p:cNvSpPr/>
          <p:nvPr/>
        </p:nvSpPr>
        <p:spPr>
          <a:xfrm rot="5400000">
            <a:off x="8515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그림 11" descr="C:/Users/User/AppData/Roaming/PolarisOffice/ETemp/4448_19262648/fImage17834816691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5965" y="2259330"/>
            <a:ext cx="5736590" cy="30759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18773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160020"/>
            <a:ext cx="9144635" cy="17818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2800" b="1">
              <a:latin typeface="Aptos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ko-KR" sz="6000" b="1">
                <a:latin typeface="Aptos" charset="0"/>
                <a:ea typeface="맑은 고딕" charset="0"/>
                <a:cs typeface="+mn-cs"/>
              </a:rPr>
              <a:t>시스템 콜</a:t>
            </a:r>
            <a:endParaRPr lang="ko-KR" altLang="en-US" sz="6000" b="1">
              <a:latin typeface="Aptos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6000" b="1">
              <a:latin typeface="Aptos" charset="0"/>
              <a:ea typeface="맑은 고딕" charset="0"/>
              <a:cs typeface="+mn-cs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0" y="0"/>
            <a:ext cx="12192635" cy="519430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0" y="6339205"/>
            <a:ext cx="12192635" cy="519430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" name="Rect 0"/>
          <p:cNvSpPr>
            <a:spLocks/>
          </p:cNvSpPr>
          <p:nvPr/>
        </p:nvSpPr>
        <p:spPr>
          <a:xfrm rot="5400000">
            <a:off x="-3181985" y="3181985"/>
            <a:ext cx="6858635" cy="494665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5400000">
            <a:off x="8515985" y="3181985"/>
            <a:ext cx="6858635" cy="494665"/>
          </a:xfrm>
          <a:prstGeom prst="rect"/>
          <a:solidFill>
            <a:srgbClr val="002060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2" name="그림 12" descr="C:/Users/User/AppData/Roaming/PolarisOffice/ETemp/4448_19262648/fImage29817173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2420" y="1721485"/>
            <a:ext cx="6487160" cy="4277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26091075-F1D8-AE58-6807-4787C29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8F2B-3E42-C605-28B3-15F41F31A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0015"/>
            <a:ext cx="9144000" cy="2387600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endParaRPr lang="en-K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29C82-3981-7121-A85D-5E67D8B8BF84}"/>
              </a:ext>
            </a:extLst>
          </p:cNvPr>
          <p:cNvSpPr/>
          <p:nvPr/>
        </p:nvSpPr>
        <p:spPr>
          <a:xfrm>
            <a:off x="0" y="0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6566E-F214-4D01-1A23-14BCE30CCB2D}"/>
              </a:ext>
            </a:extLst>
          </p:cNvPr>
          <p:cNvSpPr/>
          <p:nvPr/>
        </p:nvSpPr>
        <p:spPr>
          <a:xfrm>
            <a:off x="0" y="6339205"/>
            <a:ext cx="12192000" cy="51879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171DE-81D5-67D4-DBB6-290594F91CFF}"/>
              </a:ext>
            </a:extLst>
          </p:cNvPr>
          <p:cNvSpPr/>
          <p:nvPr/>
        </p:nvSpPr>
        <p:spPr>
          <a:xfrm rot="5400000">
            <a:off x="-3181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F6B36-1016-576F-8DD4-F9B048F1F769}"/>
              </a:ext>
            </a:extLst>
          </p:cNvPr>
          <p:cNvSpPr/>
          <p:nvPr/>
        </p:nvSpPr>
        <p:spPr>
          <a:xfrm rot="5400000">
            <a:off x="8515985" y="3181985"/>
            <a:ext cx="6858000" cy="4940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412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38</Paragraphs>
  <Words>130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dongin lee</dc:creator>
  <cp:lastModifiedBy>kimgs888</cp:lastModifiedBy>
  <cp:version>9.104.202.51765</cp:version>
  <dcterms:modified xsi:type="dcterms:W3CDTF">2025-01-21T03:11:09Z</dcterms:modified>
</cp:coreProperties>
</file>