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heme/theme4.xml" ContentType="application/vnd.openxmlformats-officedocument.theme+xml"/>
  <Default Extension="bin" ContentType="application/vnd.openxmlformats-officedocument.oleObject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  <p:sldMasterId id="2147483662" r:id="rId5"/>
  </p:sldMasterIdLst>
  <p:notesMasterIdLst>
    <p:notesMasterId r:id="rId17"/>
  </p:notesMasterIdLst>
  <p:handoutMasterIdLst>
    <p:handoutMasterId r:id="rId18"/>
  </p:handoutMasterIdLst>
  <p:sldIdLst>
    <p:sldId id="256" r:id="rId6"/>
    <p:sldId id="271" r:id="rId7"/>
    <p:sldId id="270" r:id="rId8"/>
    <p:sldId id="263" r:id="rId9"/>
    <p:sldId id="264" r:id="rId10"/>
    <p:sldId id="265" r:id="rId11"/>
    <p:sldId id="266" r:id="rId12"/>
    <p:sldId id="268" r:id="rId13"/>
    <p:sldId id="269" r:id="rId14"/>
    <p:sldId id="267" r:id="rId15"/>
    <p:sldId id="258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Bright" id="{8F19EB6F-DE0B-3043-9220-FF90A9B8DE39}">
          <p14:sldIdLst>
            <p14:sldId id="256"/>
          </p14:sldIdLst>
        </p14:section>
        <p14:section name="Dark" id="{ADA0F6E8-6463-1749-BDEB-DD7406E4CD8B}">
          <p14:sldIdLst>
            <p14:sldId id="271"/>
            <p14:sldId id="270"/>
            <p14:sldId id="263"/>
            <p14:sldId id="264"/>
            <p14:sldId id="265"/>
            <p14:sldId id="266"/>
            <p14:sldId id="268"/>
            <p14:sldId id="269"/>
            <p14:sldId id="267"/>
            <p14:sldId id="258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80" autoAdjust="0"/>
    <p:restoredTop sz="85038" autoAdjust="0"/>
  </p:normalViewPr>
  <p:slideViewPr>
    <p:cSldViewPr snapToGrid="0" snapToObjects="1">
      <p:cViewPr varScale="1">
        <p:scale>
          <a:sx n="77" d="100"/>
          <a:sy n="77" d="100"/>
        </p:scale>
        <p:origin x="-118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73C0EF-2B70-1E48-AAF4-38D0D60449B7}" type="datetimeFigureOut">
              <a:rPr lang="en-US" smtClean="0"/>
              <a:pPr/>
              <a:t>7/12/2018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4E9E92-CACA-7641-8DB3-7C90210B1D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867115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32DFA7-3CB6-2C4B-A973-ECD2AB5618B3}" type="datetimeFigureOut">
              <a:rPr lang="en-US" smtClean="0"/>
              <a:pPr/>
              <a:t>7/12/2018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2A2320-C23A-B148-88B1-360D5FA97C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4129078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bg>
      <p:bgPr>
        <a:gradFill flip="none" rotWithShape="1">
          <a:gsLst>
            <a:gs pos="40000">
              <a:schemeClr val="bg1"/>
            </a:gs>
            <a:gs pos="0">
              <a:schemeClr val="bg1">
                <a:lumMod val="95000"/>
              </a:schemeClr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ogotyp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41012" y="1539265"/>
            <a:ext cx="2370836" cy="584454"/>
          </a:xfrm>
          <a:prstGeom prst="rect">
            <a:avLst/>
          </a:prstGeom>
          <a:effectLst/>
        </p:spPr>
      </p:pic>
      <p:sp>
        <p:nvSpPr>
          <p:cNvPr id="6" name="Footer Placeholder 4"/>
          <p:cNvSpPr txBox="1">
            <a:spLocks/>
          </p:cNvSpPr>
          <p:nvPr userDrawn="1"/>
        </p:nvSpPr>
        <p:spPr>
          <a:xfrm>
            <a:off x="3594100" y="1097941"/>
            <a:ext cx="1612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800" b="1" dirty="0" smtClean="0">
                <a:solidFill>
                  <a:srgbClr val="69BE28"/>
                </a:solidFill>
              </a:rPr>
              <a:t>INTERNAL USE</a:t>
            </a:r>
            <a:endParaRPr lang="en-US" altLang="zh-TW" sz="800" b="1" dirty="0">
              <a:solidFill>
                <a:srgbClr val="69BE28"/>
              </a:solidFill>
            </a:endParaRPr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3594100" y="3835403"/>
            <a:ext cx="5092700" cy="1058330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80000"/>
              </a:lnSpc>
              <a:buNone/>
              <a:defRPr spc="-150">
                <a:solidFill>
                  <a:srgbClr val="F3821E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 dirty="0" smtClean="0"/>
              <a:t>Click to edit Master subtitle style</a:t>
            </a:r>
            <a:endParaRPr lang="en-US" dirty="0"/>
          </a:p>
        </p:txBody>
      </p:sp>
      <p:sp>
        <p:nvSpPr>
          <p:cNvPr id="8" name="Title 8"/>
          <p:cNvSpPr>
            <a:spLocks noGrp="1"/>
          </p:cNvSpPr>
          <p:nvPr>
            <p:ph type="title"/>
          </p:nvPr>
        </p:nvSpPr>
        <p:spPr>
          <a:xfrm>
            <a:off x="3594100" y="1463066"/>
            <a:ext cx="5092700" cy="2372337"/>
          </a:xfrm>
        </p:spPr>
        <p:txBody>
          <a:bodyPr anchor="t"/>
          <a:lstStyle>
            <a:lvl1pPr algn="l">
              <a:lnSpc>
                <a:spcPct val="80000"/>
              </a:lnSpc>
              <a:defRPr b="1" spc="-150">
                <a:solidFill>
                  <a:schemeClr val="tx1"/>
                </a:solidFill>
              </a:defRPr>
            </a:lvl1pPr>
          </a:lstStyle>
          <a:p>
            <a:r>
              <a:rPr lang="sv-SE" dirty="0" smtClean="0"/>
              <a:t>Click to edit Master title style</a:t>
            </a:r>
            <a:endParaRPr lang="en-US" dirty="0"/>
          </a:p>
        </p:txBody>
      </p:sp>
      <p:pic>
        <p:nvPicPr>
          <p:cNvPr id="10" name="Picture 9" descr="pattern.pn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67407"/>
          <a:stretch/>
        </p:blipFill>
        <p:spPr>
          <a:xfrm>
            <a:off x="0" y="4893733"/>
            <a:ext cx="9144000" cy="1964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702152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92288" y="4497343"/>
            <a:ext cx="5486400" cy="566739"/>
          </a:xfrm>
        </p:spPr>
        <p:txBody>
          <a:bodyPr anchor="b"/>
          <a:lstStyle>
            <a:lvl1pPr algn="l">
              <a:defRPr sz="2000" b="1" spc="0">
                <a:solidFill>
                  <a:schemeClr val="accent1"/>
                </a:solidFill>
              </a:defRPr>
            </a:lvl1pPr>
          </a:lstStyle>
          <a:p>
            <a:r>
              <a:rPr lang="sv-SE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38692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v-SE" dirty="0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064081"/>
            <a:ext cx="5486400" cy="8048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fld id="{3E54FAAE-D303-1440-B1E5-D1AB6CEFDBF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45348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sv-SE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744133"/>
            <a:ext cx="8229600" cy="428948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fld id="{3E54FAAE-D303-1440-B1E5-D1AB6CEFDBF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440472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698803"/>
          </a:xfrm>
        </p:spPr>
        <p:txBody>
          <a:bodyPr vert="eaVert"/>
          <a:lstStyle/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69880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fld id="{3E54FAAE-D303-1440-B1E5-D1AB6CEFDBF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465554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bg>
      <p:bgPr>
        <a:gradFill flip="none" rotWithShape="1">
          <a:gsLst>
            <a:gs pos="40000">
              <a:schemeClr val="tx1"/>
            </a:gs>
            <a:gs pos="0">
              <a:schemeClr val="bg2">
                <a:lumMod val="25000"/>
              </a:schemeClr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ogotyp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41012" y="1539268"/>
            <a:ext cx="2370836" cy="584454"/>
          </a:xfrm>
          <a:prstGeom prst="rect">
            <a:avLst/>
          </a:prstGeom>
          <a:effectLst/>
        </p:spPr>
      </p:pic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3594100" y="3835403"/>
            <a:ext cx="5092700" cy="1058330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80000"/>
              </a:lnSpc>
              <a:buNone/>
              <a:defRPr spc="-15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 dirty="0" smtClean="0"/>
              <a:t>Click to edit Master subtitle style</a:t>
            </a:r>
            <a:endParaRPr lang="en-US" dirty="0"/>
          </a:p>
        </p:txBody>
      </p:sp>
      <p:sp>
        <p:nvSpPr>
          <p:cNvPr id="7" name="Title 8"/>
          <p:cNvSpPr>
            <a:spLocks noGrp="1"/>
          </p:cNvSpPr>
          <p:nvPr>
            <p:ph type="title"/>
          </p:nvPr>
        </p:nvSpPr>
        <p:spPr>
          <a:xfrm>
            <a:off x="3594100" y="1463066"/>
            <a:ext cx="5092700" cy="2372337"/>
          </a:xfrm>
          <a:prstGeom prst="rect">
            <a:avLst/>
          </a:prstGeom>
        </p:spPr>
        <p:txBody>
          <a:bodyPr anchor="t"/>
          <a:lstStyle>
            <a:lvl1pPr algn="l">
              <a:lnSpc>
                <a:spcPct val="80000"/>
              </a:lnSpc>
              <a:defRPr b="1" spc="-150">
                <a:solidFill>
                  <a:schemeClr val="bg1"/>
                </a:solidFill>
              </a:defRPr>
            </a:lvl1pPr>
          </a:lstStyle>
          <a:p>
            <a:r>
              <a:rPr lang="sv-SE" dirty="0" smtClean="0"/>
              <a:t>Click to edit Master title style</a:t>
            </a:r>
            <a:endParaRPr lang="en-US" dirty="0"/>
          </a:p>
        </p:txBody>
      </p:sp>
      <p:pic>
        <p:nvPicPr>
          <p:cNvPr id="8" name="Picture 7" descr="pattern.pn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67407"/>
          <a:stretch/>
        </p:blipFill>
        <p:spPr>
          <a:xfrm>
            <a:off x="0" y="4893733"/>
            <a:ext cx="9144000" cy="1964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8602996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End Slide">
    <p:bg>
      <p:bgPr>
        <a:gradFill flip="none" rotWithShape="1">
          <a:gsLst>
            <a:gs pos="40000">
              <a:schemeClr val="tx1"/>
            </a:gs>
            <a:gs pos="0">
              <a:schemeClr val="bg2">
                <a:lumMod val="25000"/>
              </a:schemeClr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370667" y="2484967"/>
            <a:ext cx="4064000" cy="1762760"/>
          </a:xfrm>
          <a:prstGeom prst="rect">
            <a:avLst/>
          </a:prstGeom>
        </p:spPr>
      </p:pic>
      <p:sp>
        <p:nvSpPr>
          <p:cNvPr id="10" name="Text Box 8"/>
          <p:cNvSpPr txBox="1">
            <a:spLocks noChangeArrowheads="1"/>
          </p:cNvSpPr>
          <p:nvPr userDrawn="1"/>
        </p:nvSpPr>
        <p:spPr bwMode="auto">
          <a:xfrm>
            <a:off x="2962011" y="6226175"/>
            <a:ext cx="288131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000" dirty="0">
                <a:solidFill>
                  <a:schemeClr val="tx2"/>
                </a:solidFill>
                <a:ea typeface="SimHei" charset="0"/>
                <a:cs typeface="SimHei" charset="0"/>
              </a:rPr>
              <a:t>Copyright © MediaTek</a:t>
            </a:r>
            <a:r>
              <a:rPr lang="en-US" altLang="zh-TW" sz="1000" dirty="0">
                <a:solidFill>
                  <a:schemeClr val="tx2"/>
                </a:solidFill>
                <a:ea typeface="SimHei" charset="0"/>
                <a:cs typeface="SimHei" charset="0"/>
              </a:rPr>
              <a:t> Inc. </a:t>
            </a:r>
            <a:r>
              <a:rPr lang="en-US" sz="1000" dirty="0">
                <a:solidFill>
                  <a:schemeClr val="tx2"/>
                </a:solidFill>
                <a:ea typeface="SimHei" charset="0"/>
                <a:cs typeface="SimHei" charset="0"/>
              </a:rPr>
              <a:t>All rights reserved</a:t>
            </a:r>
            <a:r>
              <a:rPr lang="en-US" altLang="zh-TW" sz="1000" dirty="0">
                <a:solidFill>
                  <a:schemeClr val="tx2"/>
                </a:solidFill>
                <a:ea typeface="SimHei" charset="0"/>
                <a:cs typeface="SimHei" charset="0"/>
              </a:rPr>
              <a:t>.</a:t>
            </a:r>
            <a:endParaRPr lang="en-US" sz="1000" dirty="0">
              <a:solidFill>
                <a:schemeClr val="tx2"/>
              </a:solidFill>
              <a:ea typeface="SimHei" charset="0"/>
              <a:cs typeface="Sim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694059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2000"/>
            <a:ext cx="8229600" cy="1143000"/>
          </a:xfrm>
        </p:spPr>
        <p:txBody>
          <a:bodyPr tIns="0"/>
          <a:lstStyle/>
          <a:p>
            <a:r>
              <a:rPr lang="sv-SE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37303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sv-SE" dirty="0" smtClean="0"/>
              <a:t>Click to edit Master text styles</a:t>
            </a:r>
          </a:p>
          <a:p>
            <a:pPr lvl="1"/>
            <a:r>
              <a:rPr lang="sv-SE" dirty="0" smtClean="0"/>
              <a:t>Second level</a:t>
            </a:r>
          </a:p>
          <a:p>
            <a:pPr lvl="2"/>
            <a:r>
              <a:rPr lang="sv-SE" dirty="0" smtClean="0"/>
              <a:t>Third level</a:t>
            </a:r>
          </a:p>
          <a:p>
            <a:pPr lvl="3"/>
            <a:r>
              <a:rPr lang="sv-SE" dirty="0" smtClean="0"/>
              <a:t>Fourth level</a:t>
            </a:r>
          </a:p>
          <a:p>
            <a:pPr lvl="4"/>
            <a:r>
              <a:rPr lang="sv-SE" dirty="0" smtClean="0"/>
              <a:t>Fifth level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3962400" y="6775450"/>
            <a:ext cx="1846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altLang="zh-TW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3E54FAAE-D303-1440-B1E5-D1AB6CEFDB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513713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313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2313" y="2906185"/>
            <a:ext cx="7772400" cy="1500716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 spc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dirty="0" smtClean="0"/>
              <a:t>CLICK TO EDIT MASTER TEXT STYLES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altLang="zh-TW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3E54FAAE-D303-1440-B1E5-D1AB6CEFDB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879311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43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43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altLang="zh-TW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3E54FAAE-D303-1440-B1E5-D1AB6CEFDB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0221397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4584"/>
            <a:ext cx="4040188" cy="64134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 spc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5934"/>
            <a:ext cx="4040188" cy="39497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4584"/>
            <a:ext cx="4041775" cy="64134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 spc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5934"/>
            <a:ext cx="4041775" cy="39497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altLang="zh-TW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3E54FAAE-D303-1440-B1E5-D1AB6CEFDB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5976821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altLang="zh-TW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3E54FAAE-D303-1440-B1E5-D1AB6CEFDB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01361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End Slide">
    <p:bg>
      <p:bgPr>
        <a:gradFill flip="none" rotWithShape="1">
          <a:gsLst>
            <a:gs pos="40000">
              <a:schemeClr val="bg1"/>
            </a:gs>
            <a:gs pos="0">
              <a:schemeClr val="bg1">
                <a:lumMod val="95000"/>
              </a:schemeClr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tagline-log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370667" y="2484967"/>
            <a:ext cx="4064000" cy="1762760"/>
          </a:xfrm>
          <a:prstGeom prst="rect">
            <a:avLst/>
          </a:prstGeom>
        </p:spPr>
      </p:pic>
      <p:sp>
        <p:nvSpPr>
          <p:cNvPr id="11" name="Text Box 8"/>
          <p:cNvSpPr txBox="1">
            <a:spLocks noChangeArrowheads="1"/>
          </p:cNvSpPr>
          <p:nvPr userDrawn="1"/>
        </p:nvSpPr>
        <p:spPr bwMode="auto">
          <a:xfrm>
            <a:off x="2962011" y="6226175"/>
            <a:ext cx="288131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000" dirty="0">
                <a:solidFill>
                  <a:schemeClr val="tx2"/>
                </a:solidFill>
                <a:ea typeface="SimHei" charset="0"/>
                <a:cs typeface="SimHei" charset="0"/>
              </a:rPr>
              <a:t>Copyright © MediaTek</a:t>
            </a:r>
            <a:r>
              <a:rPr lang="en-US" altLang="zh-TW" sz="1000" dirty="0">
                <a:solidFill>
                  <a:schemeClr val="tx2"/>
                </a:solidFill>
                <a:ea typeface="SimHei" charset="0"/>
                <a:cs typeface="SimHei" charset="0"/>
              </a:rPr>
              <a:t> Inc. </a:t>
            </a:r>
            <a:r>
              <a:rPr lang="en-US" sz="1000" dirty="0">
                <a:solidFill>
                  <a:schemeClr val="tx2"/>
                </a:solidFill>
                <a:ea typeface="SimHei" charset="0"/>
                <a:cs typeface="SimHei" charset="0"/>
              </a:rPr>
              <a:t>All rights reserved</a:t>
            </a:r>
            <a:r>
              <a:rPr lang="en-US" altLang="zh-TW" sz="1000" dirty="0">
                <a:solidFill>
                  <a:schemeClr val="tx2"/>
                </a:solidFill>
                <a:ea typeface="SimHei" charset="0"/>
                <a:cs typeface="SimHei" charset="0"/>
              </a:rPr>
              <a:t>.</a:t>
            </a:r>
            <a:endParaRPr lang="en-US" sz="1000" dirty="0">
              <a:solidFill>
                <a:schemeClr val="tx2"/>
              </a:solidFill>
              <a:ea typeface="SimHei" charset="0"/>
              <a:cs typeface="Sim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321294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altLang="zh-TW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3E54FAAE-D303-1440-B1E5-D1AB6CEFDB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5917705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2"/>
            <a:ext cx="3008313" cy="1162049"/>
          </a:xfrm>
        </p:spPr>
        <p:txBody>
          <a:bodyPr anchor="b"/>
          <a:lstStyle>
            <a:lvl1pPr algn="l">
              <a:defRPr sz="2000" b="1" spc="0"/>
            </a:lvl1pPr>
          </a:lstStyle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85258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0"/>
            <a:ext cx="3008313" cy="469053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spc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altLang="zh-TW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3E54FAAE-D303-1440-B1E5-D1AB6CEFDB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3763819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92288" y="4800600"/>
            <a:ext cx="5486400" cy="567267"/>
          </a:xfrm>
        </p:spPr>
        <p:txBody>
          <a:bodyPr anchor="b"/>
          <a:lstStyle>
            <a:lvl1pPr algn="l">
              <a:defRPr sz="2000" b="1" spc="0"/>
            </a:lvl1pPr>
          </a:lstStyle>
          <a:p>
            <a:r>
              <a:rPr lang="sv-SE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3833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867"/>
            <a:ext cx="5486400" cy="80433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spc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altLang="zh-TW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3E54FAAE-D303-1440-B1E5-D1AB6CEFDB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1559520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1"/>
            <a:ext cx="8229600" cy="452543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altLang="zh-TW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3E54FAAE-D303-1440-B1E5-D1AB6CEFDB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4393842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5167"/>
            <a:ext cx="2057400" cy="5850467"/>
          </a:xfrm>
        </p:spPr>
        <p:txBody>
          <a:bodyPr vert="eaVert"/>
          <a:lstStyle/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5167"/>
            <a:ext cx="6019800" cy="585046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altLang="zh-TW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3E54FAAE-D303-1440-B1E5-D1AB6CEFDB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53569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2000"/>
            <a:ext cx="8229600" cy="1269800"/>
          </a:xfrm>
        </p:spPr>
        <p:txBody>
          <a:bodyPr tIns="0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sv-SE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fld id="{3E54FAAE-D303-1440-B1E5-D1AB6CEFDBF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457200" y="1866900"/>
            <a:ext cx="8229600" cy="4289426"/>
          </a:xfrm>
        </p:spPr>
        <p:txBody>
          <a:bodyPr/>
          <a:lstStyle/>
          <a:p>
            <a:pPr lvl="0"/>
            <a:r>
              <a:rPr lang="sv-SE" dirty="0" smtClean="0"/>
              <a:t>Click to edit Master text styles</a:t>
            </a:r>
          </a:p>
          <a:p>
            <a:pPr lvl="1"/>
            <a:r>
              <a:rPr lang="sv-SE" dirty="0" smtClean="0"/>
              <a:t>Second level</a:t>
            </a:r>
          </a:p>
          <a:p>
            <a:pPr lvl="2"/>
            <a:r>
              <a:rPr lang="sv-SE" dirty="0" smtClean="0"/>
              <a:t>Third level</a:t>
            </a:r>
          </a:p>
          <a:p>
            <a:pPr lvl="3"/>
            <a:r>
              <a:rPr lang="sv-SE" dirty="0" smtClean="0"/>
              <a:t>Fourth level</a:t>
            </a:r>
          </a:p>
          <a:p>
            <a:pPr lvl="4"/>
            <a:r>
              <a:rPr lang="sv-SE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539365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129817"/>
            <a:ext cx="7772400" cy="1362075"/>
          </a:xfrm>
        </p:spPr>
        <p:txBody>
          <a:bodyPr anchor="t">
            <a:normAutofit/>
          </a:bodyPr>
          <a:lstStyle>
            <a:lvl1pPr algn="l">
              <a:defRPr sz="3000" b="1" cap="all" spc="0"/>
            </a:lvl1pPr>
          </a:lstStyle>
          <a:p>
            <a:r>
              <a:rPr lang="sv-SE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3233" y="2619305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 i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fld id="{3E54FAAE-D303-1440-B1E5-D1AB6CEFDBF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59119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sv-SE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44133"/>
            <a:ext cx="4038600" cy="4203367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accent1"/>
              </a:buClr>
              <a:buFont typeface="Wingdings" charset="2"/>
              <a:buChar char="§"/>
              <a:defRPr sz="2800"/>
            </a:lvl1pPr>
            <a:lvl2pPr>
              <a:defRPr sz="2400"/>
            </a:lvl2pPr>
            <a:lvl3pPr marL="1143000" indent="-228600">
              <a:buClr>
                <a:schemeClr val="accent1"/>
              </a:buClr>
              <a:buFont typeface="Wingdings" charset="2"/>
              <a:buChar char="§"/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dirty="0" smtClean="0"/>
              <a:t>Click to edit Master text styles</a:t>
            </a:r>
          </a:p>
          <a:p>
            <a:pPr lvl="1"/>
            <a:r>
              <a:rPr lang="sv-SE" dirty="0" smtClean="0"/>
              <a:t>Second level</a:t>
            </a:r>
          </a:p>
          <a:p>
            <a:pPr lvl="2"/>
            <a:r>
              <a:rPr lang="sv-SE" dirty="0" smtClean="0"/>
              <a:t>Third level</a:t>
            </a:r>
          </a:p>
          <a:p>
            <a:pPr lvl="3"/>
            <a:r>
              <a:rPr lang="sv-SE" dirty="0" smtClean="0"/>
              <a:t>Fourth level</a:t>
            </a:r>
          </a:p>
          <a:p>
            <a:pPr lvl="4"/>
            <a:r>
              <a:rPr lang="sv-SE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44132"/>
            <a:ext cx="4038600" cy="4203368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accent1"/>
              </a:buClr>
              <a:buFont typeface="Wingdings" charset="2"/>
              <a:buChar char="§"/>
              <a:defRPr sz="2800"/>
            </a:lvl1pPr>
            <a:lvl2pPr>
              <a:defRPr sz="2400"/>
            </a:lvl2pPr>
            <a:lvl3pPr marL="1143000" indent="-228600">
              <a:buClr>
                <a:schemeClr val="accent1"/>
              </a:buClr>
              <a:buFont typeface="Wingdings" charset="2"/>
              <a:buChar char="§"/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dirty="0" smtClean="0"/>
              <a:t>Click to edit Master text styles</a:t>
            </a:r>
          </a:p>
          <a:p>
            <a:pPr lvl="1"/>
            <a:r>
              <a:rPr lang="sv-SE" dirty="0" smtClean="0"/>
              <a:t>Second level</a:t>
            </a:r>
          </a:p>
          <a:p>
            <a:pPr lvl="2"/>
            <a:r>
              <a:rPr lang="sv-SE" dirty="0" smtClean="0"/>
              <a:t>Third level</a:t>
            </a:r>
          </a:p>
          <a:p>
            <a:pPr lvl="3"/>
            <a:r>
              <a:rPr lang="sv-SE" dirty="0" smtClean="0"/>
              <a:t>Fourth level</a:t>
            </a:r>
          </a:p>
          <a:p>
            <a:pPr lvl="4"/>
            <a:r>
              <a:rPr lang="sv-SE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fld id="{3E54FAAE-D303-1440-B1E5-D1AB6CEFDBF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17151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solidFill>
                  <a:schemeClr val="tx2"/>
                </a:solidFill>
              </a:defRPr>
            </a:lvl1pPr>
          </a:lstStyle>
          <a:p>
            <a:r>
              <a:rPr lang="sv-SE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44133"/>
            <a:ext cx="4040188" cy="51646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260600"/>
            <a:ext cx="4040188" cy="3756811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accent1"/>
              </a:buClr>
              <a:buFont typeface="Wingdings" charset="2"/>
              <a:buChar char="§"/>
              <a:defRPr sz="2400"/>
            </a:lvl1pPr>
            <a:lvl2pPr>
              <a:defRPr sz="2000"/>
            </a:lvl2pPr>
            <a:lvl3pPr marL="1143000" indent="-228600">
              <a:buClr>
                <a:schemeClr val="accent1"/>
              </a:buClr>
              <a:buFont typeface="Wingdings" charset="2"/>
              <a:buChar char="§"/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dirty="0" smtClean="0"/>
              <a:t>Click to edit Master text styles</a:t>
            </a:r>
          </a:p>
          <a:p>
            <a:pPr lvl="1"/>
            <a:r>
              <a:rPr lang="sv-SE" dirty="0" smtClean="0"/>
              <a:t>Second level</a:t>
            </a:r>
          </a:p>
          <a:p>
            <a:pPr lvl="2"/>
            <a:r>
              <a:rPr lang="sv-SE" dirty="0" smtClean="0"/>
              <a:t>Third level</a:t>
            </a:r>
          </a:p>
          <a:p>
            <a:pPr lvl="3"/>
            <a:r>
              <a:rPr lang="sv-SE" dirty="0" smtClean="0"/>
              <a:t>Fourth level</a:t>
            </a:r>
          </a:p>
          <a:p>
            <a:pPr lvl="4"/>
            <a:r>
              <a:rPr lang="sv-SE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744133"/>
            <a:ext cx="4041775" cy="51646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260600"/>
            <a:ext cx="4041775" cy="3756811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accent1"/>
              </a:buClr>
              <a:buFont typeface="Wingdings" charset="2"/>
              <a:buChar char="§"/>
              <a:defRPr sz="2400"/>
            </a:lvl1pPr>
            <a:lvl2pPr>
              <a:defRPr sz="2000"/>
            </a:lvl2pPr>
            <a:lvl3pPr marL="1143000" indent="-228600">
              <a:buClr>
                <a:schemeClr val="accent1"/>
              </a:buClr>
              <a:buFont typeface="Wingdings" charset="2"/>
              <a:buChar char="§"/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dirty="0" smtClean="0"/>
              <a:t>Click to edit Master text styles</a:t>
            </a:r>
          </a:p>
          <a:p>
            <a:pPr lvl="1"/>
            <a:r>
              <a:rPr lang="sv-SE" dirty="0" smtClean="0"/>
              <a:t>Second level</a:t>
            </a:r>
          </a:p>
          <a:p>
            <a:pPr lvl="2"/>
            <a:r>
              <a:rPr lang="sv-SE" dirty="0" smtClean="0"/>
              <a:t>Third level</a:t>
            </a:r>
          </a:p>
          <a:p>
            <a:pPr lvl="3"/>
            <a:r>
              <a:rPr lang="sv-SE" dirty="0" smtClean="0"/>
              <a:t>Fourth level</a:t>
            </a:r>
          </a:p>
          <a:p>
            <a:pPr lvl="4"/>
            <a:r>
              <a:rPr lang="sv-SE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fld id="{3E54FAAE-D303-1440-B1E5-D1AB6CEFDBF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0412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fld id="{3E54FAAE-D303-1440-B1E5-D1AB6CEFDBF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3225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fld id="{3E54FAAE-D303-1440-B1E5-D1AB6CEFDBF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9556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 spc="0"/>
            </a:lvl1pPr>
          </a:lstStyle>
          <a:p>
            <a:r>
              <a:rPr lang="sv-SE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700391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accent1"/>
              </a:buClr>
              <a:buFont typeface="Wingdings" charset="2"/>
              <a:buChar char="§"/>
              <a:defRPr sz="3200"/>
            </a:lvl1pPr>
            <a:lvl2pPr>
              <a:defRPr sz="2800"/>
            </a:lvl2pPr>
            <a:lvl3pPr marL="1143000" indent="-228600">
              <a:buClr>
                <a:schemeClr val="accent1"/>
              </a:buClr>
              <a:buFont typeface="Wingdings" charset="2"/>
              <a:buChar char="§"/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 dirty="0" smtClean="0"/>
              <a:t>Click to edit Master text styles</a:t>
            </a:r>
          </a:p>
          <a:p>
            <a:pPr lvl="1"/>
            <a:r>
              <a:rPr lang="sv-SE" dirty="0" smtClean="0"/>
              <a:t>Second level</a:t>
            </a:r>
          </a:p>
          <a:p>
            <a:pPr lvl="2"/>
            <a:r>
              <a:rPr lang="sv-SE" dirty="0" smtClean="0"/>
              <a:t>Third level</a:t>
            </a:r>
          </a:p>
          <a:p>
            <a:pPr lvl="3"/>
            <a:r>
              <a:rPr lang="sv-SE" dirty="0" smtClean="0"/>
              <a:t>Fourth level</a:t>
            </a:r>
          </a:p>
          <a:p>
            <a:pPr lvl="4"/>
            <a:r>
              <a:rPr lang="sv-SE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5383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fld id="{3E54FAAE-D303-1440-B1E5-D1AB6CEFDBF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89920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09599"/>
            <a:ext cx="8229600" cy="11345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endParaRPr lang="en-US" altLang="zh-TW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1"/>
                </a:solidFill>
              </a:defRPr>
            </a:lvl1pPr>
          </a:lstStyle>
          <a:p>
            <a:fld id="{3E54FAAE-D303-1440-B1E5-D1AB6CEFDBF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Picture 12" descr="Logotype.pn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0852" y="6361222"/>
            <a:ext cx="760781" cy="190561"/>
          </a:xfrm>
          <a:prstGeom prst="rect">
            <a:avLst/>
          </a:prstGeom>
        </p:spPr>
      </p:pic>
      <p:sp>
        <p:nvSpPr>
          <p:cNvPr id="14" name="Footer Placeholder 4"/>
          <p:cNvSpPr txBox="1">
            <a:spLocks/>
          </p:cNvSpPr>
          <p:nvPr userDrawn="1"/>
        </p:nvSpPr>
        <p:spPr>
          <a:xfrm>
            <a:off x="1441450" y="6273800"/>
            <a:ext cx="1612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800" b="1" dirty="0" smtClean="0">
                <a:solidFill>
                  <a:srgbClr val="69BE28"/>
                </a:solidFill>
              </a:rPr>
              <a:t>INTERNAL USE</a:t>
            </a:r>
            <a:endParaRPr lang="en-US" altLang="zh-TW" sz="800" b="1" dirty="0">
              <a:solidFill>
                <a:srgbClr val="69BE28"/>
              </a:solidFill>
            </a:endParaRPr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44133"/>
            <a:ext cx="8229600" cy="4289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dirty="0" smtClean="0"/>
              <a:t>Click to edit Master text styles</a:t>
            </a:r>
          </a:p>
          <a:p>
            <a:pPr lvl="1"/>
            <a:r>
              <a:rPr lang="sv-SE" dirty="0" smtClean="0"/>
              <a:t>Second level</a:t>
            </a:r>
          </a:p>
          <a:p>
            <a:pPr lvl="2"/>
            <a:r>
              <a:rPr lang="sv-SE" dirty="0" smtClean="0"/>
              <a:t>Third level</a:t>
            </a:r>
          </a:p>
          <a:p>
            <a:pPr lvl="3"/>
            <a:r>
              <a:rPr lang="sv-SE" dirty="0" smtClean="0"/>
              <a:t>Fourth level</a:t>
            </a:r>
          </a:p>
          <a:p>
            <a:pPr lvl="4"/>
            <a:r>
              <a:rPr lang="sv-SE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9785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6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457200" rtl="0" eaLnBrk="1" latinLnBrk="0" hangingPunct="1">
        <a:lnSpc>
          <a:spcPct val="80000"/>
        </a:lnSpc>
        <a:spcBef>
          <a:spcPct val="0"/>
        </a:spcBef>
        <a:buNone/>
        <a:defRPr sz="4400" b="1" kern="1200" spc="-15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1"/>
        </a:buClr>
        <a:buFont typeface="Lucida Grande"/>
        <a:buChar char="▪"/>
        <a:defRPr sz="3200" kern="1200" spc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800" kern="1200" spc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accent1"/>
        </a:buClr>
        <a:buFont typeface="Lucida Grande"/>
        <a:buChar char="▪"/>
        <a:defRPr sz="2400" kern="1200" spc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 spc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accent1"/>
        </a:buClr>
        <a:buFont typeface="Arial"/>
        <a:buChar char="▪"/>
        <a:defRPr sz="2000" kern="1200" spc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5167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v-SE" dirty="0" smtClean="0"/>
              <a:t>Click to edit Master title style</a:t>
            </a:r>
            <a:endParaRPr lang="en-US" dirty="0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endParaRPr lang="en-US" altLang="zh-TW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1"/>
                </a:solidFill>
              </a:defRPr>
            </a:lvl1pPr>
          </a:lstStyle>
          <a:p>
            <a:fld id="{3E54FAAE-D303-1440-B1E5-D1AB6CEFDBF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Footer Placeholder 4"/>
          <p:cNvSpPr txBox="1">
            <a:spLocks/>
          </p:cNvSpPr>
          <p:nvPr userDrawn="1"/>
        </p:nvSpPr>
        <p:spPr>
          <a:xfrm>
            <a:off x="1441450" y="6273800"/>
            <a:ext cx="1612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800" b="1" dirty="0" smtClean="0">
                <a:solidFill>
                  <a:schemeClr val="accent3"/>
                </a:solidFill>
              </a:rPr>
              <a:t>INTERNAL USE</a:t>
            </a:r>
            <a:endParaRPr lang="en-US" altLang="zh-TW" sz="800" b="1" dirty="0">
              <a:solidFill>
                <a:schemeClr val="accent3"/>
              </a:solidFill>
            </a:endParaRPr>
          </a:p>
        </p:txBody>
      </p:sp>
      <p:pic>
        <p:nvPicPr>
          <p:cNvPr id="17" name="Picture 16" descr="Logotype.png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438623" y="6361221"/>
            <a:ext cx="773010" cy="190561"/>
          </a:xfrm>
          <a:prstGeom prst="rect">
            <a:avLst/>
          </a:prstGeom>
        </p:spPr>
      </p:pic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18167"/>
            <a:ext cx="8229600" cy="46154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dirty="0" smtClean="0"/>
              <a:t>Click to edit Master text styles</a:t>
            </a:r>
          </a:p>
          <a:p>
            <a:pPr lvl="1"/>
            <a:r>
              <a:rPr lang="sv-SE" dirty="0" smtClean="0"/>
              <a:t>Second level</a:t>
            </a:r>
          </a:p>
          <a:p>
            <a:pPr lvl="2"/>
            <a:r>
              <a:rPr lang="sv-SE" dirty="0" smtClean="0"/>
              <a:t>Third level</a:t>
            </a:r>
          </a:p>
          <a:p>
            <a:pPr lvl="3"/>
            <a:r>
              <a:rPr lang="sv-SE" dirty="0" smtClean="0"/>
              <a:t>Fourth level</a:t>
            </a:r>
          </a:p>
          <a:p>
            <a:pPr lvl="4"/>
            <a:r>
              <a:rPr lang="sv-SE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93870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7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b="1" kern="1200" spc="-15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1"/>
        </a:buClr>
        <a:buSzPct val="100000"/>
        <a:buFont typeface="Lucida Grande"/>
        <a:buChar char="▪"/>
        <a:defRPr sz="3200" kern="1200" spc="-15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800" kern="1200" spc="-15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accent1"/>
        </a:buClr>
        <a:buFont typeface="Lucida Grande"/>
        <a:buChar char="▪"/>
        <a:defRPr sz="2400" kern="1200" spc="-15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 spc="-15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accent1"/>
        </a:buClr>
        <a:buFont typeface="Arial"/>
        <a:buChar char="▪"/>
        <a:defRPr sz="2000" kern="1200" spc="-15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Flash tool via MK20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16730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Attached Driver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4FAAE-D303-1440-B1E5-D1AB6CEFDBFD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Driver file:</a:t>
            </a: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790110047"/>
              </p:ext>
            </p:extLst>
          </p:nvPr>
        </p:nvGraphicFramePr>
        <p:xfrm>
          <a:off x="905193" y="2560320"/>
          <a:ext cx="800100" cy="825500"/>
        </p:xfrm>
        <a:graphic>
          <a:graphicData uri="http://schemas.openxmlformats.org/presentationml/2006/ole">
            <p:oleObj spid="_x0000_s1029" name="Packager Shell Object" showAsIcon="1" r:id="rId3" imgW="799560" imgH="825480" progId="Package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2498927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4002211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4FAAE-D303-1440-B1E5-D1AB6CEFDBFD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Switch MBED serial </a:t>
            </a:r>
            <a:r>
              <a:rPr lang="en-US" dirty="0" smtClean="0"/>
              <a:t>driver</a:t>
            </a:r>
          </a:p>
          <a:p>
            <a:r>
              <a:rPr lang="en-US" dirty="0"/>
              <a:t>Attached Driver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06289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2000"/>
            <a:ext cx="8229600" cy="655395"/>
          </a:xfrm>
        </p:spPr>
        <p:txBody>
          <a:bodyPr/>
          <a:lstStyle/>
          <a:p>
            <a:r>
              <a:rPr lang="en-US" dirty="0"/>
              <a:t>Switch </a:t>
            </a:r>
            <a:r>
              <a:rPr lang="en-US" dirty="0" smtClean="0"/>
              <a:t>MBED serial driver (1/7)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4FAAE-D303-1440-B1E5-D1AB6CEFDBFD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Step 1:select “update driver software”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574986"/>
            <a:ext cx="5928677" cy="4187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635560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 MBED serial driver </a:t>
            </a:r>
            <a:r>
              <a:rPr lang="en-US" dirty="0" smtClean="0"/>
              <a:t>(2/7</a:t>
            </a:r>
            <a:r>
              <a:rPr lang="en-US" dirty="0"/>
              <a:t>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4FAAE-D303-1440-B1E5-D1AB6CEFDBFD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Step 2:select “Browse my computer for driver software”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1112" y="2325826"/>
            <a:ext cx="5543550" cy="4389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08094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 MBED serial driver </a:t>
            </a:r>
            <a:r>
              <a:rPr lang="en-US" dirty="0" smtClean="0"/>
              <a:t>(3/7</a:t>
            </a:r>
            <a:r>
              <a:rPr lang="en-US" dirty="0"/>
              <a:t>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4FAAE-D303-1440-B1E5-D1AB6CEFDBFD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Step 3: </a:t>
            </a:r>
            <a:r>
              <a:rPr lang="en-US" dirty="0"/>
              <a:t>select </a:t>
            </a:r>
            <a:r>
              <a:rPr lang="en-US" dirty="0" smtClean="0"/>
              <a:t>“Let me pick from a list of device drivers on my computer”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8149" y="2905760"/>
            <a:ext cx="4850345" cy="3880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3789189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 MBED serial driver </a:t>
            </a:r>
            <a:r>
              <a:rPr lang="en-US" dirty="0" smtClean="0"/>
              <a:t>(4/7</a:t>
            </a:r>
            <a:r>
              <a:rPr lang="en-US" dirty="0"/>
              <a:t>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4FAAE-D303-1440-B1E5-D1AB6CEFDBFD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Step 4: select “Have Disk” and point to where serial.inf is.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8960" y="2834191"/>
            <a:ext cx="5097780" cy="40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6215463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 MBED serial driver </a:t>
            </a:r>
            <a:r>
              <a:rPr lang="en-US" dirty="0" smtClean="0"/>
              <a:t>(5/7</a:t>
            </a:r>
            <a:r>
              <a:rPr lang="en-US" dirty="0"/>
              <a:t>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4FAAE-D303-1440-B1E5-D1AB6CEFDBFD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Step 5: select “DESCRIPTION%”,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Step 6: select “Yes”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5920" y="5220303"/>
            <a:ext cx="3715084" cy="154795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5920" y="2380973"/>
            <a:ext cx="3440764" cy="2707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628871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 MBED serial driver </a:t>
            </a:r>
            <a:r>
              <a:rPr lang="en-US" dirty="0" smtClean="0"/>
              <a:t>(6/7</a:t>
            </a:r>
            <a:r>
              <a:rPr lang="en-US" dirty="0"/>
              <a:t>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4FAAE-D303-1440-B1E5-D1AB6CEFDBFD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Step 7: select “install this driver anyway”.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115" y="2930525"/>
            <a:ext cx="5962650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3959352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 MBED serial driver </a:t>
            </a:r>
            <a:r>
              <a:rPr lang="en-US" dirty="0" smtClean="0"/>
              <a:t>(7/7</a:t>
            </a:r>
            <a:r>
              <a:rPr lang="en-US" dirty="0"/>
              <a:t>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4FAAE-D303-1440-B1E5-D1AB6CEFDBFD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Step 8: </a:t>
            </a:r>
            <a:r>
              <a:rPr lang="en-US" smtClean="0"/>
              <a:t>Done</a:t>
            </a:r>
            <a:r>
              <a:rPr lang="en-US" smtClean="0"/>
              <a:t>.</a:t>
            </a:r>
            <a:r>
              <a:rPr lang="en-US" sz="2000" smtClean="0"/>
              <a:t> (Found “mbed </a:t>
            </a:r>
            <a:r>
              <a:rPr lang="en-US" altLang="zh-CN" sz="2000" smtClean="0"/>
              <a:t>virtual serial port</a:t>
            </a:r>
            <a:r>
              <a:rPr lang="en-US" sz="2000" smtClean="0"/>
              <a:t>”)</a:t>
            </a:r>
            <a:r>
              <a:rPr lang="en-US" smtClean="0"/>
              <a:t/>
            </a:r>
            <a:br>
              <a:rPr lang="en-US" smtClean="0"/>
            </a:br>
            <a:r>
              <a:rPr lang="en-US" sz="2000" smtClean="0"/>
              <a:t>(If the com port </a:t>
            </a:r>
            <a:r>
              <a:rPr lang="en-US" altLang="zh-CN" sz="2000" smtClean="0"/>
              <a:t>still can not work</a:t>
            </a:r>
            <a:r>
              <a:rPr lang="en-US" sz="2000" smtClean="0"/>
              <a:t>, please reboot PC and try again.)</a:t>
            </a:r>
            <a:endParaRPr lang="en-US" sz="2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2984171"/>
            <a:ext cx="4245514" cy="338222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5515" y="3016026"/>
            <a:ext cx="4774233" cy="3411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6099238"/>
      </p:ext>
    </p:extLst>
  </p:cSld>
  <p:clrMapOvr>
    <a:masterClrMapping/>
  </p:clrMapOvr>
</p:sld>
</file>

<file path=ppt/theme/theme1.xml><?xml version="1.0" encoding="utf-8"?>
<a:theme xmlns:a="http://schemas.openxmlformats.org/drawingml/2006/main" name="MediaTek">
  <a:themeElements>
    <a:clrScheme name="Custom 7">
      <a:dk1>
        <a:srgbClr val="353630"/>
      </a:dk1>
      <a:lt1>
        <a:sysClr val="window" lastClr="FFFFFF"/>
      </a:lt1>
      <a:dk2>
        <a:srgbClr val="999A94"/>
      </a:dk2>
      <a:lt2>
        <a:srgbClr val="F0F0F0"/>
      </a:lt2>
      <a:accent1>
        <a:srgbClr val="F39A1E"/>
      </a:accent1>
      <a:accent2>
        <a:srgbClr val="00A1DE"/>
      </a:accent2>
      <a:accent3>
        <a:srgbClr val="69BE28"/>
      </a:accent3>
      <a:accent4>
        <a:srgbClr val="D71F85"/>
      </a:accent4>
      <a:accent5>
        <a:srgbClr val="FED100"/>
      </a:accent5>
      <a:accent6>
        <a:srgbClr val="98DBFF"/>
      </a:accent6>
      <a:hlink>
        <a:srgbClr val="000000"/>
      </a:hlink>
      <a:folHlink>
        <a:srgbClr val="5A5A5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MediaTek Color Palette">
      <a:dk1>
        <a:srgbClr val="353630"/>
      </a:dk1>
      <a:lt1>
        <a:sysClr val="window" lastClr="FFFFFF"/>
      </a:lt1>
      <a:dk2>
        <a:srgbClr val="999A94"/>
      </a:dk2>
      <a:lt2>
        <a:srgbClr val="F0F0F0"/>
      </a:lt2>
      <a:accent1>
        <a:srgbClr val="F3821E"/>
      </a:accent1>
      <a:accent2>
        <a:srgbClr val="00A1DE"/>
      </a:accent2>
      <a:accent3>
        <a:srgbClr val="69BE28"/>
      </a:accent3>
      <a:accent4>
        <a:srgbClr val="D71F85"/>
      </a:accent4>
      <a:accent5>
        <a:srgbClr val="FED100"/>
      </a:accent5>
      <a:accent6>
        <a:srgbClr val="98DBFF"/>
      </a:accent6>
      <a:hlink>
        <a:srgbClr val="000000"/>
      </a:hlink>
      <a:folHlink>
        <a:srgbClr val="5A5A5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F0981789DB2AE41B63A6ACF56387DAD" ma:contentTypeVersion="1" ma:contentTypeDescription="Create a new document." ma:contentTypeScope="" ma:versionID="a5ee28faf02c97e221b2bd82c062837f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4606014966f62809c3aa1590cf73b2e1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DF6258E-BC08-40AD-ACD8-8403EB8A5DEF}">
  <ds:schemaRefs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F584623F-310D-406C-BD8A-3B3D21C3456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E6917044-C757-4487-BE57-44485E9DBD6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23782</TotalTime>
  <Words>161</Words>
  <Application>Microsoft Office PowerPoint</Application>
  <PresentationFormat>On-screen Show (4:3)</PresentationFormat>
  <Paragraphs>34</Paragraphs>
  <Slides>11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MediaTek</vt:lpstr>
      <vt:lpstr>Custom Design</vt:lpstr>
      <vt:lpstr>Packager Shell Object</vt:lpstr>
      <vt:lpstr>Flash tool via MK20</vt:lpstr>
      <vt:lpstr>Outline</vt:lpstr>
      <vt:lpstr>Switch MBED serial driver (1/7)</vt:lpstr>
      <vt:lpstr>Switch MBED serial driver (2/7)</vt:lpstr>
      <vt:lpstr>Switch MBED serial driver (3/7)</vt:lpstr>
      <vt:lpstr>Switch MBED serial driver (4/7)</vt:lpstr>
      <vt:lpstr>Switch MBED serial driver (5/7)</vt:lpstr>
      <vt:lpstr>Switch MBED serial driver (6/7)</vt:lpstr>
      <vt:lpstr>Switch MBED serial driver (7/7)</vt:lpstr>
      <vt:lpstr>Attached Driver</vt:lpstr>
      <vt:lpstr>Slide 11</vt:lpstr>
    </vt:vector>
  </TitlesOfParts>
  <Company>Telegram Studios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mtk54366</cp:lastModifiedBy>
  <cp:revision>1376</cp:revision>
  <dcterms:created xsi:type="dcterms:W3CDTF">2014-02-27T08:06:00Z</dcterms:created>
  <dcterms:modified xsi:type="dcterms:W3CDTF">2018-07-12T02:15:17Z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0x010100FF0981789DB2AE41B63A6ACF56387DAD</vt:lpwstr>
  </property>
  <property fmtid="{D5CDD505-2E9C-101B-9397-08002B2CF9AE}" pid="3" name="_AdHocReviewCycleID">
    <vt:i4>1607722667</vt:i4>
  </property>
  <property fmtid="{D5CDD505-2E9C-101B-9397-08002B2CF9AE}" pid="4" name="_NewReviewCycle">
    <vt:lpwstr/>
  </property>
  <property fmtid="{D5CDD505-2E9C-101B-9397-08002B2CF9AE}" pid="5" name="_EmailSubject">
    <vt:lpwstr>MT7686/MT7682 Jenkins build server 跟 MT7686/MT7682 HDK UARTdrvier相關事宜</vt:lpwstr>
  </property>
  <property fmtid="{D5CDD505-2E9C-101B-9397-08002B2CF9AE}" pid="6" name="_AuthorEmail">
    <vt:lpwstr>Andy.Sun@mediatek.com</vt:lpwstr>
  </property>
  <property fmtid="{D5CDD505-2E9C-101B-9397-08002B2CF9AE}" pid="7" name="_AuthorEmailDisplayName">
    <vt:lpwstr>Andy Sun (孫銘鴻)</vt:lpwstr>
  </property>
  <property fmtid="{D5CDD505-2E9C-101B-9397-08002B2CF9AE}" pid="8" name="Order">
    <vt:r8>79900</vt:r8>
  </property>
  <property fmtid="{D5CDD505-2E9C-101B-9397-08002B2CF9AE}" pid="9" name="xd_ProgID">
    <vt:lpwstr/>
  </property>
  <property fmtid="{D5CDD505-2E9C-101B-9397-08002B2CF9AE}" pid="10" name="_SourceUrl">
    <vt:lpwstr/>
  </property>
  <property fmtid="{D5CDD505-2E9C-101B-9397-08002B2CF9AE}" pid="11" name="_SharedFileIndex">
    <vt:lpwstr/>
  </property>
  <property fmtid="{D5CDD505-2E9C-101B-9397-08002B2CF9AE}" pid="12" name="TemplateUrl">
    <vt:lpwstr/>
  </property>
  <property fmtid="{D5CDD505-2E9C-101B-9397-08002B2CF9AE}" pid="13" name="_PreviousAdHocReviewCycleID">
    <vt:i4>-1536537011</vt:i4>
  </property>
</Properties>
</file>