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5"/>
    <p:restoredTop sz="94719"/>
  </p:normalViewPr>
  <p:slideViewPr>
    <p:cSldViewPr snapToGrid="0">
      <p:cViewPr>
        <p:scale>
          <a:sx n="141" d="100"/>
          <a:sy n="141" d="100"/>
        </p:scale>
        <p:origin x="-19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F7E04-DCB5-FBD0-91C1-31844BF08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649033-6A10-5AF2-1B49-8F9D9CBB8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81F8C-5E05-22CD-8A89-A8B2C7D3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A5AEF-5A29-114C-6344-287A6A92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CE161-576A-1BCF-A031-2622DBFB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898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B2AF-82EB-FBBB-14C5-52A913AC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F0EEC9-9A76-B60F-B79B-862274BF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86E53-3848-9797-FB44-410CF665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0C8C9-DDA3-C9A6-3BB0-065B3135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8067F-9C0C-586F-08D4-03693E66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72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DD9C63-DA2F-A121-7265-7A73043FB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46A6C-5E39-3694-B239-2178DC7C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C59E0-621B-D85E-45F5-7FFA0024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EBCAE-10F1-3581-75FF-932AF50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32635-2BAD-D6AC-C3E2-577938BD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78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EC2EA-7D3C-01C2-DEA3-77259471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6C64-0908-6D27-26B7-2C39470C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D264E-E7A8-17F0-BEB3-162DB637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577E6-0A65-E64A-2374-893DD632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C8F0E-40D0-FFE4-28B3-086D223D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0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88FA2-4BBF-F3C0-C1B6-96EB4290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1DF34-E046-8933-1AFB-FF796D8D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B6529-9AAD-DA14-6480-88D87E4F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6AA45-93D2-259C-DD35-3D90B49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4A149-2DF3-BAA6-5769-5C2FACAF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635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C2C8B-A759-8B87-F4DB-83832599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20312-8E6A-BAB5-BF4B-8CADC38B0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A2F295-5A83-72D3-DE82-ED87B153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64AD4-F2B0-C449-DDAC-64AEDCC2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A6E8B-D75D-493E-3797-B0A9B5B3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75BEE-A1A8-72D8-119F-1B2B53F0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26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618F-CB58-21E1-52DE-98FDDC71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C1161-A41D-0468-476E-31DD1673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C0789-DEE9-60D6-87DE-2DA08AAC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6E29FB-338E-D501-23DF-6E182386C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0F3849-7EA0-F678-50D4-EF1E29162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715860-322C-8E91-7DF2-BCF7F68A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CA4CA-9E60-108B-49BA-5CAF525F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EA2BFD-4A86-F9F4-B006-3E73E931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841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79D07-598D-D199-D682-00444421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35320C-2D2D-551D-3345-50DD6158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DC463-4193-D39B-EEEC-72116B1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8A741F-7EF4-8CA6-307B-860B3EC4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70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3A9EFF-EA8D-991F-5F09-CBF2AFA4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8A12E-C6B9-552B-F683-24047E46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9E52A-A92E-FC69-D37B-BE491CF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73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DBC91-40F7-32B1-CA4F-4B95B371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4DFC1-06B7-2CE9-FC76-5E3CC86C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92492-F201-125B-6CA3-CB48B3298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CD462-F083-EA3A-EAA6-8D662967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E28EA-D037-B08B-772A-45670BAC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5FC85C-0232-4AB6-2B0B-5ECA3EF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08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3FE39-6A24-69C9-20EE-E5CAB4C6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68DB64-B9D7-5B1E-796F-BD2B93609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150DB-1362-60F3-21EF-6FD727E79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BF0FC-EA04-E8DB-6F90-B45786AC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AB851-337F-E707-1EB8-9FFB9167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70094-A56B-8D03-57AA-6B3CB6D9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1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AFA57-4826-6DE3-8F56-15DF2D3A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44BB0-2B8C-B01B-BF27-44FFE477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AEEF9-8EBA-D36F-4B59-7137B84AA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E08F-A20F-8D46-89BB-3638E4952CA3}" type="datetimeFigureOut">
              <a:rPr kumimoji="1" lang="ko-Kore-KR" altLang="en-US" smtClean="0"/>
              <a:t>2023. 4. 17.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FEEAD-0525-8383-076F-071E18706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FB9ED-4567-611D-7D12-8D8698E53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7B1F-CFCA-8247-965A-A609F26547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783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63F1A666-A726-557A-2E86-DDAC1A2C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" b="3283"/>
          <a:stretch/>
        </p:blipFill>
        <p:spPr>
          <a:xfrm>
            <a:off x="2937163" y="1207654"/>
            <a:ext cx="2664691" cy="2653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A24FFE-4A92-EC5A-633D-CA60BED11513}"/>
              </a:ext>
            </a:extLst>
          </p:cNvPr>
          <p:cNvSpPr txBox="1"/>
          <p:nvPr/>
        </p:nvSpPr>
        <p:spPr>
          <a:xfrm>
            <a:off x="3613726" y="3860800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Threshold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3FE26-F71E-E313-4941-05D78A93CDBF}"/>
              </a:ext>
            </a:extLst>
          </p:cNvPr>
          <p:cNvSpPr txBox="1"/>
          <p:nvPr/>
        </p:nvSpPr>
        <p:spPr>
          <a:xfrm rot="16200000">
            <a:off x="2096718" y="2487651"/>
            <a:ext cx="131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Slope</a:t>
            </a:r>
            <a:endParaRPr kumimoji="1"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F23CD-73F4-A0A3-AE43-A94072B37927}"/>
              </a:ext>
            </a:extLst>
          </p:cNvPr>
          <p:cNvSpPr txBox="1"/>
          <p:nvPr/>
        </p:nvSpPr>
        <p:spPr>
          <a:xfrm>
            <a:off x="5934366" y="1970261"/>
            <a:ext cx="4003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Threshold versus slope in variable rewards task.</a:t>
            </a:r>
          </a:p>
          <a:p>
            <a:r>
              <a:rPr lang="en" altLang="ko-Kore-KR" sz="1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altLang="ko-Kore-KR" sz="1400" dirty="0">
                <a:solidFill>
                  <a:srgbClr val="374151"/>
                </a:solidFill>
                <a:latin typeface="Söhne"/>
              </a:rPr>
              <a:t>found</a:t>
            </a:r>
            <a:r>
              <a:rPr lang="en" altLang="ko-Kore-KR" sz="1400" b="0" i="0" dirty="0">
                <a:solidFill>
                  <a:srgbClr val="374151"/>
                </a:solidFill>
                <a:effectLst/>
                <a:latin typeface="Söhne"/>
              </a:rPr>
              <a:t> a negative correlation between the slope and threshold (rho = -0.61, p = 0.00004, </a:t>
            </a:r>
            <a:r>
              <a:rPr lang="en" altLang="ko-Kore-KR" sz="1400" b="0" i="0" dirty="0" err="1">
                <a:solidFill>
                  <a:srgbClr val="374151"/>
                </a:solidFill>
                <a:effectLst/>
                <a:latin typeface="Söhne"/>
              </a:rPr>
              <a:t>pearson</a:t>
            </a:r>
            <a:r>
              <a:rPr lang="en" altLang="ko-Kore-KR" sz="1400" b="0" i="0" dirty="0">
                <a:solidFill>
                  <a:srgbClr val="374151"/>
                </a:solidFill>
                <a:effectLst/>
                <a:latin typeface="Söhne"/>
              </a:rPr>
              <a:t>), which were calculated from an approximate sigmoid function estimated from the measured neurons.</a:t>
            </a:r>
            <a:endParaRPr kumimoji="1" lang="ko-Kore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D5979D-EA2F-69A8-8BC3-A752D75426EE}"/>
              </a:ext>
            </a:extLst>
          </p:cNvPr>
          <p:cNvSpPr txBox="1"/>
          <p:nvPr/>
        </p:nvSpPr>
        <p:spPr>
          <a:xfrm>
            <a:off x="5934366" y="4767782"/>
            <a:ext cx="4003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Model too!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37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4F599819-5932-2F93-A07F-9B0BA8E9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2406650"/>
            <a:ext cx="5156200" cy="2044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A891DE-F2CB-4566-9794-1D3F733D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41" y="4534962"/>
            <a:ext cx="5073882" cy="2156400"/>
          </a:xfrm>
          <a:prstGeom prst="rect">
            <a:avLst/>
          </a:prstGeom>
        </p:spPr>
      </p:pic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22B11E07-9AF5-E5BC-26F6-752C5E296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041" y="377825"/>
            <a:ext cx="5080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차트이(가) 표시된 사진&#10;&#10;자동 생성된 설명">
            <a:extLst>
              <a:ext uri="{FF2B5EF4-FFF2-40B4-BE49-F238E27FC236}">
                <a16:creationId xmlns:a16="http://schemas.microsoft.com/office/drawing/2014/main" id="{1B2503E0-4E17-4A50-F329-C294EC42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80" y="798855"/>
            <a:ext cx="2703600" cy="2657146"/>
          </a:xfrm>
          <a:prstGeom prst="rect">
            <a:avLst/>
          </a:prstGeom>
        </p:spPr>
      </p:pic>
      <p:pic>
        <p:nvPicPr>
          <p:cNvPr id="18" name="그림 17" descr="도표이(가) 표시된 사진&#10;&#10;자동 생성된 설명">
            <a:extLst>
              <a:ext uri="{FF2B5EF4-FFF2-40B4-BE49-F238E27FC236}">
                <a16:creationId xmlns:a16="http://schemas.microsoft.com/office/drawing/2014/main" id="{3935F8E8-BFAB-32C4-3ABB-5669E9A8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780" y="3542056"/>
            <a:ext cx="2703600" cy="2684426"/>
          </a:xfrm>
          <a:prstGeom prst="rect">
            <a:avLst/>
          </a:prstGeom>
        </p:spPr>
      </p:pic>
      <p:pic>
        <p:nvPicPr>
          <p:cNvPr id="20" name="그림 19" descr="차트이(가) 표시된 사진&#10;&#10;자동 생성된 설명">
            <a:extLst>
              <a:ext uri="{FF2B5EF4-FFF2-40B4-BE49-F238E27FC236}">
                <a16:creationId xmlns:a16="http://schemas.microsoft.com/office/drawing/2014/main" id="{2CB53FB9-778E-DB0D-C70B-88C260CF3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985" y="3518042"/>
            <a:ext cx="2703600" cy="2657146"/>
          </a:xfrm>
          <a:prstGeom prst="rect">
            <a:avLst/>
          </a:prstGeom>
        </p:spPr>
      </p:pic>
      <p:pic>
        <p:nvPicPr>
          <p:cNvPr id="22" name="그림 21" descr="차트이(가) 표시된 사진&#10;&#10;자동 생성된 설명">
            <a:extLst>
              <a:ext uri="{FF2B5EF4-FFF2-40B4-BE49-F238E27FC236}">
                <a16:creationId xmlns:a16="http://schemas.microsoft.com/office/drawing/2014/main" id="{10C7B846-7F1B-24C5-2951-8C0FCBAC4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985" y="777165"/>
            <a:ext cx="2703600" cy="2657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E566B-10C0-4A89-C627-8D12BB9BAC4D}"/>
              </a:ext>
            </a:extLst>
          </p:cNvPr>
          <p:cNvSpPr txBox="1"/>
          <p:nvPr/>
        </p:nvSpPr>
        <p:spPr>
          <a:xfrm>
            <a:off x="341853" y="1812512"/>
            <a:ext cx="18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45FDF-FC45-A42B-8BED-D1663F4F4ACD}"/>
              </a:ext>
            </a:extLst>
          </p:cNvPr>
          <p:cNvSpPr txBox="1"/>
          <p:nvPr/>
        </p:nvSpPr>
        <p:spPr>
          <a:xfrm>
            <a:off x="4659741" y="203201"/>
            <a:ext cx="243303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Predicted tuning curves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E2A27-C224-F68C-B3FE-DC267DA555DE}"/>
              </a:ext>
            </a:extLst>
          </p:cNvPr>
          <p:cNvSpPr txBox="1"/>
          <p:nvPr/>
        </p:nvSpPr>
        <p:spPr>
          <a:xfrm>
            <a:off x="7775925" y="203201"/>
            <a:ext cx="1846403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Predicted density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632A7-78CB-7DF5-9C29-57B17EDB9198}"/>
              </a:ext>
            </a:extLst>
          </p:cNvPr>
          <p:cNvSpPr txBox="1"/>
          <p:nvPr/>
        </p:nvSpPr>
        <p:spPr>
          <a:xfrm>
            <a:off x="2224187" y="206951"/>
            <a:ext cx="207979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Reward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79AE9-171D-4B8A-4E07-CC78197EDBC3}"/>
              </a:ext>
            </a:extLst>
          </p:cNvPr>
          <p:cNvSpPr txBox="1"/>
          <p:nvPr/>
        </p:nvSpPr>
        <p:spPr>
          <a:xfrm>
            <a:off x="341853" y="4491491"/>
            <a:ext cx="18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Normal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CE937B-EC98-D7D5-7C09-6F5BFDB58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857" y="3518853"/>
            <a:ext cx="2827128" cy="27408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F6EC1B-17DB-8DA7-009D-CB63364C6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6857" y="777165"/>
            <a:ext cx="2827128" cy="27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7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차트이(가) 표시된 사진&#10;&#10;자동 생성된 설명">
            <a:extLst>
              <a:ext uri="{FF2B5EF4-FFF2-40B4-BE49-F238E27FC236}">
                <a16:creationId xmlns:a16="http://schemas.microsoft.com/office/drawing/2014/main" id="{7C4FDDD4-376C-B455-B52C-27CF83EF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550" y="3838590"/>
            <a:ext cx="2750400" cy="27406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71E321-E077-DB33-7844-7C19161E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8296911" y="5272624"/>
            <a:ext cx="673100" cy="660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426383-B3D0-5B2A-E263-E351EF62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939" y="3896990"/>
            <a:ext cx="2797200" cy="2682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5EF3F-F754-7899-8464-FF78F2263E39}"/>
              </a:ext>
            </a:extLst>
          </p:cNvPr>
          <p:cNvSpPr txBox="1"/>
          <p:nvPr/>
        </p:nvSpPr>
        <p:spPr>
          <a:xfrm>
            <a:off x="363911" y="2012848"/>
            <a:ext cx="2541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Data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Rothenhoefer</a:t>
            </a:r>
            <a:r>
              <a:rPr lang="en-US" b="1" dirty="0"/>
              <a:t>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6F9ED-A6D3-D157-05FD-410B471A93DD}"/>
              </a:ext>
            </a:extLst>
          </p:cNvPr>
          <p:cNvSpPr txBox="1"/>
          <p:nvPr/>
        </p:nvSpPr>
        <p:spPr>
          <a:xfrm>
            <a:off x="1184437" y="397048"/>
            <a:ext cx="7537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Higher reward slopes for the narrower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C1AA-163A-6BA5-EB88-6F528F21DC53}"/>
              </a:ext>
            </a:extLst>
          </p:cNvPr>
          <p:cNvSpPr txBox="1"/>
          <p:nvPr/>
        </p:nvSpPr>
        <p:spPr>
          <a:xfrm>
            <a:off x="481798" y="5077277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 coding model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3B9E92-74E1-CD6C-77E8-033BB2E55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939" y="1188610"/>
            <a:ext cx="2798378" cy="27408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E29161-935A-1774-5DA7-54033B6F6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693" y="1188610"/>
            <a:ext cx="2750461" cy="2740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D6D808-FF35-4BE5-1CFD-FF1E8E844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00000">
            <a:off x="8296910" y="2564134"/>
            <a:ext cx="673100" cy="660400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9EAD396-A07A-9A05-6B56-B972A2D0CD2E}"/>
              </a:ext>
            </a:extLst>
          </p:cNvPr>
          <p:cNvSpPr/>
          <p:nvPr/>
        </p:nvSpPr>
        <p:spPr>
          <a:xfrm rot="2700000">
            <a:off x="8288203" y="5253175"/>
            <a:ext cx="699080" cy="6990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BC24161-AF40-1661-E4A2-1D21DC9645DB}"/>
              </a:ext>
            </a:extLst>
          </p:cNvPr>
          <p:cNvSpPr/>
          <p:nvPr/>
        </p:nvSpPr>
        <p:spPr>
          <a:xfrm rot="2700000">
            <a:off x="8283919" y="2544794"/>
            <a:ext cx="699080" cy="6990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6" name="그림 15" descr="차트이(가) 표시된 사진&#10;&#10;자동 생성된 설명">
            <a:extLst>
              <a:ext uri="{FF2B5EF4-FFF2-40B4-BE49-F238E27FC236}">
                <a16:creationId xmlns:a16="http://schemas.microsoft.com/office/drawing/2014/main" id="{AD69B006-58E8-6E97-F314-A97B99675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8310483" y="5272625"/>
            <a:ext cx="673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0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73</Words>
  <Application>Microsoft Macintosh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Söhne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Dongjae Kim</dc:creator>
  <cp:lastModifiedBy>김동재</cp:lastModifiedBy>
  <cp:revision>10</cp:revision>
  <dcterms:created xsi:type="dcterms:W3CDTF">2023-04-03T12:39:52Z</dcterms:created>
  <dcterms:modified xsi:type="dcterms:W3CDTF">2023-04-17T02:15:37Z</dcterms:modified>
</cp:coreProperties>
</file>