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B303-84F2-4B77-BBCF-C1869BF1FAE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20F9E-B8A6-4E82-AF5E-01CC82779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20F9E-B8A6-4E82-AF5E-01CC82779D0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142852"/>
            <a:ext cx="4357750" cy="6572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APP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3438" y="142852"/>
            <a:ext cx="4357750" cy="6572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后台管理系统</a:t>
            </a:r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214282" y="571480"/>
            <a:ext cx="4214842" cy="21431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我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资</a:t>
            </a:r>
            <a:endParaRPr lang="en-US" altLang="zh-CN" dirty="0" smtClean="0"/>
          </a:p>
          <a:p>
            <a:r>
              <a:rPr lang="zh-CN" altLang="en-US" dirty="0" smtClean="0"/>
              <a:t>料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714348" y="714356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注册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登录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928794" y="714356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个人信息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71802" y="714356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实名认证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14348" y="1214422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绑卡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928794" y="1214422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运营商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1802" y="1214422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紧急联系人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28794" y="1714488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分享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071802" y="1714488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授信提额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14282" y="3071810"/>
            <a:ext cx="4214842" cy="16430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更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endParaRPr lang="en-US" altLang="zh-CN" sz="2400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642910" y="3357562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消息中心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1785918" y="3357562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意见反馈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1785918" y="4000504"/>
            <a:ext cx="985417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帮助中心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42910" y="4000504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联系客服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14282" y="5072074"/>
            <a:ext cx="4214842" cy="1428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订</a:t>
            </a:r>
            <a:endParaRPr lang="en-US" altLang="zh-CN" dirty="0" smtClean="0"/>
          </a:p>
          <a:p>
            <a:r>
              <a:rPr lang="zh-CN" altLang="en-US" dirty="0" smtClean="0"/>
              <a:t>单</a:t>
            </a:r>
            <a:endParaRPr lang="en-US" altLang="zh-CN" dirty="0" smtClean="0"/>
          </a:p>
        </p:txBody>
      </p:sp>
      <p:sp>
        <p:nvSpPr>
          <p:cNvPr id="30" name="矩形 29"/>
          <p:cNvSpPr/>
          <p:nvPr/>
        </p:nvSpPr>
        <p:spPr>
          <a:xfrm>
            <a:off x="714348" y="5357826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借款申请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928794" y="5357826"/>
            <a:ext cx="92869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订单查询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714348" y="5929330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申请提额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2786050" y="5929330"/>
            <a:ext cx="64294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还款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14348" y="221455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佣金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428728" y="221455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提现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14348" y="1714488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芝麻分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2928927" y="4000504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推广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1928794" y="5929330"/>
            <a:ext cx="64294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续期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4714876" y="642918"/>
            <a:ext cx="4214842" cy="1143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357818" y="785794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用户管理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6500826" y="785794"/>
            <a:ext cx="121444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黑名单管理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357818" y="1285860"/>
            <a:ext cx="135732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用户提额审核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4714876" y="4286256"/>
            <a:ext cx="4214842" cy="1143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45" name="矩形 44"/>
          <p:cNvSpPr/>
          <p:nvPr/>
        </p:nvSpPr>
        <p:spPr>
          <a:xfrm>
            <a:off x="5357818" y="4357694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系统用户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500826" y="4357694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系统模块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5357818" y="4857760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系统权限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714876" y="5500702"/>
            <a:ext cx="4214842" cy="1143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运营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49" name="矩形 48"/>
          <p:cNvSpPr/>
          <p:nvPr/>
        </p:nvSpPr>
        <p:spPr>
          <a:xfrm>
            <a:off x="5357818" y="5643578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消息中心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357818" y="6143644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意见反馈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500826" y="5643578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数据分析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6500826" y="4857760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风控规则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4714876" y="1857364"/>
            <a:ext cx="4214842" cy="1143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贷前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55" name="矩形 54"/>
          <p:cNvSpPr/>
          <p:nvPr/>
        </p:nvSpPr>
        <p:spPr>
          <a:xfrm>
            <a:off x="5357818" y="2000240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申请查询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714876" y="3071810"/>
            <a:ext cx="4214842" cy="1143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贷后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6500826" y="2000240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人工审核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5357818" y="2500306"/>
            <a:ext cx="100013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申请查询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97</Words>
  <PresentationFormat>全屏显示(4:3)</PresentationFormat>
  <Paragraphs>95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110</cp:revision>
  <dcterms:created xsi:type="dcterms:W3CDTF">2019-01-04T02:23:44Z</dcterms:created>
  <dcterms:modified xsi:type="dcterms:W3CDTF">2019-01-08T10:18:21Z</dcterms:modified>
</cp:coreProperties>
</file>