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7" r:id="rId5"/>
    <p:sldId id="298" r:id="rId6"/>
    <p:sldId id="273" r:id="rId7"/>
    <p:sldId id="292" r:id="rId8"/>
    <p:sldId id="269" r:id="rId9"/>
    <p:sldId id="299" r:id="rId10"/>
    <p:sldId id="294" r:id="rId11"/>
    <p:sldId id="265" r:id="rId12"/>
    <p:sldId id="293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077"/>
    <a:srgbClr val="BF55DB"/>
    <a:srgbClr val="F8D845"/>
    <a:srgbClr val="F77258"/>
    <a:srgbClr val="FEFEFE"/>
    <a:srgbClr val="FFFFFF"/>
    <a:srgbClr val="C6C6C6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99B0B7-584C-40D5-9D7F-95FC98879DC3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9125B56A-3DBC-45E4-9F8C-8EB14D10B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72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7F7A2D0-6E26-42CB-A1FC-1BE3E6861CD8}" type="slidenum">
              <a:rPr lang="zh-CN" altLang="en-US" smtClean="0">
                <a:latin typeface="等线" pitchFamily="2" charset="-122"/>
                <a:ea typeface="等线" pitchFamily="2" charset="-122"/>
              </a:rPr>
              <a:pPr/>
              <a:t>1</a:t>
            </a:fld>
            <a:endParaRPr lang="zh-CN" altLang="en-US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5B56A-3DBC-45E4-9F8C-8EB14D10B9D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5B56A-3DBC-45E4-9F8C-8EB14D10B9D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4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5B56A-3DBC-45E4-9F8C-8EB14D10B9D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54513" y="-635000"/>
            <a:ext cx="727075" cy="63500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348288" y="-635000"/>
            <a:ext cx="725487" cy="635000"/>
          </a:xfrm>
          <a:prstGeom prst="rect">
            <a:avLst/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340475" y="-635000"/>
            <a:ext cx="725488" cy="635000"/>
          </a:xfrm>
          <a:prstGeom prst="rect">
            <a:avLst/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32663" y="-635000"/>
            <a:ext cx="727075" cy="635000"/>
          </a:xfrm>
          <a:prstGeom prst="rect">
            <a:avLst/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0D994-80B8-4FC9-A3A8-D6716D8402D7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33B5-7627-4AB2-BA1D-D13942A7C7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5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57AC0-5D77-4230-88F1-A9A6667A77F3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5D5E5-7B37-4A74-BF88-69448A0A7E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6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DAB08-1CF6-4C43-A920-2179BF26F68A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5A8C7-95FD-44BF-9544-E75299FC2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1D351-7A7B-42CD-9539-EAF7EFD93439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5DE58-A9F7-47F8-B1A5-3482AB88A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8CAF-8369-4795-AF33-3A4767222B91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FD819-AC47-454A-BD59-4214FC721B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9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5DD4-4F3B-4808-A30D-7D90FE156196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56093-4A46-499A-9884-1C2D0032A2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ECF9-734B-498A-AED7-22FBE7C54B7D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CD987-8BDA-4450-AC09-E25E4FCA7B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9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078CA-1F4D-47CD-9154-F02C31F7FB8A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3EF7-31BD-4E45-ACFC-2AD2C196B3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4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C98D2-7900-47B0-8797-F2A465A4E0BC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4287A-F440-4F72-A425-03D3EEDCF1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22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912FA-D875-4380-840D-80FF85EE7454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6A3F9-A94C-4408-9B16-290FB9444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70ED-B919-4EE0-AAE4-DDCC899DA985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96033-7AC3-43DA-ABC7-DC3B47205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6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51113AF7-8E6F-4278-AF14-1BCE30728F88}" type="datetimeFigureOut">
              <a:rPr lang="zh-CN" altLang="en-US"/>
              <a:pPr>
                <a:defRPr/>
              </a:pPr>
              <a:t>2018/5/27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0A8334-D66D-4FC8-ABFE-8D7C9EA2E6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087" name="组合 17"/>
          <p:cNvGrpSpPr>
            <a:grpSpLocks/>
          </p:cNvGrpSpPr>
          <p:nvPr/>
        </p:nvGrpSpPr>
        <p:grpSpPr bwMode="auto">
          <a:xfrm>
            <a:off x="5226050" y="2405063"/>
            <a:ext cx="6234113" cy="2003425"/>
            <a:chOff x="271020" y="2420002"/>
            <a:chExt cx="6234569" cy="2002981"/>
          </a:xfrm>
        </p:grpSpPr>
        <p:sp>
          <p:nvSpPr>
            <p:cNvPr id="3089" name="文本框 18"/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1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6000" b="1" dirty="0">
                  <a:solidFill>
                    <a:srgbClr val="2DCCDF"/>
                  </a:solidFill>
                  <a:latin typeface="微软雅黑" pitchFamily="34" charset="-122"/>
                  <a:ea typeface="微软雅黑" pitchFamily="34" charset="-122"/>
                </a:rPr>
                <a:t>语音识别</a:t>
              </a:r>
            </a:p>
          </p:txBody>
        </p:sp>
        <p:sp>
          <p:nvSpPr>
            <p:cNvPr id="3090" name="文本框 19"/>
            <p:cNvSpPr txBox="1">
              <a:spLocks noChangeArrowheads="1"/>
            </p:cNvSpPr>
            <p:nvPr/>
          </p:nvSpPr>
          <p:spPr bwMode="auto">
            <a:xfrm>
              <a:off x="271020" y="3499653"/>
              <a:ext cx="623456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5400" b="1" dirty="0">
                  <a:solidFill>
                    <a:srgbClr val="353A3E"/>
                  </a:solidFill>
                  <a:latin typeface="微软雅黑" pitchFamily="34" charset="-122"/>
                  <a:ea typeface="微软雅黑" pitchFamily="34" charset="-122"/>
                </a:rPr>
                <a:t>车载控制系统</a:t>
              </a:r>
            </a:p>
          </p:txBody>
        </p:sp>
      </p:grpSp>
      <p:sp>
        <p:nvSpPr>
          <p:cNvPr id="3088" name="文本框 20"/>
          <p:cNvSpPr txBox="1">
            <a:spLocks noChangeArrowheads="1"/>
          </p:cNvSpPr>
          <p:nvPr/>
        </p:nvSpPr>
        <p:spPr bwMode="auto">
          <a:xfrm>
            <a:off x="5265080" y="4373563"/>
            <a:ext cx="4878866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600" dirty="0">
                <a:solidFill>
                  <a:srgbClr val="353A3E"/>
                </a:solidFill>
                <a:latin typeface="微软雅黑" pitchFamily="34" charset="-122"/>
                <a:ea typeface="微软雅黑" pitchFamily="34" charset="-122"/>
              </a:rPr>
              <a:t>ASR   Vehicle   Control   System</a:t>
            </a:r>
            <a:endParaRPr lang="zh-CN" altLang="en-US" sz="1600" dirty="0">
              <a:solidFill>
                <a:srgbClr val="353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687" name="组合 1"/>
          <p:cNvGrpSpPr>
            <a:grpSpLocks/>
          </p:cNvGrpSpPr>
          <p:nvPr/>
        </p:nvGrpSpPr>
        <p:grpSpPr bwMode="auto">
          <a:xfrm>
            <a:off x="5222874" y="2244725"/>
            <a:ext cx="6237289" cy="2233613"/>
            <a:chOff x="5222407" y="2405563"/>
            <a:chExt cx="6238227" cy="2232768"/>
          </a:xfrm>
        </p:grpSpPr>
        <p:grpSp>
          <p:nvGrpSpPr>
            <p:cNvPr id="28688" name="组合 17"/>
            <p:cNvGrpSpPr>
              <a:grpSpLocks/>
            </p:cNvGrpSpPr>
            <p:nvPr/>
          </p:nvGrpSpPr>
          <p:grpSpPr bwMode="auto">
            <a:xfrm>
              <a:off x="5226065" y="2405563"/>
              <a:ext cx="6234569" cy="1773064"/>
              <a:chOff x="271020" y="2420002"/>
              <a:chExt cx="6234569" cy="1773064"/>
            </a:xfrm>
          </p:grpSpPr>
          <p:sp>
            <p:nvSpPr>
              <p:cNvPr id="28690" name="文本框 18"/>
              <p:cNvSpPr txBox="1">
                <a:spLocks noChangeArrowheads="1"/>
              </p:cNvSpPr>
              <p:nvPr/>
            </p:nvSpPr>
            <p:spPr bwMode="auto">
              <a:xfrm>
                <a:off x="297950" y="2420002"/>
                <a:ext cx="4115955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6000" b="1">
                    <a:solidFill>
                      <a:srgbClr val="2DCCDF"/>
                    </a:solidFill>
                    <a:latin typeface="微软雅黑" pitchFamily="34" charset="-122"/>
                    <a:ea typeface="微软雅黑" pitchFamily="34" charset="-122"/>
                  </a:rPr>
                  <a:t>Part  04</a:t>
                </a:r>
                <a:endParaRPr lang="zh-CN" altLang="en-US" sz="6000" b="1">
                  <a:solidFill>
                    <a:srgbClr val="2DCCD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691" name="文本框 19"/>
              <p:cNvSpPr txBox="1">
                <a:spLocks noChangeArrowheads="1"/>
              </p:cNvSpPr>
              <p:nvPr/>
            </p:nvSpPr>
            <p:spPr bwMode="auto">
              <a:xfrm>
                <a:off x="271020" y="3269736"/>
                <a:ext cx="6234569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5400" b="1" dirty="0">
                    <a:solidFill>
                      <a:srgbClr val="F77258"/>
                    </a:solidFill>
                    <a:latin typeface="微软雅黑" pitchFamily="34" charset="-122"/>
                    <a:ea typeface="微软雅黑" pitchFamily="34" charset="-122"/>
                  </a:rPr>
                  <a:t>项目进度安排</a:t>
                </a:r>
              </a:p>
            </p:txBody>
          </p:sp>
        </p:grpSp>
        <p:sp>
          <p:nvSpPr>
            <p:cNvPr id="28689" name="文本框 20"/>
            <p:cNvSpPr txBox="1">
              <a:spLocks noChangeArrowheads="1"/>
            </p:cNvSpPr>
            <p:nvPr/>
          </p:nvSpPr>
          <p:spPr bwMode="auto">
            <a:xfrm>
              <a:off x="5222407" y="4299777"/>
              <a:ext cx="60505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353A3E"/>
                  </a:solidFill>
                  <a:latin typeface="微软雅黑" pitchFamily="34" charset="-122"/>
                  <a:ea typeface="微软雅黑" pitchFamily="34" charset="-122"/>
                </a:rPr>
                <a:t>Project schedule</a:t>
              </a:r>
              <a:endParaRPr lang="zh-CN" altLang="en-US" sz="1600" dirty="0">
                <a:solidFill>
                  <a:srgbClr val="353A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项目进度</a:t>
            </a:r>
          </a:p>
        </p:txBody>
      </p:sp>
      <p:grpSp>
        <p:nvGrpSpPr>
          <p:cNvPr id="12291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Straight Connector 31"/>
          <p:cNvCxnSpPr/>
          <p:nvPr/>
        </p:nvCxnSpPr>
        <p:spPr>
          <a:xfrm>
            <a:off x="2967038" y="2052638"/>
            <a:ext cx="547687" cy="0"/>
          </a:xfrm>
          <a:prstGeom prst="line">
            <a:avLst/>
          </a:prstGeom>
          <a:ln w="12700">
            <a:solidFill>
              <a:srgbClr val="F040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3"/>
          <p:cNvCxnSpPr/>
          <p:nvPr/>
        </p:nvCxnSpPr>
        <p:spPr>
          <a:xfrm>
            <a:off x="3524250" y="2052638"/>
            <a:ext cx="0" cy="914400"/>
          </a:xfrm>
          <a:prstGeom prst="line">
            <a:avLst/>
          </a:prstGeom>
          <a:ln w="12700">
            <a:solidFill>
              <a:srgbClr val="F040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4"/>
          <p:cNvCxnSpPr/>
          <p:nvPr/>
        </p:nvCxnSpPr>
        <p:spPr>
          <a:xfrm>
            <a:off x="4995863" y="2286000"/>
            <a:ext cx="1098550" cy="0"/>
          </a:xfrm>
          <a:prstGeom prst="line">
            <a:avLst/>
          </a:prstGeom>
          <a:ln w="12700">
            <a:solidFill>
              <a:srgbClr val="F040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5"/>
          <p:cNvCxnSpPr/>
          <p:nvPr/>
        </p:nvCxnSpPr>
        <p:spPr>
          <a:xfrm>
            <a:off x="3514725" y="3886200"/>
            <a:ext cx="0" cy="914400"/>
          </a:xfrm>
          <a:prstGeom prst="line">
            <a:avLst/>
          </a:prstGeom>
          <a:ln w="12700">
            <a:solidFill>
              <a:srgbClr val="F040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6"/>
          <p:cNvCxnSpPr/>
          <p:nvPr/>
        </p:nvCxnSpPr>
        <p:spPr>
          <a:xfrm>
            <a:off x="3514725" y="4800600"/>
            <a:ext cx="549275" cy="0"/>
          </a:xfrm>
          <a:prstGeom prst="line">
            <a:avLst/>
          </a:prstGeom>
          <a:ln w="12700">
            <a:solidFill>
              <a:srgbClr val="F040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7"/>
          <p:cNvCxnSpPr/>
          <p:nvPr/>
        </p:nvCxnSpPr>
        <p:spPr>
          <a:xfrm>
            <a:off x="4994275" y="2290763"/>
            <a:ext cx="0" cy="2103437"/>
          </a:xfrm>
          <a:prstGeom prst="line">
            <a:avLst/>
          </a:prstGeom>
          <a:ln w="12700">
            <a:solidFill>
              <a:srgbClr val="F040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8"/>
          <p:cNvCxnSpPr/>
          <p:nvPr/>
        </p:nvCxnSpPr>
        <p:spPr>
          <a:xfrm>
            <a:off x="6904038" y="2928938"/>
            <a:ext cx="0" cy="1646237"/>
          </a:xfrm>
          <a:prstGeom prst="line">
            <a:avLst/>
          </a:prstGeom>
          <a:ln w="12700">
            <a:solidFill>
              <a:srgbClr val="F040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9"/>
          <p:cNvCxnSpPr/>
          <p:nvPr/>
        </p:nvCxnSpPr>
        <p:spPr>
          <a:xfrm>
            <a:off x="6900863" y="4575175"/>
            <a:ext cx="1096962" cy="0"/>
          </a:xfrm>
          <a:prstGeom prst="line">
            <a:avLst/>
          </a:prstGeom>
          <a:ln w="12700">
            <a:solidFill>
              <a:srgbClr val="F040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0"/>
          <p:cNvCxnSpPr/>
          <p:nvPr/>
        </p:nvCxnSpPr>
        <p:spPr>
          <a:xfrm>
            <a:off x="8550275" y="2495550"/>
            <a:ext cx="0" cy="1371600"/>
          </a:xfrm>
          <a:prstGeom prst="line">
            <a:avLst/>
          </a:prstGeom>
          <a:ln w="12700">
            <a:solidFill>
              <a:srgbClr val="F040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1"/>
          <p:cNvCxnSpPr/>
          <p:nvPr/>
        </p:nvCxnSpPr>
        <p:spPr>
          <a:xfrm>
            <a:off x="8547100" y="2493963"/>
            <a:ext cx="822325" cy="0"/>
          </a:xfrm>
          <a:prstGeom prst="line">
            <a:avLst/>
          </a:prstGeom>
          <a:ln w="12700">
            <a:solidFill>
              <a:srgbClr val="F0407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"/>
          <p:cNvSpPr/>
          <p:nvPr/>
        </p:nvSpPr>
        <p:spPr>
          <a:xfrm>
            <a:off x="1066800" y="1600200"/>
            <a:ext cx="1974850" cy="914400"/>
          </a:xfrm>
          <a:prstGeom prst="roundRect">
            <a:avLst>
              <a:gd name="adj" fmla="val 3876"/>
            </a:avLst>
          </a:prstGeom>
          <a:solidFill>
            <a:srgbClr val="F7725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方案架构</a:t>
            </a:r>
            <a:endParaRPr lang="en-US" altLang="zh-CN" sz="20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Rounded Rectangle 25"/>
          <p:cNvSpPr/>
          <p:nvPr/>
        </p:nvSpPr>
        <p:spPr>
          <a:xfrm>
            <a:off x="3041650" y="2971800"/>
            <a:ext cx="965200" cy="914400"/>
          </a:xfrm>
          <a:prstGeom prst="roundRect">
            <a:avLst>
              <a:gd name="adj" fmla="val 3876"/>
            </a:avLst>
          </a:prstGeom>
          <a:solidFill>
            <a:srgbClr val="F8D8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Rounded Rectangle 26"/>
          <p:cNvSpPr/>
          <p:nvPr/>
        </p:nvSpPr>
        <p:spPr>
          <a:xfrm>
            <a:off x="4006850" y="4343400"/>
            <a:ext cx="1974850" cy="914400"/>
          </a:xfrm>
          <a:prstGeom prst="roundRect">
            <a:avLst>
              <a:gd name="adj" fmla="val 3876"/>
            </a:avLst>
          </a:prstGeom>
          <a:solidFill>
            <a:srgbClr val="F04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5981700" y="1600200"/>
            <a:ext cx="1846263" cy="1371600"/>
          </a:xfrm>
          <a:prstGeom prst="roundRect">
            <a:avLst>
              <a:gd name="adj" fmla="val 3876"/>
            </a:avLst>
          </a:prstGeom>
          <a:solidFill>
            <a:srgbClr val="BF55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Rounded Rectangle 28"/>
          <p:cNvSpPr/>
          <p:nvPr/>
        </p:nvSpPr>
        <p:spPr>
          <a:xfrm>
            <a:off x="7827963" y="3890963"/>
            <a:ext cx="1443037" cy="1366837"/>
          </a:xfrm>
          <a:prstGeom prst="roundRect">
            <a:avLst>
              <a:gd name="adj" fmla="val 3876"/>
            </a:avLst>
          </a:prstGeom>
          <a:solidFill>
            <a:srgbClr val="F7725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Rounded Rectangle 29"/>
          <p:cNvSpPr/>
          <p:nvPr/>
        </p:nvSpPr>
        <p:spPr>
          <a:xfrm>
            <a:off x="9271000" y="2057400"/>
            <a:ext cx="1854200" cy="914400"/>
          </a:xfrm>
          <a:prstGeom prst="roundRect">
            <a:avLst>
              <a:gd name="adj" fmla="val 3876"/>
            </a:avLst>
          </a:prstGeom>
          <a:solidFill>
            <a:srgbClr val="F8D8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52"/>
          <p:cNvCxnSpPr/>
          <p:nvPr/>
        </p:nvCxnSpPr>
        <p:spPr>
          <a:xfrm>
            <a:off x="1066800" y="4284663"/>
            <a:ext cx="730250" cy="0"/>
          </a:xfrm>
          <a:prstGeom prst="line">
            <a:avLst/>
          </a:prstGeom>
          <a:ln w="3175">
            <a:solidFill>
              <a:srgbClr val="F0407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9" name="TextBox 13"/>
          <p:cNvSpPr txBox="1">
            <a:spLocks noChangeArrowheads="1"/>
          </p:cNvSpPr>
          <p:nvPr/>
        </p:nvSpPr>
        <p:spPr bwMode="auto">
          <a:xfrm>
            <a:off x="7858125" y="4356100"/>
            <a:ext cx="1376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软件调试</a:t>
            </a:r>
            <a:endParaRPr lang="en-US" altLang="zh-CN" sz="2400" b="1" dirty="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2310" name="矩形 24"/>
          <p:cNvSpPr>
            <a:spLocks noChangeArrowheads="1"/>
          </p:cNvSpPr>
          <p:nvPr/>
        </p:nvSpPr>
        <p:spPr bwMode="auto">
          <a:xfrm>
            <a:off x="1042988" y="4903788"/>
            <a:ext cx="2279650" cy="83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项目架构搭建；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主要硬件结构搭建；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部分软件调试；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2311" name="TextBox 13"/>
          <p:cNvSpPr txBox="1">
            <a:spLocks noChangeArrowheads="1"/>
          </p:cNvSpPr>
          <p:nvPr/>
        </p:nvSpPr>
        <p:spPr bwMode="auto">
          <a:xfrm>
            <a:off x="1042988" y="4589463"/>
            <a:ext cx="13763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已完成</a:t>
            </a:r>
            <a:endParaRPr lang="en-US" altLang="zh-CN" sz="1600" b="1" dirty="0"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2312" name="TextBox 13"/>
          <p:cNvSpPr txBox="1">
            <a:spLocks noChangeArrowheads="1"/>
          </p:cNvSpPr>
          <p:nvPr/>
        </p:nvSpPr>
        <p:spPr bwMode="auto">
          <a:xfrm>
            <a:off x="6216650" y="1978025"/>
            <a:ext cx="13763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3600" b="1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70%</a:t>
            </a:r>
          </a:p>
        </p:txBody>
      </p:sp>
      <p:sp>
        <p:nvSpPr>
          <p:cNvPr id="12313" name="TextBox 13"/>
          <p:cNvSpPr txBox="1">
            <a:spLocks noChangeArrowheads="1"/>
          </p:cNvSpPr>
          <p:nvPr/>
        </p:nvSpPr>
        <p:spPr bwMode="auto">
          <a:xfrm>
            <a:off x="4305300" y="4672013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硬件搭建</a:t>
            </a:r>
            <a:endParaRPr lang="en-US" altLang="zh-CN" sz="2000" b="1" dirty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14" name="TextBox 13"/>
          <p:cNvSpPr txBox="1">
            <a:spLocks noChangeArrowheads="1"/>
          </p:cNvSpPr>
          <p:nvPr/>
        </p:nvSpPr>
        <p:spPr bwMode="auto">
          <a:xfrm>
            <a:off x="3122613" y="3275013"/>
            <a:ext cx="803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</a:p>
        </p:txBody>
      </p:sp>
      <p:sp>
        <p:nvSpPr>
          <p:cNvPr id="12315" name="TextBox 13"/>
          <p:cNvSpPr txBox="1">
            <a:spLocks noChangeArrowheads="1"/>
          </p:cNvSpPr>
          <p:nvPr/>
        </p:nvSpPr>
        <p:spPr bwMode="auto">
          <a:xfrm>
            <a:off x="9472613" y="2360613"/>
            <a:ext cx="1450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70%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523" name="文本框 19"/>
          <p:cNvSpPr txBox="1">
            <a:spLocks noChangeArrowheads="1"/>
          </p:cNvSpPr>
          <p:nvPr/>
        </p:nvSpPr>
        <p:spPr bwMode="auto">
          <a:xfrm>
            <a:off x="5226531" y="3094780"/>
            <a:ext cx="6233632" cy="92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54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Thanks♪(</a:t>
            </a:r>
            <a:r>
              <a:rPr lang="zh-CN" altLang="en-US" sz="54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･</a:t>
            </a:r>
            <a:r>
              <a:rPr lang="en-US" altLang="zh-CN" sz="54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zh-CN" altLang="en-US" sz="54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･</a:t>
            </a:r>
            <a:r>
              <a:rPr lang="en-US" altLang="zh-CN" sz="54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54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8924925" y="0"/>
            <a:ext cx="3267075" cy="6858000"/>
          </a:xfrm>
          <a:prstGeom prst="triangle">
            <a:avLst>
              <a:gd name="adj" fmla="val 100000"/>
            </a:avLst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99" name="矩形 11"/>
          <p:cNvSpPr>
            <a:spLocks noChangeArrowheads="1"/>
          </p:cNvSpPr>
          <p:nvPr/>
        </p:nvSpPr>
        <p:spPr bwMode="auto">
          <a:xfrm>
            <a:off x="3308350" y="3184525"/>
            <a:ext cx="2484438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black">
          <a:xfrm>
            <a:off x="3676650" y="3230563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项目背景概述</a:t>
            </a:r>
          </a:p>
        </p:txBody>
      </p:sp>
      <p:sp>
        <p:nvSpPr>
          <p:cNvPr id="10" name="矩形 9"/>
          <p:cNvSpPr/>
          <p:nvPr/>
        </p:nvSpPr>
        <p:spPr>
          <a:xfrm>
            <a:off x="1793875" y="3184525"/>
            <a:ext cx="1328738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02" name="文本框 10"/>
          <p:cNvSpPr txBox="1">
            <a:spLocks noChangeArrowheads="1"/>
          </p:cNvSpPr>
          <p:nvPr/>
        </p:nvSpPr>
        <p:spPr bwMode="auto">
          <a:xfrm>
            <a:off x="1970088" y="3221038"/>
            <a:ext cx="96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4103" name="矩形 18"/>
          <p:cNvSpPr>
            <a:spLocks noChangeArrowheads="1"/>
          </p:cNvSpPr>
          <p:nvPr/>
        </p:nvSpPr>
        <p:spPr bwMode="auto">
          <a:xfrm>
            <a:off x="3308350" y="3844925"/>
            <a:ext cx="2484438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black">
          <a:xfrm>
            <a:off x="3676650" y="3890963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项目功能介绍</a:t>
            </a:r>
          </a:p>
        </p:txBody>
      </p:sp>
      <p:sp>
        <p:nvSpPr>
          <p:cNvPr id="17" name="矩形 16"/>
          <p:cNvSpPr/>
          <p:nvPr/>
        </p:nvSpPr>
        <p:spPr>
          <a:xfrm>
            <a:off x="1793875" y="3844925"/>
            <a:ext cx="1328738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06" name="文本框 17"/>
          <p:cNvSpPr txBox="1">
            <a:spLocks noChangeArrowheads="1"/>
          </p:cNvSpPr>
          <p:nvPr/>
        </p:nvSpPr>
        <p:spPr bwMode="auto">
          <a:xfrm>
            <a:off x="1970088" y="3881438"/>
            <a:ext cx="96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4107" name="矩形 25"/>
          <p:cNvSpPr>
            <a:spLocks noChangeArrowheads="1"/>
          </p:cNvSpPr>
          <p:nvPr/>
        </p:nvSpPr>
        <p:spPr bwMode="auto">
          <a:xfrm>
            <a:off x="3305175" y="4505325"/>
            <a:ext cx="2487613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8" name="Rectangle 6"/>
          <p:cNvSpPr>
            <a:spLocks noChangeArrowheads="1"/>
          </p:cNvSpPr>
          <p:nvPr/>
        </p:nvSpPr>
        <p:spPr bwMode="black">
          <a:xfrm>
            <a:off x="3673475" y="4551363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项目实现方案</a:t>
            </a:r>
          </a:p>
        </p:txBody>
      </p:sp>
      <p:sp>
        <p:nvSpPr>
          <p:cNvPr id="24" name="矩形 23"/>
          <p:cNvSpPr/>
          <p:nvPr/>
        </p:nvSpPr>
        <p:spPr>
          <a:xfrm>
            <a:off x="1792288" y="4505325"/>
            <a:ext cx="1328737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10" name="文本框 24"/>
          <p:cNvSpPr txBox="1">
            <a:spLocks noChangeArrowheads="1"/>
          </p:cNvSpPr>
          <p:nvPr/>
        </p:nvSpPr>
        <p:spPr bwMode="auto">
          <a:xfrm>
            <a:off x="1968500" y="4541838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4111" name="矩形 32"/>
          <p:cNvSpPr>
            <a:spLocks noChangeArrowheads="1"/>
          </p:cNvSpPr>
          <p:nvPr/>
        </p:nvSpPr>
        <p:spPr bwMode="auto">
          <a:xfrm>
            <a:off x="3305175" y="5165725"/>
            <a:ext cx="2487613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12" name="Rectangle 6"/>
          <p:cNvSpPr>
            <a:spLocks noChangeArrowheads="1"/>
          </p:cNvSpPr>
          <p:nvPr/>
        </p:nvSpPr>
        <p:spPr bwMode="black">
          <a:xfrm>
            <a:off x="3673475" y="5211763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项目进度安排</a:t>
            </a:r>
          </a:p>
        </p:txBody>
      </p:sp>
      <p:sp>
        <p:nvSpPr>
          <p:cNvPr id="31" name="矩形 30"/>
          <p:cNvSpPr/>
          <p:nvPr/>
        </p:nvSpPr>
        <p:spPr>
          <a:xfrm>
            <a:off x="1792288" y="5165725"/>
            <a:ext cx="1328737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14" name="文本框 31"/>
          <p:cNvSpPr txBox="1">
            <a:spLocks noChangeArrowheads="1"/>
          </p:cNvSpPr>
          <p:nvPr/>
        </p:nvSpPr>
        <p:spPr bwMode="auto">
          <a:xfrm>
            <a:off x="1968500" y="5202238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grpSp>
        <p:nvGrpSpPr>
          <p:cNvPr id="4115" name="组合 34"/>
          <p:cNvGrpSpPr>
            <a:grpSpLocks/>
          </p:cNvGrpSpPr>
          <p:nvPr/>
        </p:nvGrpSpPr>
        <p:grpSpPr bwMode="auto">
          <a:xfrm>
            <a:off x="1639888" y="1727200"/>
            <a:ext cx="2701925" cy="898525"/>
            <a:chOff x="467913" y="1102550"/>
            <a:chExt cx="2702007" cy="899374"/>
          </a:xfrm>
        </p:grpSpPr>
        <p:grpSp>
          <p:nvGrpSpPr>
            <p:cNvPr id="4131" name="组合 35"/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4133" name="文本框 37"/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itchFamily="34" charset="-122"/>
                    <a:ea typeface="微软雅黑" pitchFamily="34" charset="-122"/>
                  </a:rPr>
                  <a:t>录</a:t>
                </a: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32" name="文本框 36"/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77258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" name="等腰三角形 4"/>
          <p:cNvSpPr/>
          <p:nvPr/>
        </p:nvSpPr>
        <p:spPr>
          <a:xfrm rot="11374545">
            <a:off x="8839200" y="1468438"/>
            <a:ext cx="501650" cy="5270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等腰三角形 4"/>
          <p:cNvSpPr/>
          <p:nvPr/>
        </p:nvSpPr>
        <p:spPr>
          <a:xfrm rot="20476330">
            <a:off x="10464800" y="766763"/>
            <a:ext cx="1674813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4"/>
          <p:cNvSpPr/>
          <p:nvPr/>
        </p:nvSpPr>
        <p:spPr>
          <a:xfrm>
            <a:off x="10202863" y="1533525"/>
            <a:ext cx="1282700" cy="134620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4"/>
          <p:cNvSpPr/>
          <p:nvPr/>
        </p:nvSpPr>
        <p:spPr>
          <a:xfrm rot="3834254">
            <a:off x="9466263" y="5322888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等腰三角形 4"/>
          <p:cNvSpPr/>
          <p:nvPr/>
        </p:nvSpPr>
        <p:spPr>
          <a:xfrm rot="3834254">
            <a:off x="9100344" y="6187282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等腰三角形 4"/>
          <p:cNvSpPr/>
          <p:nvPr/>
        </p:nvSpPr>
        <p:spPr>
          <a:xfrm rot="4726618">
            <a:off x="9940925" y="3300413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等腰三角形 4"/>
          <p:cNvSpPr/>
          <p:nvPr/>
        </p:nvSpPr>
        <p:spPr>
          <a:xfrm rot="12600000">
            <a:off x="8034338" y="2139950"/>
            <a:ext cx="1187450" cy="1247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等腰三角形 4"/>
          <p:cNvSpPr/>
          <p:nvPr/>
        </p:nvSpPr>
        <p:spPr>
          <a:xfrm rot="21025852">
            <a:off x="11661775" y="754063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等腰三角形 4"/>
          <p:cNvSpPr/>
          <p:nvPr/>
        </p:nvSpPr>
        <p:spPr>
          <a:xfrm rot="3834254">
            <a:off x="8044656" y="329407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等腰三角形 4"/>
          <p:cNvSpPr/>
          <p:nvPr/>
        </p:nvSpPr>
        <p:spPr>
          <a:xfrm rot="18038681">
            <a:off x="9340056" y="-207169"/>
            <a:ext cx="344488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等腰三角形 4"/>
          <p:cNvSpPr/>
          <p:nvPr/>
        </p:nvSpPr>
        <p:spPr>
          <a:xfrm rot="19679131">
            <a:off x="7400925" y="1608138"/>
            <a:ext cx="661988" cy="6953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等腰三角形 4"/>
          <p:cNvSpPr/>
          <p:nvPr/>
        </p:nvSpPr>
        <p:spPr>
          <a:xfrm rot="15049811">
            <a:off x="8596313" y="4405313"/>
            <a:ext cx="501650" cy="5270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等腰三角形 4"/>
          <p:cNvSpPr/>
          <p:nvPr/>
        </p:nvSpPr>
        <p:spPr>
          <a:xfrm rot="11374545">
            <a:off x="10853738" y="5605463"/>
            <a:ext cx="501650" cy="525462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9152214" y="832757"/>
            <a:ext cx="3080989" cy="5591028"/>
            <a:chOff x="9152214" y="832757"/>
            <a:chExt cx="3080989" cy="5591028"/>
          </a:xfrm>
          <a:solidFill>
            <a:srgbClr val="FFFFFF"/>
          </a:solidFill>
        </p:grpSpPr>
        <p:sp>
          <p:nvSpPr>
            <p:cNvPr id="51" name="任意多边形 50"/>
            <p:cNvSpPr/>
            <p:nvPr/>
          </p:nvSpPr>
          <p:spPr>
            <a:xfrm rot="20476330">
              <a:off x="10748648" y="1409739"/>
              <a:ext cx="1484555" cy="991655"/>
            </a:xfrm>
            <a:custGeom>
              <a:avLst/>
              <a:gdLst>
                <a:gd name="connsiteX0" fmla="*/ 964253 w 1484555"/>
                <a:gd name="connsiteY0" fmla="*/ 0 h 991655"/>
                <a:gd name="connsiteX1" fmla="*/ 1484555 w 1484555"/>
                <a:gd name="connsiteY1" fmla="*/ 377030 h 991655"/>
                <a:gd name="connsiteX2" fmla="*/ 0 w 1484555"/>
                <a:gd name="connsiteY2" fmla="*/ 991655 h 99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555" h="991655">
                  <a:moveTo>
                    <a:pt x="964253" y="0"/>
                  </a:moveTo>
                  <a:lnTo>
                    <a:pt x="1484555" y="377030"/>
                  </a:lnTo>
                  <a:lnTo>
                    <a:pt x="0" y="9916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10971638" y="2127252"/>
              <a:ext cx="513649" cy="434792"/>
            </a:xfrm>
            <a:custGeom>
              <a:avLst/>
              <a:gdLst>
                <a:gd name="connsiteX0" fmla="*/ 207102 w 513649"/>
                <a:gd name="connsiteY0" fmla="*/ 0 h 434792"/>
                <a:gd name="connsiteX1" fmla="*/ 513649 w 513649"/>
                <a:gd name="connsiteY1" fmla="*/ 222135 h 434792"/>
                <a:gd name="connsiteX2" fmla="*/ 0 w 513649"/>
                <a:gd name="connsiteY2" fmla="*/ 434792 h 43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649" h="434792">
                  <a:moveTo>
                    <a:pt x="207102" y="0"/>
                  </a:moveTo>
                  <a:lnTo>
                    <a:pt x="513649" y="222135"/>
                  </a:lnTo>
                  <a:lnTo>
                    <a:pt x="0" y="4347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 rot="3834254">
              <a:off x="9520560" y="5357206"/>
              <a:ext cx="314048" cy="287533"/>
            </a:xfrm>
            <a:custGeom>
              <a:avLst/>
              <a:gdLst>
                <a:gd name="connsiteX0" fmla="*/ 11468 w 314048"/>
                <a:gd name="connsiteY0" fmla="*/ 0 h 287533"/>
                <a:gd name="connsiteX1" fmla="*/ 314048 w 314048"/>
                <a:gd name="connsiteY1" fmla="*/ 219261 h 287533"/>
                <a:gd name="connsiteX2" fmla="*/ 149143 w 314048"/>
                <a:gd name="connsiteY2" fmla="*/ 287533 h 287533"/>
                <a:gd name="connsiteX3" fmla="*/ 0 w 314048"/>
                <a:gd name="connsiteY3" fmla="*/ 99595 h 2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048" h="287533">
                  <a:moveTo>
                    <a:pt x="11468" y="0"/>
                  </a:moveTo>
                  <a:lnTo>
                    <a:pt x="314048" y="219261"/>
                  </a:lnTo>
                  <a:lnTo>
                    <a:pt x="149143" y="287533"/>
                  </a:lnTo>
                  <a:lnTo>
                    <a:pt x="0" y="995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 rot="3834254">
              <a:off x="9141845" y="6212916"/>
              <a:ext cx="221238" cy="200499"/>
            </a:xfrm>
            <a:custGeom>
              <a:avLst/>
              <a:gdLst>
                <a:gd name="connsiteX0" fmla="*/ 6794 w 221238"/>
                <a:gd name="connsiteY0" fmla="*/ 0 h 200499"/>
                <a:gd name="connsiteX1" fmla="*/ 221238 w 221238"/>
                <a:gd name="connsiteY1" fmla="*/ 155395 h 200499"/>
                <a:gd name="connsiteX2" fmla="*/ 112294 w 221238"/>
                <a:gd name="connsiteY2" fmla="*/ 200499 h 200499"/>
                <a:gd name="connsiteX3" fmla="*/ 0 w 221238"/>
                <a:gd name="connsiteY3" fmla="*/ 58996 h 20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238" h="200499">
                  <a:moveTo>
                    <a:pt x="6794" y="0"/>
                  </a:moveTo>
                  <a:lnTo>
                    <a:pt x="221238" y="155395"/>
                  </a:lnTo>
                  <a:lnTo>
                    <a:pt x="112294" y="200499"/>
                  </a:lnTo>
                  <a:lnTo>
                    <a:pt x="0" y="58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 rot="4726618">
              <a:off x="10137641" y="3462627"/>
              <a:ext cx="1090268" cy="942332"/>
            </a:xfrm>
            <a:custGeom>
              <a:avLst/>
              <a:gdLst>
                <a:gd name="connsiteX0" fmla="*/ 54741 w 1090268"/>
                <a:gd name="connsiteY0" fmla="*/ 0 h 942332"/>
                <a:gd name="connsiteX1" fmla="*/ 1090268 w 1090268"/>
                <a:gd name="connsiteY1" fmla="*/ 750382 h 942332"/>
                <a:gd name="connsiteX2" fmla="*/ 626636 w 1090268"/>
                <a:gd name="connsiteY2" fmla="*/ 942332 h 942332"/>
                <a:gd name="connsiteX3" fmla="*/ 0 w 1090268"/>
                <a:gd name="connsiteY3" fmla="*/ 475377 h 94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268" h="942332">
                  <a:moveTo>
                    <a:pt x="54741" y="0"/>
                  </a:moveTo>
                  <a:lnTo>
                    <a:pt x="1090268" y="750382"/>
                  </a:lnTo>
                  <a:lnTo>
                    <a:pt x="626636" y="942332"/>
                  </a:lnTo>
                  <a:lnTo>
                    <a:pt x="0" y="4753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 rot="21025852">
              <a:off x="11693675" y="832757"/>
              <a:ext cx="217959" cy="164561"/>
            </a:xfrm>
            <a:custGeom>
              <a:avLst/>
              <a:gdLst>
                <a:gd name="connsiteX0" fmla="*/ 115393 w 217959"/>
                <a:gd name="connsiteY0" fmla="*/ 0 h 164561"/>
                <a:gd name="connsiteX1" fmla="*/ 217959 w 217959"/>
                <a:gd name="connsiteY1" fmla="*/ 74324 h 164561"/>
                <a:gd name="connsiteX2" fmla="*/ 0 w 217959"/>
                <a:gd name="connsiteY2" fmla="*/ 164561 h 16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59" h="164561">
                  <a:moveTo>
                    <a:pt x="115393" y="0"/>
                  </a:moveTo>
                  <a:lnTo>
                    <a:pt x="217959" y="74324"/>
                  </a:lnTo>
                  <a:lnTo>
                    <a:pt x="0" y="16456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2" name="等腰三角形 4"/>
          <p:cNvSpPr/>
          <p:nvPr/>
        </p:nvSpPr>
        <p:spPr>
          <a:xfrm rot="1555719">
            <a:off x="6561138" y="669925"/>
            <a:ext cx="242887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135" name="组合 1"/>
          <p:cNvGrpSpPr>
            <a:grpSpLocks/>
          </p:cNvGrpSpPr>
          <p:nvPr/>
        </p:nvGrpSpPr>
        <p:grpSpPr bwMode="auto">
          <a:xfrm>
            <a:off x="5222875" y="2244725"/>
            <a:ext cx="6237288" cy="2233613"/>
            <a:chOff x="5222408" y="2405563"/>
            <a:chExt cx="6238226" cy="2232768"/>
          </a:xfrm>
        </p:grpSpPr>
        <p:grpSp>
          <p:nvGrpSpPr>
            <p:cNvPr id="5136" name="组合 17"/>
            <p:cNvGrpSpPr>
              <a:grpSpLocks/>
            </p:cNvGrpSpPr>
            <p:nvPr/>
          </p:nvGrpSpPr>
          <p:grpSpPr bwMode="auto">
            <a:xfrm>
              <a:off x="5226065" y="2405563"/>
              <a:ext cx="6234569" cy="1773064"/>
              <a:chOff x="271020" y="2420002"/>
              <a:chExt cx="6234569" cy="1773064"/>
            </a:xfrm>
          </p:grpSpPr>
          <p:sp>
            <p:nvSpPr>
              <p:cNvPr id="5138" name="文本框 18"/>
              <p:cNvSpPr txBox="1">
                <a:spLocks noChangeArrowheads="1"/>
              </p:cNvSpPr>
              <p:nvPr/>
            </p:nvSpPr>
            <p:spPr bwMode="auto">
              <a:xfrm>
                <a:off x="297950" y="2420002"/>
                <a:ext cx="4115955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6000" b="1">
                    <a:solidFill>
                      <a:srgbClr val="2DCCDF"/>
                    </a:solidFill>
                    <a:latin typeface="微软雅黑" pitchFamily="34" charset="-122"/>
                    <a:ea typeface="微软雅黑" pitchFamily="34" charset="-122"/>
                  </a:rPr>
                  <a:t>Part  01</a:t>
                </a:r>
                <a:endParaRPr lang="zh-CN" altLang="en-US" sz="6000" b="1">
                  <a:solidFill>
                    <a:srgbClr val="2DCCD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39" name="文本框 19"/>
              <p:cNvSpPr txBox="1">
                <a:spLocks noChangeArrowheads="1"/>
              </p:cNvSpPr>
              <p:nvPr/>
            </p:nvSpPr>
            <p:spPr bwMode="auto">
              <a:xfrm>
                <a:off x="271020" y="3269736"/>
                <a:ext cx="6234569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5400" b="1" dirty="0">
                    <a:solidFill>
                      <a:srgbClr val="F77258"/>
                    </a:solidFill>
                    <a:latin typeface="微软雅黑" pitchFamily="34" charset="-122"/>
                    <a:ea typeface="微软雅黑" pitchFamily="34" charset="-122"/>
                  </a:rPr>
                  <a:t>项目背景概述</a:t>
                </a:r>
              </a:p>
            </p:txBody>
          </p:sp>
        </p:grpSp>
        <p:sp>
          <p:nvSpPr>
            <p:cNvPr id="5137" name="文本框 20"/>
            <p:cNvSpPr txBox="1">
              <a:spLocks noChangeArrowheads="1"/>
            </p:cNvSpPr>
            <p:nvPr/>
          </p:nvSpPr>
          <p:spPr bwMode="auto">
            <a:xfrm>
              <a:off x="5222408" y="4299777"/>
              <a:ext cx="60505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353A3E"/>
                  </a:solidFill>
                  <a:latin typeface="微软雅黑" pitchFamily="34" charset="-122"/>
                  <a:ea typeface="微软雅黑" pitchFamily="34" charset="-122"/>
                </a:rPr>
                <a:t>Background introduction</a:t>
              </a:r>
              <a:endParaRPr lang="zh-CN" altLang="en-US" sz="1600" dirty="0">
                <a:solidFill>
                  <a:srgbClr val="353A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grpSp>
        <p:nvGrpSpPr>
          <p:cNvPr id="7171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52" y="1909369"/>
            <a:ext cx="4445390" cy="370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1"/>
          <p:cNvSpPr/>
          <p:nvPr/>
        </p:nvSpPr>
        <p:spPr>
          <a:xfrm>
            <a:off x="899319" y="2252663"/>
            <a:ext cx="1176338" cy="1176337"/>
          </a:xfrm>
          <a:prstGeom prst="ellipse">
            <a:avLst/>
          </a:prstGeom>
          <a:solidFill>
            <a:srgbClr val="F04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安全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85194" y="2252663"/>
            <a:ext cx="1176338" cy="1176337"/>
          </a:xfrm>
          <a:prstGeom prst="ellipse">
            <a:avLst/>
          </a:prstGeom>
          <a:solidFill>
            <a:srgbClr val="F8D8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舒适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3469482" y="2252663"/>
            <a:ext cx="1176337" cy="1176337"/>
          </a:xfrm>
          <a:prstGeom prst="ellipse">
            <a:avLst/>
          </a:prstGeom>
          <a:solidFill>
            <a:srgbClr val="BF55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便捷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78" name="文本框 11"/>
          <p:cNvSpPr txBox="1">
            <a:spLocks noChangeArrowheads="1"/>
          </p:cNvSpPr>
          <p:nvPr/>
        </p:nvSpPr>
        <p:spPr bwMode="auto">
          <a:xfrm>
            <a:off x="778669" y="1428066"/>
            <a:ext cx="197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提升驾驶体验</a:t>
            </a:r>
            <a:endParaRPr lang="en-US" altLang="zh-CN" b="1" dirty="0"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A520D5-2ABD-4EE0-8749-2C00584CB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95" y="2076055"/>
            <a:ext cx="4167138" cy="23395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24" y="2076050"/>
            <a:ext cx="4227679" cy="2339505"/>
          </a:xfrm>
          <a:custGeom>
            <a:avLst/>
            <a:gdLst>
              <a:gd name="connsiteX0" fmla="*/ 0 w 3931920"/>
              <a:gd name="connsiteY0" fmla="*/ 0 h 2223019"/>
              <a:gd name="connsiteX1" fmla="*/ 3931920 w 3931920"/>
              <a:gd name="connsiteY1" fmla="*/ 0 h 2223019"/>
              <a:gd name="connsiteX2" fmla="*/ 3931920 w 3931920"/>
              <a:gd name="connsiteY2" fmla="*/ 2223019 h 2223019"/>
              <a:gd name="connsiteX3" fmla="*/ 0 w 3931920"/>
              <a:gd name="connsiteY3" fmla="*/ 2223019 h 222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0" h="2223019">
                <a:moveTo>
                  <a:pt x="0" y="0"/>
                </a:moveTo>
                <a:lnTo>
                  <a:pt x="3931920" y="0"/>
                </a:lnTo>
                <a:lnTo>
                  <a:pt x="3931920" y="2223019"/>
                </a:lnTo>
                <a:lnTo>
                  <a:pt x="0" y="2223019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E914F3-F8F4-4758-8A62-52408DFCC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95" y="2076054"/>
            <a:ext cx="4197408" cy="233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327" name="组合 1"/>
          <p:cNvGrpSpPr>
            <a:grpSpLocks/>
          </p:cNvGrpSpPr>
          <p:nvPr/>
        </p:nvGrpSpPr>
        <p:grpSpPr bwMode="auto">
          <a:xfrm>
            <a:off x="5222875" y="2244725"/>
            <a:ext cx="6237288" cy="2233613"/>
            <a:chOff x="5222408" y="2405563"/>
            <a:chExt cx="6238226" cy="2232768"/>
          </a:xfrm>
        </p:grpSpPr>
        <p:grpSp>
          <p:nvGrpSpPr>
            <p:cNvPr id="13328" name="组合 17"/>
            <p:cNvGrpSpPr>
              <a:grpSpLocks/>
            </p:cNvGrpSpPr>
            <p:nvPr/>
          </p:nvGrpSpPr>
          <p:grpSpPr bwMode="auto">
            <a:xfrm>
              <a:off x="5226065" y="2405563"/>
              <a:ext cx="6234569" cy="1773064"/>
              <a:chOff x="271020" y="2420002"/>
              <a:chExt cx="6234569" cy="1773064"/>
            </a:xfrm>
          </p:grpSpPr>
          <p:sp>
            <p:nvSpPr>
              <p:cNvPr id="13330" name="文本框 18"/>
              <p:cNvSpPr txBox="1">
                <a:spLocks noChangeArrowheads="1"/>
              </p:cNvSpPr>
              <p:nvPr/>
            </p:nvSpPr>
            <p:spPr bwMode="auto">
              <a:xfrm>
                <a:off x="297950" y="2420002"/>
                <a:ext cx="4115955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6000" b="1">
                    <a:solidFill>
                      <a:srgbClr val="2DCCDF"/>
                    </a:solidFill>
                    <a:latin typeface="微软雅黑" pitchFamily="34" charset="-122"/>
                    <a:ea typeface="微软雅黑" pitchFamily="34" charset="-122"/>
                  </a:rPr>
                  <a:t>Part  02</a:t>
                </a:r>
                <a:endParaRPr lang="zh-CN" altLang="en-US" sz="6000" b="1">
                  <a:solidFill>
                    <a:srgbClr val="2DCCD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31" name="文本框 19"/>
              <p:cNvSpPr txBox="1">
                <a:spLocks noChangeArrowheads="1"/>
              </p:cNvSpPr>
              <p:nvPr/>
            </p:nvSpPr>
            <p:spPr bwMode="auto">
              <a:xfrm>
                <a:off x="271020" y="3269736"/>
                <a:ext cx="6234569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5400" b="1" dirty="0">
                    <a:solidFill>
                      <a:srgbClr val="F77258"/>
                    </a:solidFill>
                    <a:latin typeface="微软雅黑" pitchFamily="34" charset="-122"/>
                    <a:ea typeface="微软雅黑" pitchFamily="34" charset="-122"/>
                  </a:rPr>
                  <a:t>项目功能介绍</a:t>
                </a:r>
              </a:p>
            </p:txBody>
          </p:sp>
        </p:grpSp>
        <p:sp>
          <p:nvSpPr>
            <p:cNvPr id="13329" name="文本框 20"/>
            <p:cNvSpPr txBox="1">
              <a:spLocks noChangeArrowheads="1"/>
            </p:cNvSpPr>
            <p:nvPr/>
          </p:nvSpPr>
          <p:spPr bwMode="auto">
            <a:xfrm>
              <a:off x="5222408" y="4299777"/>
              <a:ext cx="60505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353A3E"/>
                  </a:solidFill>
                  <a:latin typeface="微软雅黑" pitchFamily="34" charset="-122"/>
                  <a:ea typeface="微软雅黑" pitchFamily="34" charset="-122"/>
                </a:rPr>
                <a:t>Function introduction</a:t>
              </a:r>
              <a:endParaRPr lang="zh-CN" altLang="en-US" sz="1600" dirty="0">
                <a:solidFill>
                  <a:srgbClr val="353A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02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</a:p>
        </p:txBody>
      </p:sp>
      <p:grpSp>
        <p:nvGrpSpPr>
          <p:cNvPr id="17411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Freeform 256"/>
          <p:cNvSpPr>
            <a:spLocks/>
          </p:cNvSpPr>
          <p:nvPr/>
        </p:nvSpPr>
        <p:spPr bwMode="auto">
          <a:xfrm>
            <a:off x="7848600" y="2027238"/>
            <a:ext cx="1820863" cy="1247775"/>
          </a:xfrm>
          <a:custGeom>
            <a:avLst/>
            <a:gdLst>
              <a:gd name="T0" fmla="*/ 2147483647 w 969"/>
              <a:gd name="T1" fmla="*/ 2147483647 h 664"/>
              <a:gd name="T2" fmla="*/ 2147483647 w 969"/>
              <a:gd name="T3" fmla="*/ 2147483647 h 664"/>
              <a:gd name="T4" fmla="*/ 2147483647 w 969"/>
              <a:gd name="T5" fmla="*/ 2147483647 h 664"/>
              <a:gd name="T6" fmla="*/ 2147483647 w 969"/>
              <a:gd name="T7" fmla="*/ 2147483647 h 664"/>
              <a:gd name="T8" fmla="*/ 2147483647 w 969"/>
              <a:gd name="T9" fmla="*/ 2147483647 h 664"/>
              <a:gd name="T10" fmla="*/ 2147483647 w 969"/>
              <a:gd name="T11" fmla="*/ 2147483647 h 664"/>
              <a:gd name="T12" fmla="*/ 2147483647 w 969"/>
              <a:gd name="T13" fmla="*/ 2147483647 h 664"/>
              <a:gd name="T14" fmla="*/ 2147483647 w 969"/>
              <a:gd name="T15" fmla="*/ 2147483647 h 664"/>
              <a:gd name="T16" fmla="*/ 2147483647 w 969"/>
              <a:gd name="T17" fmla="*/ 2147483647 h 664"/>
              <a:gd name="T18" fmla="*/ 2147483647 w 969"/>
              <a:gd name="T19" fmla="*/ 2147483647 h 664"/>
              <a:gd name="T20" fmla="*/ 2147483647 w 969"/>
              <a:gd name="T21" fmla="*/ 2147483647 h 664"/>
              <a:gd name="T22" fmla="*/ 2147483647 w 969"/>
              <a:gd name="T23" fmla="*/ 2147483647 h 664"/>
              <a:gd name="T24" fmla="*/ 2147483647 w 969"/>
              <a:gd name="T25" fmla="*/ 2147483647 h 664"/>
              <a:gd name="T26" fmla="*/ 2147483647 w 969"/>
              <a:gd name="T27" fmla="*/ 2147483647 h 664"/>
              <a:gd name="T28" fmla="*/ 2147483647 w 969"/>
              <a:gd name="T29" fmla="*/ 2147483647 h 664"/>
              <a:gd name="T30" fmla="*/ 2147483647 w 969"/>
              <a:gd name="T31" fmla="*/ 2147483647 h 664"/>
              <a:gd name="T32" fmla="*/ 2147483647 w 969"/>
              <a:gd name="T33" fmla="*/ 2147483647 h 664"/>
              <a:gd name="T34" fmla="*/ 2147483647 w 969"/>
              <a:gd name="T35" fmla="*/ 0 h 664"/>
              <a:gd name="T36" fmla="*/ 2147483647 w 969"/>
              <a:gd name="T37" fmla="*/ 2147483647 h 664"/>
              <a:gd name="T38" fmla="*/ 2147483647 w 969"/>
              <a:gd name="T39" fmla="*/ 2147483647 h 664"/>
              <a:gd name="T40" fmla="*/ 2147483647 w 969"/>
              <a:gd name="T41" fmla="*/ 2147483647 h 664"/>
              <a:gd name="T42" fmla="*/ 2147483647 w 969"/>
              <a:gd name="T43" fmla="*/ 2147483647 h 664"/>
              <a:gd name="T44" fmla="*/ 2147483647 w 969"/>
              <a:gd name="T45" fmla="*/ 2147483647 h 664"/>
              <a:gd name="T46" fmla="*/ 2147483647 w 969"/>
              <a:gd name="T47" fmla="*/ 2147483647 h 664"/>
              <a:gd name="T48" fmla="*/ 2147483647 w 969"/>
              <a:gd name="T49" fmla="*/ 2147483647 h 664"/>
              <a:gd name="T50" fmla="*/ 2147483647 w 969"/>
              <a:gd name="T51" fmla="*/ 2147483647 h 664"/>
              <a:gd name="T52" fmla="*/ 2147483647 w 969"/>
              <a:gd name="T53" fmla="*/ 2147483647 h 664"/>
              <a:gd name="T54" fmla="*/ 2147483647 w 969"/>
              <a:gd name="T55" fmla="*/ 2147483647 h 664"/>
              <a:gd name="T56" fmla="*/ 2147483647 w 969"/>
              <a:gd name="T57" fmla="*/ 2147483647 h 664"/>
              <a:gd name="T58" fmla="*/ 2147483647 w 969"/>
              <a:gd name="T59" fmla="*/ 2147483647 h 664"/>
              <a:gd name="T60" fmla="*/ 2147483647 w 969"/>
              <a:gd name="T61" fmla="*/ 2147483647 h 664"/>
              <a:gd name="T62" fmla="*/ 2147483647 w 969"/>
              <a:gd name="T63" fmla="*/ 2147483647 h 664"/>
              <a:gd name="T64" fmla="*/ 2147483647 w 969"/>
              <a:gd name="T65" fmla="*/ 2147483647 h 664"/>
              <a:gd name="T66" fmla="*/ 2147483647 w 969"/>
              <a:gd name="T67" fmla="*/ 2147483647 h 664"/>
              <a:gd name="T68" fmla="*/ 2147483647 w 969"/>
              <a:gd name="T69" fmla="*/ 2147483647 h 66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69"/>
              <a:gd name="T106" fmla="*/ 0 h 664"/>
              <a:gd name="T107" fmla="*/ 969 w 969"/>
              <a:gd name="T108" fmla="*/ 664 h 66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69" h="664">
                <a:moveTo>
                  <a:pt x="232" y="664"/>
                </a:moveTo>
                <a:lnTo>
                  <a:pt x="232" y="664"/>
                </a:lnTo>
                <a:lnTo>
                  <a:pt x="241" y="644"/>
                </a:lnTo>
                <a:lnTo>
                  <a:pt x="251" y="622"/>
                </a:lnTo>
                <a:lnTo>
                  <a:pt x="261" y="601"/>
                </a:lnTo>
                <a:lnTo>
                  <a:pt x="273" y="580"/>
                </a:lnTo>
                <a:lnTo>
                  <a:pt x="285" y="561"/>
                </a:lnTo>
                <a:lnTo>
                  <a:pt x="298" y="541"/>
                </a:lnTo>
                <a:lnTo>
                  <a:pt x="311" y="522"/>
                </a:lnTo>
                <a:lnTo>
                  <a:pt x="325" y="504"/>
                </a:lnTo>
                <a:lnTo>
                  <a:pt x="339" y="485"/>
                </a:lnTo>
                <a:lnTo>
                  <a:pt x="355" y="469"/>
                </a:lnTo>
                <a:lnTo>
                  <a:pt x="372" y="452"/>
                </a:lnTo>
                <a:lnTo>
                  <a:pt x="387" y="435"/>
                </a:lnTo>
                <a:lnTo>
                  <a:pt x="404" y="419"/>
                </a:lnTo>
                <a:lnTo>
                  <a:pt x="422" y="404"/>
                </a:lnTo>
                <a:lnTo>
                  <a:pt x="440" y="389"/>
                </a:lnTo>
                <a:lnTo>
                  <a:pt x="460" y="375"/>
                </a:lnTo>
                <a:lnTo>
                  <a:pt x="478" y="362"/>
                </a:lnTo>
                <a:lnTo>
                  <a:pt x="499" y="349"/>
                </a:lnTo>
                <a:lnTo>
                  <a:pt x="518" y="338"/>
                </a:lnTo>
                <a:lnTo>
                  <a:pt x="539" y="326"/>
                </a:lnTo>
                <a:lnTo>
                  <a:pt x="560" y="316"/>
                </a:lnTo>
                <a:lnTo>
                  <a:pt x="582" y="305"/>
                </a:lnTo>
                <a:lnTo>
                  <a:pt x="604" y="296"/>
                </a:lnTo>
                <a:lnTo>
                  <a:pt x="626" y="288"/>
                </a:lnTo>
                <a:lnTo>
                  <a:pt x="648" y="281"/>
                </a:lnTo>
                <a:lnTo>
                  <a:pt x="671" y="274"/>
                </a:lnTo>
                <a:lnTo>
                  <a:pt x="694" y="268"/>
                </a:lnTo>
                <a:lnTo>
                  <a:pt x="718" y="262"/>
                </a:lnTo>
                <a:lnTo>
                  <a:pt x="742" y="258"/>
                </a:lnTo>
                <a:lnTo>
                  <a:pt x="767" y="255"/>
                </a:lnTo>
                <a:lnTo>
                  <a:pt x="792" y="252"/>
                </a:lnTo>
                <a:lnTo>
                  <a:pt x="816" y="251"/>
                </a:lnTo>
                <a:lnTo>
                  <a:pt x="969" y="129"/>
                </a:lnTo>
                <a:lnTo>
                  <a:pt x="849" y="0"/>
                </a:lnTo>
                <a:lnTo>
                  <a:pt x="812" y="2"/>
                </a:lnTo>
                <a:lnTo>
                  <a:pt x="777" y="3"/>
                </a:lnTo>
                <a:lnTo>
                  <a:pt x="741" y="7"/>
                </a:lnTo>
                <a:lnTo>
                  <a:pt x="707" y="12"/>
                </a:lnTo>
                <a:lnTo>
                  <a:pt x="672" y="17"/>
                </a:lnTo>
                <a:lnTo>
                  <a:pt x="639" y="25"/>
                </a:lnTo>
                <a:lnTo>
                  <a:pt x="605" y="33"/>
                </a:lnTo>
                <a:lnTo>
                  <a:pt x="573" y="43"/>
                </a:lnTo>
                <a:lnTo>
                  <a:pt x="540" y="54"/>
                </a:lnTo>
                <a:lnTo>
                  <a:pt x="509" y="65"/>
                </a:lnTo>
                <a:lnTo>
                  <a:pt x="478" y="78"/>
                </a:lnTo>
                <a:lnTo>
                  <a:pt x="447" y="93"/>
                </a:lnTo>
                <a:lnTo>
                  <a:pt x="417" y="108"/>
                </a:lnTo>
                <a:lnTo>
                  <a:pt x="387" y="124"/>
                </a:lnTo>
                <a:lnTo>
                  <a:pt x="359" y="142"/>
                </a:lnTo>
                <a:lnTo>
                  <a:pt x="331" y="160"/>
                </a:lnTo>
                <a:lnTo>
                  <a:pt x="304" y="179"/>
                </a:lnTo>
                <a:lnTo>
                  <a:pt x="277" y="199"/>
                </a:lnTo>
                <a:lnTo>
                  <a:pt x="251" y="220"/>
                </a:lnTo>
                <a:lnTo>
                  <a:pt x="226" y="242"/>
                </a:lnTo>
                <a:lnTo>
                  <a:pt x="202" y="265"/>
                </a:lnTo>
                <a:lnTo>
                  <a:pt x="180" y="288"/>
                </a:lnTo>
                <a:lnTo>
                  <a:pt x="156" y="313"/>
                </a:lnTo>
                <a:lnTo>
                  <a:pt x="136" y="339"/>
                </a:lnTo>
                <a:lnTo>
                  <a:pt x="115" y="365"/>
                </a:lnTo>
                <a:lnTo>
                  <a:pt x="95" y="392"/>
                </a:lnTo>
                <a:lnTo>
                  <a:pt x="77" y="419"/>
                </a:lnTo>
                <a:lnTo>
                  <a:pt x="59" y="448"/>
                </a:lnTo>
                <a:lnTo>
                  <a:pt x="42" y="476"/>
                </a:lnTo>
                <a:lnTo>
                  <a:pt x="27" y="506"/>
                </a:lnTo>
                <a:lnTo>
                  <a:pt x="12" y="536"/>
                </a:lnTo>
                <a:lnTo>
                  <a:pt x="0" y="567"/>
                </a:lnTo>
                <a:lnTo>
                  <a:pt x="156" y="492"/>
                </a:lnTo>
                <a:lnTo>
                  <a:pt x="232" y="664"/>
                </a:lnTo>
                <a:close/>
              </a:path>
            </a:pathLst>
          </a:custGeom>
          <a:solidFill>
            <a:srgbClr val="F8D8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altLang="id-ID" sz="2000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Freeform 257"/>
          <p:cNvSpPr>
            <a:spLocks/>
          </p:cNvSpPr>
          <p:nvPr/>
        </p:nvSpPr>
        <p:spPr bwMode="auto">
          <a:xfrm>
            <a:off x="9455150" y="2032000"/>
            <a:ext cx="1641475" cy="1504950"/>
          </a:xfrm>
          <a:custGeom>
            <a:avLst/>
            <a:gdLst>
              <a:gd name="T0" fmla="*/ 0 w 875"/>
              <a:gd name="T1" fmla="*/ 2147483647 h 801"/>
              <a:gd name="T2" fmla="*/ 2147483647 w 875"/>
              <a:gd name="T3" fmla="*/ 2147483647 h 801"/>
              <a:gd name="T4" fmla="*/ 2147483647 w 875"/>
              <a:gd name="T5" fmla="*/ 2147483647 h 801"/>
              <a:gd name="T6" fmla="*/ 2147483647 w 875"/>
              <a:gd name="T7" fmla="*/ 2147483647 h 801"/>
              <a:gd name="T8" fmla="*/ 2147483647 w 875"/>
              <a:gd name="T9" fmla="*/ 2147483647 h 801"/>
              <a:gd name="T10" fmla="*/ 2147483647 w 875"/>
              <a:gd name="T11" fmla="*/ 2147483647 h 801"/>
              <a:gd name="T12" fmla="*/ 2147483647 w 875"/>
              <a:gd name="T13" fmla="*/ 2147483647 h 801"/>
              <a:gd name="T14" fmla="*/ 2147483647 w 875"/>
              <a:gd name="T15" fmla="*/ 2147483647 h 801"/>
              <a:gd name="T16" fmla="*/ 2147483647 w 875"/>
              <a:gd name="T17" fmla="*/ 2147483647 h 801"/>
              <a:gd name="T18" fmla="*/ 2147483647 w 875"/>
              <a:gd name="T19" fmla="*/ 2147483647 h 801"/>
              <a:gd name="T20" fmla="*/ 2147483647 w 875"/>
              <a:gd name="T21" fmla="*/ 2147483647 h 801"/>
              <a:gd name="T22" fmla="*/ 2147483647 w 875"/>
              <a:gd name="T23" fmla="*/ 2147483647 h 801"/>
              <a:gd name="T24" fmla="*/ 2147483647 w 875"/>
              <a:gd name="T25" fmla="*/ 2147483647 h 801"/>
              <a:gd name="T26" fmla="*/ 2147483647 w 875"/>
              <a:gd name="T27" fmla="*/ 2147483647 h 801"/>
              <a:gd name="T28" fmla="*/ 2147483647 w 875"/>
              <a:gd name="T29" fmla="*/ 2147483647 h 801"/>
              <a:gd name="T30" fmla="*/ 2147483647 w 875"/>
              <a:gd name="T31" fmla="*/ 2147483647 h 801"/>
              <a:gd name="T32" fmla="*/ 2147483647 w 875"/>
              <a:gd name="T33" fmla="*/ 2147483647 h 801"/>
              <a:gd name="T34" fmla="*/ 2147483647 w 875"/>
              <a:gd name="T35" fmla="*/ 2147483647 h 801"/>
              <a:gd name="T36" fmla="*/ 2147483647 w 875"/>
              <a:gd name="T37" fmla="*/ 2147483647 h 801"/>
              <a:gd name="T38" fmla="*/ 2147483647 w 875"/>
              <a:gd name="T39" fmla="*/ 2147483647 h 801"/>
              <a:gd name="T40" fmla="*/ 2147483647 w 875"/>
              <a:gd name="T41" fmla="*/ 2147483647 h 801"/>
              <a:gd name="T42" fmla="*/ 2147483647 w 875"/>
              <a:gd name="T43" fmla="*/ 2147483647 h 801"/>
              <a:gd name="T44" fmla="*/ 2147483647 w 875"/>
              <a:gd name="T45" fmla="*/ 2147483647 h 801"/>
              <a:gd name="T46" fmla="*/ 2147483647 w 875"/>
              <a:gd name="T47" fmla="*/ 2147483647 h 801"/>
              <a:gd name="T48" fmla="*/ 2147483647 w 875"/>
              <a:gd name="T49" fmla="*/ 2147483647 h 801"/>
              <a:gd name="T50" fmla="*/ 2147483647 w 875"/>
              <a:gd name="T51" fmla="*/ 2147483647 h 801"/>
              <a:gd name="T52" fmla="*/ 2147483647 w 875"/>
              <a:gd name="T53" fmla="*/ 2147483647 h 801"/>
              <a:gd name="T54" fmla="*/ 2147483647 w 875"/>
              <a:gd name="T55" fmla="*/ 2147483647 h 801"/>
              <a:gd name="T56" fmla="*/ 2147483647 w 875"/>
              <a:gd name="T57" fmla="*/ 2147483647 h 801"/>
              <a:gd name="T58" fmla="*/ 2147483647 w 875"/>
              <a:gd name="T59" fmla="*/ 2147483647 h 801"/>
              <a:gd name="T60" fmla="*/ 2147483647 w 875"/>
              <a:gd name="T61" fmla="*/ 2147483647 h 801"/>
              <a:gd name="T62" fmla="*/ 2147483647 w 875"/>
              <a:gd name="T63" fmla="*/ 2147483647 h 801"/>
              <a:gd name="T64" fmla="*/ 2147483647 w 875"/>
              <a:gd name="T65" fmla="*/ 2147483647 h 801"/>
              <a:gd name="T66" fmla="*/ 2147483647 w 875"/>
              <a:gd name="T67" fmla="*/ 2147483647 h 801"/>
              <a:gd name="T68" fmla="*/ 2147483647 w 875"/>
              <a:gd name="T69" fmla="*/ 2147483647 h 80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75"/>
              <a:gd name="T106" fmla="*/ 0 h 801"/>
              <a:gd name="T107" fmla="*/ 875 w 875"/>
              <a:gd name="T108" fmla="*/ 801 h 80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75" h="801">
                <a:moveTo>
                  <a:pt x="0" y="249"/>
                </a:moveTo>
                <a:lnTo>
                  <a:pt x="0" y="249"/>
                </a:lnTo>
                <a:lnTo>
                  <a:pt x="26" y="249"/>
                </a:lnTo>
                <a:lnTo>
                  <a:pt x="53" y="251"/>
                </a:lnTo>
                <a:lnTo>
                  <a:pt x="79" y="254"/>
                </a:lnTo>
                <a:lnTo>
                  <a:pt x="105" y="258"/>
                </a:lnTo>
                <a:lnTo>
                  <a:pt x="131" y="262"/>
                </a:lnTo>
                <a:lnTo>
                  <a:pt x="156" y="268"/>
                </a:lnTo>
                <a:lnTo>
                  <a:pt x="180" y="275"/>
                </a:lnTo>
                <a:lnTo>
                  <a:pt x="205" y="282"/>
                </a:lnTo>
                <a:lnTo>
                  <a:pt x="228" y="290"/>
                </a:lnTo>
                <a:lnTo>
                  <a:pt x="253" y="299"/>
                </a:lnTo>
                <a:lnTo>
                  <a:pt x="275" y="310"/>
                </a:lnTo>
                <a:lnTo>
                  <a:pt x="298" y="320"/>
                </a:lnTo>
                <a:lnTo>
                  <a:pt x="320" y="333"/>
                </a:lnTo>
                <a:lnTo>
                  <a:pt x="341" y="345"/>
                </a:lnTo>
                <a:lnTo>
                  <a:pt x="363" y="359"/>
                </a:lnTo>
                <a:lnTo>
                  <a:pt x="384" y="372"/>
                </a:lnTo>
                <a:lnTo>
                  <a:pt x="403" y="387"/>
                </a:lnTo>
                <a:lnTo>
                  <a:pt x="423" y="403"/>
                </a:lnTo>
                <a:lnTo>
                  <a:pt x="441" y="419"/>
                </a:lnTo>
                <a:lnTo>
                  <a:pt x="459" y="435"/>
                </a:lnTo>
                <a:lnTo>
                  <a:pt x="477" y="454"/>
                </a:lnTo>
                <a:lnTo>
                  <a:pt x="494" y="472"/>
                </a:lnTo>
                <a:lnTo>
                  <a:pt x="510" y="491"/>
                </a:lnTo>
                <a:lnTo>
                  <a:pt x="525" y="511"/>
                </a:lnTo>
                <a:lnTo>
                  <a:pt x="540" y="530"/>
                </a:lnTo>
                <a:lnTo>
                  <a:pt x="554" y="551"/>
                </a:lnTo>
                <a:lnTo>
                  <a:pt x="567" y="572"/>
                </a:lnTo>
                <a:lnTo>
                  <a:pt x="580" y="594"/>
                </a:lnTo>
                <a:lnTo>
                  <a:pt x="591" y="616"/>
                </a:lnTo>
                <a:lnTo>
                  <a:pt x="602" y="638"/>
                </a:lnTo>
                <a:lnTo>
                  <a:pt x="611" y="661"/>
                </a:lnTo>
                <a:lnTo>
                  <a:pt x="620" y="684"/>
                </a:lnTo>
                <a:lnTo>
                  <a:pt x="778" y="801"/>
                </a:lnTo>
                <a:lnTo>
                  <a:pt x="875" y="652"/>
                </a:lnTo>
                <a:lnTo>
                  <a:pt x="864" y="618"/>
                </a:lnTo>
                <a:lnTo>
                  <a:pt x="852" y="584"/>
                </a:lnTo>
                <a:lnTo>
                  <a:pt x="839" y="552"/>
                </a:lnTo>
                <a:lnTo>
                  <a:pt x="823" y="520"/>
                </a:lnTo>
                <a:lnTo>
                  <a:pt x="808" y="487"/>
                </a:lnTo>
                <a:lnTo>
                  <a:pt x="791" y="457"/>
                </a:lnTo>
                <a:lnTo>
                  <a:pt x="773" y="426"/>
                </a:lnTo>
                <a:lnTo>
                  <a:pt x="753" y="398"/>
                </a:lnTo>
                <a:lnTo>
                  <a:pt x="733" y="369"/>
                </a:lnTo>
                <a:lnTo>
                  <a:pt x="712" y="341"/>
                </a:lnTo>
                <a:lnTo>
                  <a:pt x="689" y="314"/>
                </a:lnTo>
                <a:lnTo>
                  <a:pt x="665" y="288"/>
                </a:lnTo>
                <a:lnTo>
                  <a:pt x="641" y="263"/>
                </a:lnTo>
                <a:lnTo>
                  <a:pt x="616" y="238"/>
                </a:lnTo>
                <a:lnTo>
                  <a:pt x="589" y="215"/>
                </a:lnTo>
                <a:lnTo>
                  <a:pt x="562" y="193"/>
                </a:lnTo>
                <a:lnTo>
                  <a:pt x="534" y="172"/>
                </a:lnTo>
                <a:lnTo>
                  <a:pt x="505" y="153"/>
                </a:lnTo>
                <a:lnTo>
                  <a:pt x="475" y="133"/>
                </a:lnTo>
                <a:lnTo>
                  <a:pt x="445" y="115"/>
                </a:lnTo>
                <a:lnTo>
                  <a:pt x="412" y="98"/>
                </a:lnTo>
                <a:lnTo>
                  <a:pt x="381" y="83"/>
                </a:lnTo>
                <a:lnTo>
                  <a:pt x="348" y="69"/>
                </a:lnTo>
                <a:lnTo>
                  <a:pt x="315" y="56"/>
                </a:lnTo>
                <a:lnTo>
                  <a:pt x="280" y="44"/>
                </a:lnTo>
                <a:lnTo>
                  <a:pt x="247" y="33"/>
                </a:lnTo>
                <a:lnTo>
                  <a:pt x="212" y="24"/>
                </a:lnTo>
                <a:lnTo>
                  <a:pt x="175" y="17"/>
                </a:lnTo>
                <a:lnTo>
                  <a:pt x="139" y="10"/>
                </a:lnTo>
                <a:lnTo>
                  <a:pt x="103" y="5"/>
                </a:lnTo>
                <a:lnTo>
                  <a:pt x="65" y="1"/>
                </a:lnTo>
                <a:lnTo>
                  <a:pt x="27" y="0"/>
                </a:lnTo>
                <a:lnTo>
                  <a:pt x="149" y="128"/>
                </a:lnTo>
                <a:lnTo>
                  <a:pt x="0" y="249"/>
                </a:lnTo>
                <a:close/>
              </a:path>
            </a:pathLst>
          </a:custGeom>
          <a:solidFill>
            <a:srgbClr val="BF55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altLang="id-ID" sz="2000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Freeform 258"/>
          <p:cNvSpPr>
            <a:spLocks/>
          </p:cNvSpPr>
          <p:nvPr/>
        </p:nvSpPr>
        <p:spPr bwMode="auto">
          <a:xfrm>
            <a:off x="10193338" y="3316288"/>
            <a:ext cx="969962" cy="1730375"/>
          </a:xfrm>
          <a:custGeom>
            <a:avLst/>
            <a:gdLst>
              <a:gd name="T0" fmla="*/ 2147483647 w 516"/>
              <a:gd name="T1" fmla="*/ 2147483647 h 922"/>
              <a:gd name="T2" fmla="*/ 2147483647 w 516"/>
              <a:gd name="T3" fmla="*/ 2147483647 h 922"/>
              <a:gd name="T4" fmla="*/ 2147483647 w 516"/>
              <a:gd name="T5" fmla="*/ 2147483647 h 922"/>
              <a:gd name="T6" fmla="*/ 2147483647 w 516"/>
              <a:gd name="T7" fmla="*/ 2147483647 h 922"/>
              <a:gd name="T8" fmla="*/ 2147483647 w 516"/>
              <a:gd name="T9" fmla="*/ 2147483647 h 922"/>
              <a:gd name="T10" fmla="*/ 2147483647 w 516"/>
              <a:gd name="T11" fmla="*/ 2147483647 h 922"/>
              <a:gd name="T12" fmla="*/ 2147483647 w 516"/>
              <a:gd name="T13" fmla="*/ 2147483647 h 922"/>
              <a:gd name="T14" fmla="*/ 2147483647 w 516"/>
              <a:gd name="T15" fmla="*/ 2147483647 h 922"/>
              <a:gd name="T16" fmla="*/ 2147483647 w 516"/>
              <a:gd name="T17" fmla="*/ 2147483647 h 922"/>
              <a:gd name="T18" fmla="*/ 2147483647 w 516"/>
              <a:gd name="T19" fmla="*/ 0 h 922"/>
              <a:gd name="T20" fmla="*/ 2147483647 w 516"/>
              <a:gd name="T21" fmla="*/ 2147483647 h 922"/>
              <a:gd name="T22" fmla="*/ 2147483647 w 516"/>
              <a:gd name="T23" fmla="*/ 2147483647 h 922"/>
              <a:gd name="T24" fmla="*/ 2147483647 w 516"/>
              <a:gd name="T25" fmla="*/ 2147483647 h 922"/>
              <a:gd name="T26" fmla="*/ 2147483647 w 516"/>
              <a:gd name="T27" fmla="*/ 2147483647 h 922"/>
              <a:gd name="T28" fmla="*/ 2147483647 w 516"/>
              <a:gd name="T29" fmla="*/ 2147483647 h 922"/>
              <a:gd name="T30" fmla="*/ 2147483647 w 516"/>
              <a:gd name="T31" fmla="*/ 2147483647 h 922"/>
              <a:gd name="T32" fmla="*/ 2147483647 w 516"/>
              <a:gd name="T33" fmla="*/ 2147483647 h 922"/>
              <a:gd name="T34" fmla="*/ 2147483647 w 516"/>
              <a:gd name="T35" fmla="*/ 2147483647 h 922"/>
              <a:gd name="T36" fmla="*/ 2147483647 w 516"/>
              <a:gd name="T37" fmla="*/ 2147483647 h 922"/>
              <a:gd name="T38" fmla="*/ 2147483647 w 516"/>
              <a:gd name="T39" fmla="*/ 2147483647 h 922"/>
              <a:gd name="T40" fmla="*/ 2147483647 w 516"/>
              <a:gd name="T41" fmla="*/ 2147483647 h 922"/>
              <a:gd name="T42" fmla="*/ 2147483647 w 516"/>
              <a:gd name="T43" fmla="*/ 2147483647 h 922"/>
              <a:gd name="T44" fmla="*/ 2147483647 w 516"/>
              <a:gd name="T45" fmla="*/ 2147483647 h 922"/>
              <a:gd name="T46" fmla="*/ 2147483647 w 516"/>
              <a:gd name="T47" fmla="*/ 2147483647 h 922"/>
              <a:gd name="T48" fmla="*/ 2147483647 w 516"/>
              <a:gd name="T49" fmla="*/ 2147483647 h 922"/>
              <a:gd name="T50" fmla="*/ 2147483647 w 516"/>
              <a:gd name="T51" fmla="*/ 2147483647 h 922"/>
              <a:gd name="T52" fmla="*/ 2147483647 w 516"/>
              <a:gd name="T53" fmla="*/ 2147483647 h 922"/>
              <a:gd name="T54" fmla="*/ 2147483647 w 516"/>
              <a:gd name="T55" fmla="*/ 2147483647 h 922"/>
              <a:gd name="T56" fmla="*/ 2147483647 w 516"/>
              <a:gd name="T57" fmla="*/ 2147483647 h 922"/>
              <a:gd name="T58" fmla="*/ 2147483647 w 516"/>
              <a:gd name="T59" fmla="*/ 2147483647 h 922"/>
              <a:gd name="T60" fmla="*/ 2147483647 w 516"/>
              <a:gd name="T61" fmla="*/ 2147483647 h 922"/>
              <a:gd name="T62" fmla="*/ 2147483647 w 516"/>
              <a:gd name="T63" fmla="*/ 2147483647 h 922"/>
              <a:gd name="T64" fmla="*/ 2147483647 w 516"/>
              <a:gd name="T65" fmla="*/ 2147483647 h 922"/>
              <a:gd name="T66" fmla="*/ 2147483647 w 516"/>
              <a:gd name="T67" fmla="*/ 2147483647 h 922"/>
              <a:gd name="T68" fmla="*/ 2147483647 w 516"/>
              <a:gd name="T69" fmla="*/ 2147483647 h 922"/>
              <a:gd name="T70" fmla="*/ 2147483647 w 516"/>
              <a:gd name="T71" fmla="*/ 2147483647 h 922"/>
              <a:gd name="T72" fmla="*/ 2147483647 w 516"/>
              <a:gd name="T73" fmla="*/ 2147483647 h 922"/>
              <a:gd name="T74" fmla="*/ 2147483647 w 516"/>
              <a:gd name="T75" fmla="*/ 2147483647 h 922"/>
              <a:gd name="T76" fmla="*/ 0 w 516"/>
              <a:gd name="T77" fmla="*/ 2147483647 h 922"/>
              <a:gd name="T78" fmla="*/ 2147483647 w 516"/>
              <a:gd name="T79" fmla="*/ 2147483647 h 922"/>
              <a:gd name="T80" fmla="*/ 2147483647 w 516"/>
              <a:gd name="T81" fmla="*/ 2147483647 h 922"/>
              <a:gd name="T82" fmla="*/ 2147483647 w 516"/>
              <a:gd name="T83" fmla="*/ 2147483647 h 922"/>
              <a:gd name="T84" fmla="*/ 2147483647 w 516"/>
              <a:gd name="T85" fmla="*/ 2147483647 h 922"/>
              <a:gd name="T86" fmla="*/ 2147483647 w 516"/>
              <a:gd name="T87" fmla="*/ 2147483647 h 922"/>
              <a:gd name="T88" fmla="*/ 2147483647 w 516"/>
              <a:gd name="T89" fmla="*/ 2147483647 h 922"/>
              <a:gd name="T90" fmla="*/ 2147483647 w 516"/>
              <a:gd name="T91" fmla="*/ 2147483647 h 922"/>
              <a:gd name="T92" fmla="*/ 2147483647 w 516"/>
              <a:gd name="T93" fmla="*/ 2147483647 h 922"/>
              <a:gd name="T94" fmla="*/ 2147483647 w 516"/>
              <a:gd name="T95" fmla="*/ 2147483647 h 922"/>
              <a:gd name="T96" fmla="*/ 2147483647 w 516"/>
              <a:gd name="T97" fmla="*/ 2147483647 h 922"/>
              <a:gd name="T98" fmla="*/ 2147483647 w 516"/>
              <a:gd name="T99" fmla="*/ 2147483647 h 922"/>
              <a:gd name="T100" fmla="*/ 2147483647 w 516"/>
              <a:gd name="T101" fmla="*/ 2147483647 h 922"/>
              <a:gd name="T102" fmla="*/ 2147483647 w 516"/>
              <a:gd name="T103" fmla="*/ 2147483647 h 922"/>
              <a:gd name="T104" fmla="*/ 2147483647 w 516"/>
              <a:gd name="T105" fmla="*/ 2147483647 h 922"/>
              <a:gd name="T106" fmla="*/ 2147483647 w 516"/>
              <a:gd name="T107" fmla="*/ 2147483647 h 922"/>
              <a:gd name="T108" fmla="*/ 2147483647 w 516"/>
              <a:gd name="T109" fmla="*/ 2147483647 h 922"/>
              <a:gd name="T110" fmla="*/ 2147483647 w 516"/>
              <a:gd name="T111" fmla="*/ 2147483647 h 922"/>
              <a:gd name="T112" fmla="*/ 2147483647 w 516"/>
              <a:gd name="T113" fmla="*/ 2147483647 h 922"/>
              <a:gd name="T114" fmla="*/ 2147483647 w 516"/>
              <a:gd name="T115" fmla="*/ 2147483647 h 92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16"/>
              <a:gd name="T175" fmla="*/ 0 h 922"/>
              <a:gd name="T176" fmla="*/ 516 w 516"/>
              <a:gd name="T177" fmla="*/ 922 h 922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16" h="922">
                <a:moveTo>
                  <a:pt x="516" y="221"/>
                </a:moveTo>
                <a:lnTo>
                  <a:pt x="516" y="221"/>
                </a:lnTo>
                <a:lnTo>
                  <a:pt x="516" y="192"/>
                </a:lnTo>
                <a:lnTo>
                  <a:pt x="515" y="164"/>
                </a:lnTo>
                <a:lnTo>
                  <a:pt x="512" y="136"/>
                </a:lnTo>
                <a:lnTo>
                  <a:pt x="510" y="108"/>
                </a:lnTo>
                <a:lnTo>
                  <a:pt x="506" y="81"/>
                </a:lnTo>
                <a:lnTo>
                  <a:pt x="501" y="53"/>
                </a:lnTo>
                <a:lnTo>
                  <a:pt x="496" y="26"/>
                </a:lnTo>
                <a:lnTo>
                  <a:pt x="489" y="0"/>
                </a:lnTo>
                <a:lnTo>
                  <a:pt x="391" y="152"/>
                </a:lnTo>
                <a:lnTo>
                  <a:pt x="239" y="39"/>
                </a:lnTo>
                <a:lnTo>
                  <a:pt x="245" y="61"/>
                </a:lnTo>
                <a:lnTo>
                  <a:pt x="251" y="83"/>
                </a:lnTo>
                <a:lnTo>
                  <a:pt x="254" y="105"/>
                </a:lnTo>
                <a:lnTo>
                  <a:pt x="258" y="129"/>
                </a:lnTo>
                <a:lnTo>
                  <a:pt x="261" y="151"/>
                </a:lnTo>
                <a:lnTo>
                  <a:pt x="264" y="174"/>
                </a:lnTo>
                <a:lnTo>
                  <a:pt x="265" y="197"/>
                </a:lnTo>
                <a:lnTo>
                  <a:pt x="265" y="221"/>
                </a:lnTo>
                <a:lnTo>
                  <a:pt x="264" y="258"/>
                </a:lnTo>
                <a:lnTo>
                  <a:pt x="261" y="295"/>
                </a:lnTo>
                <a:lnTo>
                  <a:pt x="256" y="331"/>
                </a:lnTo>
                <a:lnTo>
                  <a:pt x="249" y="366"/>
                </a:lnTo>
                <a:lnTo>
                  <a:pt x="240" y="400"/>
                </a:lnTo>
                <a:lnTo>
                  <a:pt x="228" y="433"/>
                </a:lnTo>
                <a:lnTo>
                  <a:pt x="217" y="467"/>
                </a:lnTo>
                <a:lnTo>
                  <a:pt x="203" y="499"/>
                </a:lnTo>
                <a:lnTo>
                  <a:pt x="187" y="531"/>
                </a:lnTo>
                <a:lnTo>
                  <a:pt x="169" y="560"/>
                </a:lnTo>
                <a:lnTo>
                  <a:pt x="151" y="590"/>
                </a:lnTo>
                <a:lnTo>
                  <a:pt x="130" y="617"/>
                </a:lnTo>
                <a:lnTo>
                  <a:pt x="108" y="645"/>
                </a:lnTo>
                <a:lnTo>
                  <a:pt x="85" y="671"/>
                </a:lnTo>
                <a:lnTo>
                  <a:pt x="60" y="695"/>
                </a:lnTo>
                <a:lnTo>
                  <a:pt x="34" y="719"/>
                </a:lnTo>
                <a:lnTo>
                  <a:pt x="0" y="899"/>
                </a:lnTo>
                <a:lnTo>
                  <a:pt x="181" y="922"/>
                </a:lnTo>
                <a:lnTo>
                  <a:pt x="218" y="890"/>
                </a:lnTo>
                <a:lnTo>
                  <a:pt x="254" y="856"/>
                </a:lnTo>
                <a:lnTo>
                  <a:pt x="288" y="820"/>
                </a:lnTo>
                <a:lnTo>
                  <a:pt x="319" y="782"/>
                </a:lnTo>
                <a:lnTo>
                  <a:pt x="349" y="743"/>
                </a:lnTo>
                <a:lnTo>
                  <a:pt x="378" y="702"/>
                </a:lnTo>
                <a:lnTo>
                  <a:pt x="402" y="659"/>
                </a:lnTo>
                <a:lnTo>
                  <a:pt x="426" y="615"/>
                </a:lnTo>
                <a:lnTo>
                  <a:pt x="446" y="569"/>
                </a:lnTo>
                <a:lnTo>
                  <a:pt x="464" y="523"/>
                </a:lnTo>
                <a:lnTo>
                  <a:pt x="480" y="475"/>
                </a:lnTo>
                <a:lnTo>
                  <a:pt x="493" y="427"/>
                </a:lnTo>
                <a:lnTo>
                  <a:pt x="503" y="376"/>
                </a:lnTo>
                <a:lnTo>
                  <a:pt x="511" y="326"/>
                </a:lnTo>
                <a:lnTo>
                  <a:pt x="515" y="274"/>
                </a:lnTo>
                <a:lnTo>
                  <a:pt x="516" y="221"/>
                </a:lnTo>
                <a:close/>
              </a:path>
            </a:pathLst>
          </a:custGeom>
          <a:solidFill>
            <a:srgbClr val="F04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altLang="id-ID" sz="2000" b="1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Freeform 259"/>
          <p:cNvSpPr>
            <a:spLocks/>
          </p:cNvSpPr>
          <p:nvPr/>
        </p:nvSpPr>
        <p:spPr bwMode="auto">
          <a:xfrm>
            <a:off x="8335963" y="4708525"/>
            <a:ext cx="2144712" cy="722313"/>
          </a:xfrm>
          <a:custGeom>
            <a:avLst/>
            <a:gdLst>
              <a:gd name="T0" fmla="*/ 2147483647 w 1143"/>
              <a:gd name="T1" fmla="*/ 0 h 385"/>
              <a:gd name="T2" fmla="*/ 2147483647 w 1143"/>
              <a:gd name="T3" fmla="*/ 2147483647 h 385"/>
              <a:gd name="T4" fmla="*/ 2147483647 w 1143"/>
              <a:gd name="T5" fmla="*/ 2147483647 h 385"/>
              <a:gd name="T6" fmla="*/ 2147483647 w 1143"/>
              <a:gd name="T7" fmla="*/ 2147483647 h 385"/>
              <a:gd name="T8" fmla="*/ 2147483647 w 1143"/>
              <a:gd name="T9" fmla="*/ 2147483647 h 385"/>
              <a:gd name="T10" fmla="*/ 2147483647 w 1143"/>
              <a:gd name="T11" fmla="*/ 2147483647 h 385"/>
              <a:gd name="T12" fmla="*/ 2147483647 w 1143"/>
              <a:gd name="T13" fmla="*/ 2147483647 h 385"/>
              <a:gd name="T14" fmla="*/ 2147483647 w 1143"/>
              <a:gd name="T15" fmla="*/ 2147483647 h 385"/>
              <a:gd name="T16" fmla="*/ 2147483647 w 1143"/>
              <a:gd name="T17" fmla="*/ 2147483647 h 385"/>
              <a:gd name="T18" fmla="*/ 2147483647 w 1143"/>
              <a:gd name="T19" fmla="*/ 2147483647 h 385"/>
              <a:gd name="T20" fmla="*/ 2147483647 w 1143"/>
              <a:gd name="T21" fmla="*/ 2147483647 h 385"/>
              <a:gd name="T22" fmla="*/ 2147483647 w 1143"/>
              <a:gd name="T23" fmla="*/ 2147483647 h 385"/>
              <a:gd name="T24" fmla="*/ 2147483647 w 1143"/>
              <a:gd name="T25" fmla="*/ 2147483647 h 385"/>
              <a:gd name="T26" fmla="*/ 2147483647 w 1143"/>
              <a:gd name="T27" fmla="*/ 2147483647 h 385"/>
              <a:gd name="T28" fmla="*/ 2147483647 w 1143"/>
              <a:gd name="T29" fmla="*/ 2147483647 h 385"/>
              <a:gd name="T30" fmla="*/ 2147483647 w 1143"/>
              <a:gd name="T31" fmla="*/ 2147483647 h 385"/>
              <a:gd name="T32" fmla="*/ 2147483647 w 1143"/>
              <a:gd name="T33" fmla="*/ 2147483647 h 385"/>
              <a:gd name="T34" fmla="*/ 0 w 1143"/>
              <a:gd name="T35" fmla="*/ 2147483647 h 385"/>
              <a:gd name="T36" fmla="*/ 2147483647 w 1143"/>
              <a:gd name="T37" fmla="*/ 2147483647 h 385"/>
              <a:gd name="T38" fmla="*/ 2147483647 w 1143"/>
              <a:gd name="T39" fmla="*/ 2147483647 h 385"/>
              <a:gd name="T40" fmla="*/ 2147483647 w 1143"/>
              <a:gd name="T41" fmla="*/ 2147483647 h 385"/>
              <a:gd name="T42" fmla="*/ 2147483647 w 1143"/>
              <a:gd name="T43" fmla="*/ 2147483647 h 385"/>
              <a:gd name="T44" fmla="*/ 2147483647 w 1143"/>
              <a:gd name="T45" fmla="*/ 2147483647 h 385"/>
              <a:gd name="T46" fmla="*/ 2147483647 w 1143"/>
              <a:gd name="T47" fmla="*/ 2147483647 h 385"/>
              <a:gd name="T48" fmla="*/ 2147483647 w 1143"/>
              <a:gd name="T49" fmla="*/ 2147483647 h 385"/>
              <a:gd name="T50" fmla="*/ 2147483647 w 1143"/>
              <a:gd name="T51" fmla="*/ 2147483647 h 385"/>
              <a:gd name="T52" fmla="*/ 2147483647 w 1143"/>
              <a:gd name="T53" fmla="*/ 2147483647 h 385"/>
              <a:gd name="T54" fmla="*/ 2147483647 w 1143"/>
              <a:gd name="T55" fmla="*/ 2147483647 h 385"/>
              <a:gd name="T56" fmla="*/ 2147483647 w 1143"/>
              <a:gd name="T57" fmla="*/ 2147483647 h 385"/>
              <a:gd name="T58" fmla="*/ 2147483647 w 1143"/>
              <a:gd name="T59" fmla="*/ 2147483647 h 385"/>
              <a:gd name="T60" fmla="*/ 2147483647 w 1143"/>
              <a:gd name="T61" fmla="*/ 2147483647 h 385"/>
              <a:gd name="T62" fmla="*/ 2147483647 w 1143"/>
              <a:gd name="T63" fmla="*/ 2147483647 h 385"/>
              <a:gd name="T64" fmla="*/ 2147483647 w 1143"/>
              <a:gd name="T65" fmla="*/ 2147483647 h 385"/>
              <a:gd name="T66" fmla="*/ 2147483647 w 1143"/>
              <a:gd name="T67" fmla="*/ 2147483647 h 385"/>
              <a:gd name="T68" fmla="*/ 2147483647 w 1143"/>
              <a:gd name="T69" fmla="*/ 2147483647 h 385"/>
              <a:gd name="T70" fmla="*/ 2147483647 w 1143"/>
              <a:gd name="T71" fmla="*/ 2147483647 h 38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3"/>
              <a:gd name="T109" fmla="*/ 0 h 385"/>
              <a:gd name="T110" fmla="*/ 1143 w 1143"/>
              <a:gd name="T111" fmla="*/ 385 h 38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3" h="385">
                <a:moveTo>
                  <a:pt x="996" y="0"/>
                </a:moveTo>
                <a:lnTo>
                  <a:pt x="996" y="0"/>
                </a:lnTo>
                <a:lnTo>
                  <a:pt x="975" y="15"/>
                </a:lnTo>
                <a:lnTo>
                  <a:pt x="953" y="30"/>
                </a:lnTo>
                <a:lnTo>
                  <a:pt x="929" y="44"/>
                </a:lnTo>
                <a:lnTo>
                  <a:pt x="906" y="57"/>
                </a:lnTo>
                <a:lnTo>
                  <a:pt x="883" y="69"/>
                </a:lnTo>
                <a:lnTo>
                  <a:pt x="858" y="80"/>
                </a:lnTo>
                <a:lnTo>
                  <a:pt x="833" y="91"/>
                </a:lnTo>
                <a:lnTo>
                  <a:pt x="808" y="100"/>
                </a:lnTo>
                <a:lnTo>
                  <a:pt x="783" y="108"/>
                </a:lnTo>
                <a:lnTo>
                  <a:pt x="756" y="115"/>
                </a:lnTo>
                <a:lnTo>
                  <a:pt x="730" y="122"/>
                </a:lnTo>
                <a:lnTo>
                  <a:pt x="702" y="127"/>
                </a:lnTo>
                <a:lnTo>
                  <a:pt x="675" y="131"/>
                </a:lnTo>
                <a:lnTo>
                  <a:pt x="647" y="133"/>
                </a:lnTo>
                <a:lnTo>
                  <a:pt x="618" y="136"/>
                </a:lnTo>
                <a:lnTo>
                  <a:pt x="590" y="136"/>
                </a:lnTo>
                <a:lnTo>
                  <a:pt x="562" y="136"/>
                </a:lnTo>
                <a:lnTo>
                  <a:pt x="534" y="133"/>
                </a:lnTo>
                <a:lnTo>
                  <a:pt x="507" y="131"/>
                </a:lnTo>
                <a:lnTo>
                  <a:pt x="480" y="127"/>
                </a:lnTo>
                <a:lnTo>
                  <a:pt x="454" y="122"/>
                </a:lnTo>
                <a:lnTo>
                  <a:pt x="426" y="115"/>
                </a:lnTo>
                <a:lnTo>
                  <a:pt x="400" y="109"/>
                </a:lnTo>
                <a:lnTo>
                  <a:pt x="374" y="101"/>
                </a:lnTo>
                <a:lnTo>
                  <a:pt x="350" y="92"/>
                </a:lnTo>
                <a:lnTo>
                  <a:pt x="325" y="82"/>
                </a:lnTo>
                <a:lnTo>
                  <a:pt x="302" y="71"/>
                </a:lnTo>
                <a:lnTo>
                  <a:pt x="277" y="58"/>
                </a:lnTo>
                <a:lnTo>
                  <a:pt x="255" y="47"/>
                </a:lnTo>
                <a:lnTo>
                  <a:pt x="232" y="32"/>
                </a:lnTo>
                <a:lnTo>
                  <a:pt x="211" y="18"/>
                </a:lnTo>
                <a:lnTo>
                  <a:pt x="189" y="3"/>
                </a:lnTo>
                <a:lnTo>
                  <a:pt x="0" y="26"/>
                </a:lnTo>
                <a:lnTo>
                  <a:pt x="27" y="193"/>
                </a:lnTo>
                <a:lnTo>
                  <a:pt x="56" y="215"/>
                </a:lnTo>
                <a:lnTo>
                  <a:pt x="87" y="236"/>
                </a:lnTo>
                <a:lnTo>
                  <a:pt x="118" y="255"/>
                </a:lnTo>
                <a:lnTo>
                  <a:pt x="150" y="273"/>
                </a:lnTo>
                <a:lnTo>
                  <a:pt x="184" y="292"/>
                </a:lnTo>
                <a:lnTo>
                  <a:pt x="218" y="307"/>
                </a:lnTo>
                <a:lnTo>
                  <a:pt x="251" y="321"/>
                </a:lnTo>
                <a:lnTo>
                  <a:pt x="286" y="334"/>
                </a:lnTo>
                <a:lnTo>
                  <a:pt x="323" y="346"/>
                </a:lnTo>
                <a:lnTo>
                  <a:pt x="359" y="356"/>
                </a:lnTo>
                <a:lnTo>
                  <a:pt x="397" y="366"/>
                </a:lnTo>
                <a:lnTo>
                  <a:pt x="434" y="372"/>
                </a:lnTo>
                <a:lnTo>
                  <a:pt x="473" y="377"/>
                </a:lnTo>
                <a:lnTo>
                  <a:pt x="512" y="382"/>
                </a:lnTo>
                <a:lnTo>
                  <a:pt x="551" y="385"/>
                </a:lnTo>
                <a:lnTo>
                  <a:pt x="590" y="385"/>
                </a:lnTo>
                <a:lnTo>
                  <a:pt x="629" y="385"/>
                </a:lnTo>
                <a:lnTo>
                  <a:pt x="667" y="382"/>
                </a:lnTo>
                <a:lnTo>
                  <a:pt x="705" y="378"/>
                </a:lnTo>
                <a:lnTo>
                  <a:pt x="743" y="373"/>
                </a:lnTo>
                <a:lnTo>
                  <a:pt x="780" y="366"/>
                </a:lnTo>
                <a:lnTo>
                  <a:pt x="817" y="358"/>
                </a:lnTo>
                <a:lnTo>
                  <a:pt x="852" y="347"/>
                </a:lnTo>
                <a:lnTo>
                  <a:pt x="887" y="337"/>
                </a:lnTo>
                <a:lnTo>
                  <a:pt x="922" y="324"/>
                </a:lnTo>
                <a:lnTo>
                  <a:pt x="955" y="310"/>
                </a:lnTo>
                <a:lnTo>
                  <a:pt x="989" y="296"/>
                </a:lnTo>
                <a:lnTo>
                  <a:pt x="1021" y="279"/>
                </a:lnTo>
                <a:lnTo>
                  <a:pt x="1054" y="262"/>
                </a:lnTo>
                <a:lnTo>
                  <a:pt x="1084" y="242"/>
                </a:lnTo>
                <a:lnTo>
                  <a:pt x="1115" y="223"/>
                </a:lnTo>
                <a:lnTo>
                  <a:pt x="1143" y="201"/>
                </a:lnTo>
                <a:lnTo>
                  <a:pt x="962" y="178"/>
                </a:lnTo>
                <a:lnTo>
                  <a:pt x="996" y="0"/>
                </a:lnTo>
                <a:close/>
              </a:path>
            </a:pathLst>
          </a:custGeom>
          <a:solidFill>
            <a:srgbClr val="F7725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 altLang="id-ID" sz="2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Freeform 260"/>
          <p:cNvSpPr>
            <a:spLocks/>
          </p:cNvSpPr>
          <p:nvPr/>
        </p:nvSpPr>
        <p:spPr bwMode="auto">
          <a:xfrm>
            <a:off x="7721600" y="3011488"/>
            <a:ext cx="919163" cy="2016125"/>
          </a:xfrm>
          <a:custGeom>
            <a:avLst/>
            <a:gdLst>
              <a:gd name="T0" fmla="*/ 2147483647 w 490"/>
              <a:gd name="T1" fmla="*/ 2147483647 h 1074"/>
              <a:gd name="T2" fmla="*/ 2147483647 w 490"/>
              <a:gd name="T3" fmla="*/ 2147483647 h 1074"/>
              <a:gd name="T4" fmla="*/ 2147483647 w 490"/>
              <a:gd name="T5" fmla="*/ 2147483647 h 1074"/>
              <a:gd name="T6" fmla="*/ 2147483647 w 490"/>
              <a:gd name="T7" fmla="*/ 2147483647 h 1074"/>
              <a:gd name="T8" fmla="*/ 2147483647 w 490"/>
              <a:gd name="T9" fmla="*/ 2147483647 h 1074"/>
              <a:gd name="T10" fmla="*/ 2147483647 w 490"/>
              <a:gd name="T11" fmla="*/ 2147483647 h 1074"/>
              <a:gd name="T12" fmla="*/ 2147483647 w 490"/>
              <a:gd name="T13" fmla="*/ 2147483647 h 1074"/>
              <a:gd name="T14" fmla="*/ 2147483647 w 490"/>
              <a:gd name="T15" fmla="*/ 2147483647 h 1074"/>
              <a:gd name="T16" fmla="*/ 2147483647 w 490"/>
              <a:gd name="T17" fmla="*/ 2147483647 h 1074"/>
              <a:gd name="T18" fmla="*/ 2147483647 w 490"/>
              <a:gd name="T19" fmla="*/ 2147483647 h 1074"/>
              <a:gd name="T20" fmla="*/ 2147483647 w 490"/>
              <a:gd name="T21" fmla="*/ 2147483647 h 1074"/>
              <a:gd name="T22" fmla="*/ 2147483647 w 490"/>
              <a:gd name="T23" fmla="*/ 2147483647 h 1074"/>
              <a:gd name="T24" fmla="*/ 2147483647 w 490"/>
              <a:gd name="T25" fmla="*/ 2147483647 h 1074"/>
              <a:gd name="T26" fmla="*/ 2147483647 w 490"/>
              <a:gd name="T27" fmla="*/ 2147483647 h 1074"/>
              <a:gd name="T28" fmla="*/ 2147483647 w 490"/>
              <a:gd name="T29" fmla="*/ 2147483647 h 1074"/>
              <a:gd name="T30" fmla="*/ 2147483647 w 490"/>
              <a:gd name="T31" fmla="*/ 2147483647 h 1074"/>
              <a:gd name="T32" fmla="*/ 2147483647 w 490"/>
              <a:gd name="T33" fmla="*/ 2147483647 h 1074"/>
              <a:gd name="T34" fmla="*/ 2147483647 w 490"/>
              <a:gd name="T35" fmla="*/ 2147483647 h 1074"/>
              <a:gd name="T36" fmla="*/ 2147483647 w 490"/>
              <a:gd name="T37" fmla="*/ 2147483647 h 1074"/>
              <a:gd name="T38" fmla="*/ 2147483647 w 490"/>
              <a:gd name="T39" fmla="*/ 2147483647 h 1074"/>
              <a:gd name="T40" fmla="*/ 2147483647 w 490"/>
              <a:gd name="T41" fmla="*/ 2147483647 h 1074"/>
              <a:gd name="T42" fmla="*/ 2147483647 w 490"/>
              <a:gd name="T43" fmla="*/ 2147483647 h 1074"/>
              <a:gd name="T44" fmla="*/ 2147483647 w 490"/>
              <a:gd name="T45" fmla="*/ 2147483647 h 1074"/>
              <a:gd name="T46" fmla="*/ 2147483647 w 490"/>
              <a:gd name="T47" fmla="*/ 2147483647 h 1074"/>
              <a:gd name="T48" fmla="*/ 2147483647 w 490"/>
              <a:gd name="T49" fmla="*/ 2147483647 h 1074"/>
              <a:gd name="T50" fmla="*/ 2147483647 w 490"/>
              <a:gd name="T51" fmla="*/ 2147483647 h 1074"/>
              <a:gd name="T52" fmla="*/ 2147483647 w 490"/>
              <a:gd name="T53" fmla="*/ 2147483647 h 1074"/>
              <a:gd name="T54" fmla="*/ 2147483647 w 490"/>
              <a:gd name="T55" fmla="*/ 0 h 1074"/>
              <a:gd name="T56" fmla="*/ 2147483647 w 490"/>
              <a:gd name="T57" fmla="*/ 2147483647 h 1074"/>
              <a:gd name="T58" fmla="*/ 2147483647 w 490"/>
              <a:gd name="T59" fmla="*/ 2147483647 h 1074"/>
              <a:gd name="T60" fmla="*/ 2147483647 w 490"/>
              <a:gd name="T61" fmla="*/ 2147483647 h 1074"/>
              <a:gd name="T62" fmla="*/ 2147483647 w 490"/>
              <a:gd name="T63" fmla="*/ 2147483647 h 1074"/>
              <a:gd name="T64" fmla="*/ 2147483647 w 490"/>
              <a:gd name="T65" fmla="*/ 2147483647 h 1074"/>
              <a:gd name="T66" fmla="*/ 2147483647 w 490"/>
              <a:gd name="T67" fmla="*/ 2147483647 h 1074"/>
              <a:gd name="T68" fmla="*/ 2147483647 w 490"/>
              <a:gd name="T69" fmla="*/ 2147483647 h 1074"/>
              <a:gd name="T70" fmla="*/ 2147483647 w 490"/>
              <a:gd name="T71" fmla="*/ 2147483647 h 1074"/>
              <a:gd name="T72" fmla="*/ 2147483647 w 490"/>
              <a:gd name="T73" fmla="*/ 2147483647 h 1074"/>
              <a:gd name="T74" fmla="*/ 0 w 490"/>
              <a:gd name="T75" fmla="*/ 2147483647 h 1074"/>
              <a:gd name="T76" fmla="*/ 0 w 490"/>
              <a:gd name="T77" fmla="*/ 2147483647 h 1074"/>
              <a:gd name="T78" fmla="*/ 2147483647 w 490"/>
              <a:gd name="T79" fmla="*/ 2147483647 h 1074"/>
              <a:gd name="T80" fmla="*/ 2147483647 w 490"/>
              <a:gd name="T81" fmla="*/ 2147483647 h 1074"/>
              <a:gd name="T82" fmla="*/ 2147483647 w 490"/>
              <a:gd name="T83" fmla="*/ 2147483647 h 1074"/>
              <a:gd name="T84" fmla="*/ 2147483647 w 490"/>
              <a:gd name="T85" fmla="*/ 2147483647 h 1074"/>
              <a:gd name="T86" fmla="*/ 2147483647 w 490"/>
              <a:gd name="T87" fmla="*/ 2147483647 h 1074"/>
              <a:gd name="T88" fmla="*/ 2147483647 w 490"/>
              <a:gd name="T89" fmla="*/ 2147483647 h 1074"/>
              <a:gd name="T90" fmla="*/ 2147483647 w 490"/>
              <a:gd name="T91" fmla="*/ 2147483647 h 1074"/>
              <a:gd name="T92" fmla="*/ 2147483647 w 490"/>
              <a:gd name="T93" fmla="*/ 2147483647 h 1074"/>
              <a:gd name="T94" fmla="*/ 2147483647 w 490"/>
              <a:gd name="T95" fmla="*/ 2147483647 h 1074"/>
              <a:gd name="T96" fmla="*/ 2147483647 w 490"/>
              <a:gd name="T97" fmla="*/ 2147483647 h 1074"/>
              <a:gd name="T98" fmla="*/ 2147483647 w 490"/>
              <a:gd name="T99" fmla="*/ 2147483647 h 1074"/>
              <a:gd name="T100" fmla="*/ 2147483647 w 490"/>
              <a:gd name="T101" fmla="*/ 2147483647 h 1074"/>
              <a:gd name="T102" fmla="*/ 2147483647 w 490"/>
              <a:gd name="T103" fmla="*/ 2147483647 h 1074"/>
              <a:gd name="T104" fmla="*/ 2147483647 w 490"/>
              <a:gd name="T105" fmla="*/ 2147483647 h 1074"/>
              <a:gd name="T106" fmla="*/ 2147483647 w 490"/>
              <a:gd name="T107" fmla="*/ 2147483647 h 1074"/>
              <a:gd name="T108" fmla="*/ 2147483647 w 490"/>
              <a:gd name="T109" fmla="*/ 2147483647 h 1074"/>
              <a:gd name="T110" fmla="*/ 2147483647 w 490"/>
              <a:gd name="T111" fmla="*/ 2147483647 h 1074"/>
              <a:gd name="T112" fmla="*/ 2147483647 w 490"/>
              <a:gd name="T113" fmla="*/ 2147483647 h 107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90"/>
              <a:gd name="T172" fmla="*/ 0 h 1074"/>
              <a:gd name="T173" fmla="*/ 490 w 490"/>
              <a:gd name="T174" fmla="*/ 1074 h 107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90" h="1074">
                <a:moveTo>
                  <a:pt x="490" y="886"/>
                </a:moveTo>
                <a:lnTo>
                  <a:pt x="490" y="886"/>
                </a:lnTo>
                <a:lnTo>
                  <a:pt x="463" y="862"/>
                </a:lnTo>
                <a:lnTo>
                  <a:pt x="438" y="838"/>
                </a:lnTo>
                <a:lnTo>
                  <a:pt x="414" y="812"/>
                </a:lnTo>
                <a:lnTo>
                  <a:pt x="392" y="785"/>
                </a:lnTo>
                <a:lnTo>
                  <a:pt x="371" y="756"/>
                </a:lnTo>
                <a:lnTo>
                  <a:pt x="351" y="726"/>
                </a:lnTo>
                <a:lnTo>
                  <a:pt x="333" y="696"/>
                </a:lnTo>
                <a:lnTo>
                  <a:pt x="316" y="665"/>
                </a:lnTo>
                <a:lnTo>
                  <a:pt x="302" y="632"/>
                </a:lnTo>
                <a:lnTo>
                  <a:pt x="289" y="599"/>
                </a:lnTo>
                <a:lnTo>
                  <a:pt x="279" y="564"/>
                </a:lnTo>
                <a:lnTo>
                  <a:pt x="270" y="529"/>
                </a:lnTo>
                <a:lnTo>
                  <a:pt x="262" y="494"/>
                </a:lnTo>
                <a:lnTo>
                  <a:pt x="257" y="458"/>
                </a:lnTo>
                <a:lnTo>
                  <a:pt x="254" y="420"/>
                </a:lnTo>
                <a:lnTo>
                  <a:pt x="253" y="383"/>
                </a:lnTo>
                <a:lnTo>
                  <a:pt x="253" y="356"/>
                </a:lnTo>
                <a:lnTo>
                  <a:pt x="255" y="328"/>
                </a:lnTo>
                <a:lnTo>
                  <a:pt x="258" y="302"/>
                </a:lnTo>
                <a:lnTo>
                  <a:pt x="262" y="275"/>
                </a:lnTo>
                <a:lnTo>
                  <a:pt x="267" y="249"/>
                </a:lnTo>
                <a:lnTo>
                  <a:pt x="272" y="223"/>
                </a:lnTo>
                <a:lnTo>
                  <a:pt x="280" y="199"/>
                </a:lnTo>
                <a:lnTo>
                  <a:pt x="288" y="174"/>
                </a:lnTo>
                <a:lnTo>
                  <a:pt x="211" y="0"/>
                </a:lnTo>
                <a:lnTo>
                  <a:pt x="55" y="77"/>
                </a:lnTo>
                <a:lnTo>
                  <a:pt x="42" y="113"/>
                </a:lnTo>
                <a:lnTo>
                  <a:pt x="31" y="149"/>
                </a:lnTo>
                <a:lnTo>
                  <a:pt x="22" y="187"/>
                </a:lnTo>
                <a:lnTo>
                  <a:pt x="14" y="226"/>
                </a:lnTo>
                <a:lnTo>
                  <a:pt x="8" y="263"/>
                </a:lnTo>
                <a:lnTo>
                  <a:pt x="4" y="304"/>
                </a:lnTo>
                <a:lnTo>
                  <a:pt x="1" y="343"/>
                </a:lnTo>
                <a:lnTo>
                  <a:pt x="0" y="383"/>
                </a:lnTo>
                <a:lnTo>
                  <a:pt x="3" y="435"/>
                </a:lnTo>
                <a:lnTo>
                  <a:pt x="7" y="485"/>
                </a:lnTo>
                <a:lnTo>
                  <a:pt x="13" y="536"/>
                </a:lnTo>
                <a:lnTo>
                  <a:pt x="23" y="585"/>
                </a:lnTo>
                <a:lnTo>
                  <a:pt x="36" y="633"/>
                </a:lnTo>
                <a:lnTo>
                  <a:pt x="51" y="680"/>
                </a:lnTo>
                <a:lnTo>
                  <a:pt x="69" y="725"/>
                </a:lnTo>
                <a:lnTo>
                  <a:pt x="88" y="770"/>
                </a:lnTo>
                <a:lnTo>
                  <a:pt x="110" y="813"/>
                </a:lnTo>
                <a:lnTo>
                  <a:pt x="135" y="856"/>
                </a:lnTo>
                <a:lnTo>
                  <a:pt x="162" y="896"/>
                </a:lnTo>
                <a:lnTo>
                  <a:pt x="191" y="935"/>
                </a:lnTo>
                <a:lnTo>
                  <a:pt x="222" y="973"/>
                </a:lnTo>
                <a:lnTo>
                  <a:pt x="254" y="1008"/>
                </a:lnTo>
                <a:lnTo>
                  <a:pt x="288" y="1043"/>
                </a:lnTo>
                <a:lnTo>
                  <a:pt x="324" y="1074"/>
                </a:lnTo>
                <a:lnTo>
                  <a:pt x="298" y="909"/>
                </a:lnTo>
                <a:lnTo>
                  <a:pt x="490" y="886"/>
                </a:lnTo>
                <a:close/>
              </a:path>
            </a:pathLst>
          </a:custGeom>
          <a:solidFill>
            <a:srgbClr val="F04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 altLang="id-ID" sz="2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17" name="TextBox 15"/>
          <p:cNvSpPr txBox="1">
            <a:spLocks noChangeArrowheads="1"/>
          </p:cNvSpPr>
          <p:nvPr/>
        </p:nvSpPr>
        <p:spPr bwMode="auto">
          <a:xfrm rot="2295975">
            <a:off x="9867900" y="2451100"/>
            <a:ext cx="1100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便捷</a:t>
            </a:r>
          </a:p>
        </p:txBody>
      </p:sp>
      <p:sp>
        <p:nvSpPr>
          <p:cNvPr id="17418" name="TextBox 19"/>
          <p:cNvSpPr txBox="1">
            <a:spLocks noChangeArrowheads="1"/>
          </p:cNvSpPr>
          <p:nvPr/>
        </p:nvSpPr>
        <p:spPr bwMode="auto">
          <a:xfrm rot="6915184">
            <a:off x="10238581" y="4117182"/>
            <a:ext cx="11461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安全</a:t>
            </a:r>
            <a:endParaRPr lang="en-US" altLang="zh-CN" sz="14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419" name="TextBox 18"/>
          <p:cNvSpPr txBox="1">
            <a:spLocks noChangeArrowheads="1"/>
          </p:cNvSpPr>
          <p:nvPr/>
        </p:nvSpPr>
        <p:spPr bwMode="auto">
          <a:xfrm rot="-6380890">
            <a:off x="7469188" y="3986213"/>
            <a:ext cx="1139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安全</a:t>
            </a:r>
            <a:endParaRPr lang="en-US" altLang="zh-CN" sz="14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420" name="TextBox 20"/>
          <p:cNvSpPr txBox="1">
            <a:spLocks noChangeArrowheads="1"/>
          </p:cNvSpPr>
          <p:nvPr/>
        </p:nvSpPr>
        <p:spPr bwMode="auto">
          <a:xfrm>
            <a:off x="8851900" y="5038725"/>
            <a:ext cx="1123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舒适</a:t>
            </a:r>
            <a:endParaRPr lang="en-US" altLang="zh-CN" sz="14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421" name="Rectangle 38"/>
          <p:cNvSpPr>
            <a:spLocks noChangeArrowheads="1"/>
          </p:cNvSpPr>
          <p:nvPr/>
        </p:nvSpPr>
        <p:spPr bwMode="auto">
          <a:xfrm>
            <a:off x="8287544" y="3343517"/>
            <a:ext cx="23352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4000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语音识别</a:t>
            </a:r>
            <a:endParaRPr lang="en-US" altLang="zh-CN" sz="4000" b="1" dirty="0"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6" name="Oval 3"/>
          <p:cNvSpPr/>
          <p:nvPr/>
        </p:nvSpPr>
        <p:spPr>
          <a:xfrm>
            <a:off x="1104900" y="3667125"/>
            <a:ext cx="563563" cy="563563"/>
          </a:xfrm>
          <a:prstGeom prst="ellipse">
            <a:avLst/>
          </a:prstGeom>
          <a:solidFill>
            <a:srgbClr val="F04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7" name="Oval 41"/>
          <p:cNvSpPr/>
          <p:nvPr/>
        </p:nvSpPr>
        <p:spPr>
          <a:xfrm>
            <a:off x="4059238" y="3667125"/>
            <a:ext cx="563562" cy="563563"/>
          </a:xfrm>
          <a:prstGeom prst="ellipse">
            <a:avLst/>
          </a:prstGeom>
          <a:solidFill>
            <a:srgbClr val="F8D8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8" name="Oval 43"/>
          <p:cNvSpPr/>
          <p:nvPr/>
        </p:nvSpPr>
        <p:spPr>
          <a:xfrm>
            <a:off x="1104900" y="4822825"/>
            <a:ext cx="563563" cy="563563"/>
          </a:xfrm>
          <a:prstGeom prst="ellipse">
            <a:avLst/>
          </a:prstGeom>
          <a:solidFill>
            <a:srgbClr val="BF55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" name="Oval 45"/>
          <p:cNvSpPr/>
          <p:nvPr/>
        </p:nvSpPr>
        <p:spPr>
          <a:xfrm>
            <a:off x="4059238" y="4822825"/>
            <a:ext cx="563562" cy="563563"/>
          </a:xfrm>
          <a:prstGeom prst="ellipse">
            <a:avLst/>
          </a:prstGeom>
          <a:solidFill>
            <a:srgbClr val="F7725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7427" name="TextBox 13"/>
          <p:cNvSpPr txBox="1">
            <a:spLocks noChangeArrowheads="1"/>
          </p:cNvSpPr>
          <p:nvPr/>
        </p:nvSpPr>
        <p:spPr bwMode="auto">
          <a:xfrm>
            <a:off x="1779588" y="3849131"/>
            <a:ext cx="1536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音乐播放</a:t>
            </a:r>
            <a:endParaRPr lang="en-US" altLang="zh-CN" sz="1600" b="1" dirty="0"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429" name="TextBox 13"/>
          <p:cNvSpPr txBox="1">
            <a:spLocks noChangeArrowheads="1"/>
          </p:cNvSpPr>
          <p:nvPr/>
        </p:nvSpPr>
        <p:spPr bwMode="auto">
          <a:xfrm>
            <a:off x="4733925" y="3849131"/>
            <a:ext cx="1536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空调调节</a:t>
            </a:r>
            <a:endParaRPr lang="en-US" altLang="zh-CN" sz="1600" b="1" dirty="0"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431" name="TextBox 13"/>
          <p:cNvSpPr txBox="1">
            <a:spLocks noChangeArrowheads="1"/>
          </p:cNvSpPr>
          <p:nvPr/>
        </p:nvSpPr>
        <p:spPr bwMode="auto">
          <a:xfrm>
            <a:off x="1756569" y="4976430"/>
            <a:ext cx="1536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车窗升降</a:t>
            </a:r>
            <a:endParaRPr lang="en-US" altLang="zh-CN" sz="1600" b="1" dirty="0"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433" name="TextBox 13"/>
          <p:cNvSpPr txBox="1">
            <a:spLocks noChangeArrowheads="1"/>
          </p:cNvSpPr>
          <p:nvPr/>
        </p:nvSpPr>
        <p:spPr bwMode="auto">
          <a:xfrm>
            <a:off x="4733925" y="4981742"/>
            <a:ext cx="1536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车载导航</a:t>
            </a:r>
            <a:endParaRPr lang="en-US" altLang="zh-CN" sz="1600" b="1" dirty="0"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434" name="矩形 31"/>
          <p:cNvSpPr>
            <a:spLocks noChangeArrowheads="1"/>
          </p:cNvSpPr>
          <p:nvPr/>
        </p:nvSpPr>
        <p:spPr bwMode="auto">
          <a:xfrm>
            <a:off x="1081088" y="2306638"/>
            <a:ext cx="4875212" cy="27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高效，简单，便捷，解放驾驶员双手，提升驾驶体验</a:t>
            </a:r>
            <a:endParaRPr lang="en-US" altLang="zh-CN" sz="16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435" name="TextBox 13"/>
          <p:cNvSpPr txBox="1">
            <a:spLocks noChangeArrowheads="1"/>
          </p:cNvSpPr>
          <p:nvPr/>
        </p:nvSpPr>
        <p:spPr bwMode="auto">
          <a:xfrm>
            <a:off x="1081088" y="1992313"/>
            <a:ext cx="1850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车载语音控制系统</a:t>
            </a:r>
            <a:endParaRPr lang="en-US" altLang="zh-CN" b="1" dirty="0"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436" name="TextBox 18"/>
          <p:cNvSpPr txBox="1">
            <a:spLocks noChangeArrowheads="1"/>
          </p:cNvSpPr>
          <p:nvPr/>
        </p:nvSpPr>
        <p:spPr bwMode="auto">
          <a:xfrm rot="-2083080">
            <a:off x="8132763" y="2316163"/>
            <a:ext cx="1141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舒适</a:t>
            </a:r>
            <a:endParaRPr lang="en-US" altLang="zh-CN" sz="14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" fmla="*/ 16329 w 996043"/>
              <a:gd name="connsiteY0" fmla="*/ 1273629 h 1273629"/>
              <a:gd name="connsiteX1" fmla="*/ 0 w 996043"/>
              <a:gd name="connsiteY1" fmla="*/ 0 h 1273629"/>
              <a:gd name="connsiteX2" fmla="*/ 996043 w 996043"/>
              <a:gd name="connsiteY2" fmla="*/ 1273629 h 1273629"/>
              <a:gd name="connsiteX3" fmla="*/ 16329 w 996043"/>
              <a:gd name="connsiteY3" fmla="*/ 1273629 h 1273629"/>
              <a:gd name="connsiteX0" fmla="*/ 0 w 1151164"/>
              <a:gd name="connsiteY0" fmla="*/ 1347107 h 1347107"/>
              <a:gd name="connsiteX1" fmla="*/ 155121 w 1151164"/>
              <a:gd name="connsiteY1" fmla="*/ 0 h 1347107"/>
              <a:gd name="connsiteX2" fmla="*/ 1151164 w 1151164"/>
              <a:gd name="connsiteY2" fmla="*/ 1273629 h 1347107"/>
              <a:gd name="connsiteX3" fmla="*/ 0 w 1151164"/>
              <a:gd name="connsiteY3" fmla="*/ 1347107 h 1347107"/>
              <a:gd name="connsiteX0" fmla="*/ 0 w 1281793"/>
              <a:gd name="connsiteY0" fmla="*/ 1347107 h 1347107"/>
              <a:gd name="connsiteX1" fmla="*/ 155121 w 1281793"/>
              <a:gd name="connsiteY1" fmla="*/ 0 h 1347107"/>
              <a:gd name="connsiteX2" fmla="*/ 1281793 w 1281793"/>
              <a:gd name="connsiteY2" fmla="*/ 816429 h 1347107"/>
              <a:gd name="connsiteX3" fmla="*/ 0 w 1281793"/>
              <a:gd name="connsiteY3" fmla="*/ 1347107 h 13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327" name="组合 1"/>
          <p:cNvGrpSpPr>
            <a:grpSpLocks/>
          </p:cNvGrpSpPr>
          <p:nvPr/>
        </p:nvGrpSpPr>
        <p:grpSpPr bwMode="auto">
          <a:xfrm>
            <a:off x="5222875" y="2244725"/>
            <a:ext cx="6237288" cy="2233613"/>
            <a:chOff x="5222408" y="2405563"/>
            <a:chExt cx="6238226" cy="2232768"/>
          </a:xfrm>
        </p:grpSpPr>
        <p:grpSp>
          <p:nvGrpSpPr>
            <p:cNvPr id="13328" name="组合 17"/>
            <p:cNvGrpSpPr>
              <a:grpSpLocks/>
            </p:cNvGrpSpPr>
            <p:nvPr/>
          </p:nvGrpSpPr>
          <p:grpSpPr bwMode="auto">
            <a:xfrm>
              <a:off x="5226065" y="2405563"/>
              <a:ext cx="6234569" cy="1773064"/>
              <a:chOff x="271020" y="2420002"/>
              <a:chExt cx="6234569" cy="1773064"/>
            </a:xfrm>
          </p:grpSpPr>
          <p:sp>
            <p:nvSpPr>
              <p:cNvPr id="13330" name="文本框 18"/>
              <p:cNvSpPr txBox="1">
                <a:spLocks noChangeArrowheads="1"/>
              </p:cNvSpPr>
              <p:nvPr/>
            </p:nvSpPr>
            <p:spPr bwMode="auto">
              <a:xfrm>
                <a:off x="297950" y="2420002"/>
                <a:ext cx="4115955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6000" b="1" dirty="0">
                    <a:solidFill>
                      <a:srgbClr val="2DCCDF"/>
                    </a:solidFill>
                    <a:latin typeface="微软雅黑" pitchFamily="34" charset="-122"/>
                    <a:ea typeface="微软雅黑" pitchFamily="34" charset="-122"/>
                  </a:rPr>
                  <a:t>Part  03</a:t>
                </a:r>
                <a:endParaRPr lang="zh-CN" altLang="en-US" sz="6000" b="1" dirty="0">
                  <a:solidFill>
                    <a:srgbClr val="2DCCD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31" name="文本框 19"/>
              <p:cNvSpPr txBox="1">
                <a:spLocks noChangeArrowheads="1"/>
              </p:cNvSpPr>
              <p:nvPr/>
            </p:nvSpPr>
            <p:spPr bwMode="auto">
              <a:xfrm>
                <a:off x="271020" y="3269736"/>
                <a:ext cx="6234569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5400" b="1" dirty="0">
                    <a:solidFill>
                      <a:srgbClr val="F77258"/>
                    </a:solidFill>
                    <a:latin typeface="微软雅黑" pitchFamily="34" charset="-122"/>
                    <a:ea typeface="微软雅黑" pitchFamily="34" charset="-122"/>
                  </a:rPr>
                  <a:t>项目实现方案</a:t>
                </a:r>
              </a:p>
            </p:txBody>
          </p:sp>
        </p:grpSp>
        <p:sp>
          <p:nvSpPr>
            <p:cNvPr id="13329" name="文本框 20"/>
            <p:cNvSpPr txBox="1">
              <a:spLocks noChangeArrowheads="1"/>
            </p:cNvSpPr>
            <p:nvPr/>
          </p:nvSpPr>
          <p:spPr bwMode="auto">
            <a:xfrm>
              <a:off x="5222408" y="4299777"/>
              <a:ext cx="60505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353A3E"/>
                  </a:solidFill>
                  <a:latin typeface="微软雅黑" pitchFamily="34" charset="-122"/>
                  <a:ea typeface="微软雅黑" pitchFamily="34" charset="-122"/>
                </a:rPr>
                <a:t>Project introduction</a:t>
              </a:r>
              <a:endParaRPr lang="zh-CN" altLang="en-US" sz="1600" dirty="0">
                <a:solidFill>
                  <a:srgbClr val="353A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硬件介绍</a:t>
            </a:r>
          </a:p>
        </p:txBody>
      </p:sp>
      <p:grpSp>
        <p:nvGrpSpPr>
          <p:cNvPr id="15363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86F7330-EE52-4716-9E52-7F9C9ED4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28" y="622300"/>
            <a:ext cx="7526215" cy="621739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D73DC28-040B-4EDC-99F1-17FDA832898A}"/>
              </a:ext>
            </a:extLst>
          </p:cNvPr>
          <p:cNvSpPr txBox="1"/>
          <p:nvPr/>
        </p:nvSpPr>
        <p:spPr>
          <a:xfrm>
            <a:off x="1202571" y="2173514"/>
            <a:ext cx="553998" cy="2510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/>
              <a:t>系统架构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77258"/>
                </a:solidFill>
                <a:latin typeface="微软雅黑" pitchFamily="34" charset="-122"/>
                <a:ea typeface="微软雅黑" pitchFamily="34" charset="-122"/>
              </a:rPr>
              <a:t>软件介绍</a:t>
            </a:r>
          </a:p>
        </p:txBody>
      </p:sp>
      <p:grpSp>
        <p:nvGrpSpPr>
          <p:cNvPr id="15363" name="组合 29"/>
          <p:cNvGrpSpPr>
            <a:grpSpLocks/>
          </p:cNvGrpSpPr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6CD0CF1-1772-48EA-BCD6-5C81C921E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704851"/>
            <a:ext cx="7779658" cy="56788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B0BC46-3F7F-41E8-A725-1B18C32E12E1}"/>
              </a:ext>
            </a:extLst>
          </p:cNvPr>
          <p:cNvSpPr txBox="1"/>
          <p:nvPr/>
        </p:nvSpPr>
        <p:spPr>
          <a:xfrm>
            <a:off x="973197" y="2173514"/>
            <a:ext cx="553998" cy="2510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主程序流程图</a:t>
            </a:r>
          </a:p>
        </p:txBody>
      </p:sp>
    </p:spTree>
    <p:extLst>
      <p:ext uri="{BB962C8B-B14F-4D97-AF65-F5344CB8AC3E}">
        <p14:creationId xmlns:p14="http://schemas.microsoft.com/office/powerpoint/2010/main" val="2940332992"/>
      </p:ext>
    </p:extLst>
  </p:cSld>
  <p:clrMapOvr>
    <a:masterClrMapping/>
  </p:clrMapOvr>
</p:sld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289</Words>
  <Application>Microsoft Office PowerPoint</Application>
  <PresentationFormat>宽屏</PresentationFormat>
  <Paragraphs>71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Roboto</vt:lpstr>
      <vt:lpstr>等线</vt:lpstr>
      <vt:lpstr>宋体</vt:lpstr>
      <vt:lpstr>微软雅黑</vt:lpstr>
      <vt:lpstr>Arial</vt:lpstr>
      <vt:lpstr>Calibri</vt:lpstr>
      <vt:lpstr>Calibri Light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subject>12sc.taobao.com</dc:subject>
  <dc:creator>锐旗设计;https://9ppt.taobao.com</dc:creator>
  <cp:keywords>锐旗设计；https://9ppt.taobao.com</cp:keywords>
  <dc:description>12sc.taobao.com</dc:description>
  <cp:lastModifiedBy>Administrator</cp:lastModifiedBy>
  <cp:revision>33</cp:revision>
  <dcterms:created xsi:type="dcterms:W3CDTF">2015-09-12T09:18:54Z</dcterms:created>
  <dcterms:modified xsi:type="dcterms:W3CDTF">2018-05-27T05:58:37Z</dcterms:modified>
  <cp:category>锐旗设计；https://9ppt.taobao.com</cp:category>
  <cp:contentStatus>12sc.taobao.com</cp:contentStatus>
</cp:coreProperties>
</file>