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68" r:id="rId6"/>
    <p:sldId id="296" r:id="rId7"/>
    <p:sldId id="276" r:id="rId8"/>
    <p:sldId id="272" r:id="rId9"/>
    <p:sldId id="297" r:id="rId10"/>
    <p:sldId id="287" r:id="rId11"/>
    <p:sldId id="257" r:id="rId12"/>
    <p:sldId id="298" r:id="rId13"/>
    <p:sldId id="289" r:id="rId14"/>
    <p:sldId id="290" r:id="rId15"/>
    <p:sldId id="279" r:id="rId16"/>
    <p:sldId id="303" r:id="rId17"/>
    <p:sldId id="273" r:id="rId18"/>
    <p:sldId id="299" r:id="rId19"/>
    <p:sldId id="295" r:id="rId20"/>
    <p:sldId id="300" r:id="rId21"/>
    <p:sldId id="286" r:id="rId22"/>
    <p:sldId id="301" r:id="rId23"/>
    <p:sldId id="30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5A8"/>
    <a:srgbClr val="E9AD9C"/>
    <a:srgbClr val="F6AD91"/>
    <a:srgbClr val="F9C6AF"/>
    <a:srgbClr val="FCE4E7"/>
    <a:srgbClr val="F49273"/>
    <a:srgbClr val="FBDDCD"/>
    <a:srgbClr val="404040"/>
    <a:srgbClr val="020808"/>
    <a:srgbClr val="13A5B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31717-7DA6-4AD8-B7D2-3E21AD5BF03E}" v="179" dt="2024-01-26T05:17:43.080"/>
    <p1510:client id="{3B2CADED-9461-45BA-A110-2FF11C8CC8E6}" v="1497" dt="2024-01-25T08:41:51.056"/>
  </p1510:revLst>
</p1510:revInfo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규원 정" userId="5d65eb822ec59134" providerId="LiveId" clId="{1F831717-7DA6-4AD8-B7D2-3E21AD5BF03E}"/>
    <pc:docChg chg="custSel addSld delSld modSld">
      <pc:chgData name="규원 정" userId="5d65eb822ec59134" providerId="LiveId" clId="{1F831717-7DA6-4AD8-B7D2-3E21AD5BF03E}" dt="2024-01-26T05:27:57.716" v="1417" actId="20577"/>
      <pc:docMkLst>
        <pc:docMk/>
      </pc:docMkLst>
      <pc:sldChg chg="modSp mod">
        <pc:chgData name="규원 정" userId="5d65eb822ec59134" providerId="LiveId" clId="{1F831717-7DA6-4AD8-B7D2-3E21AD5BF03E}" dt="2024-01-26T05:27:57.716" v="1417" actId="20577"/>
        <pc:sldMkLst>
          <pc:docMk/>
          <pc:sldMk cId="2393776662" sldId="286"/>
        </pc:sldMkLst>
        <pc:spChg chg="mod">
          <ac:chgData name="규원 정" userId="5d65eb822ec59134" providerId="LiveId" clId="{1F831717-7DA6-4AD8-B7D2-3E21AD5BF03E}" dt="2024-01-26T05:27:57.716" v="1417" actId="20577"/>
          <ac:spMkLst>
            <pc:docMk/>
            <pc:sldMk cId="2393776662" sldId="286"/>
            <ac:spMk id="217" creationId="{C429D117-20FB-44D3-AC10-F6E2EE003EF4}"/>
          </ac:spMkLst>
        </pc:spChg>
        <pc:graphicFrameChg chg="mod modGraphic">
          <ac:chgData name="규원 정" userId="5d65eb822ec59134" providerId="LiveId" clId="{1F831717-7DA6-4AD8-B7D2-3E21AD5BF03E}" dt="2024-01-26T05:27:23.299" v="1399" actId="14734"/>
          <ac:graphicFrameMkLst>
            <pc:docMk/>
            <pc:sldMk cId="2393776662" sldId="286"/>
            <ac:graphicFrameMk id="16" creationId="{9C1D15E3-0E87-4D95-91E9-1144F2EA7ABA}"/>
          </ac:graphicFrameMkLst>
        </pc:graphicFrameChg>
      </pc:sldChg>
      <pc:sldChg chg="del">
        <pc:chgData name="규원 정" userId="5d65eb822ec59134" providerId="LiveId" clId="{1F831717-7DA6-4AD8-B7D2-3E21AD5BF03E}" dt="2024-01-26T05:18:30.745" v="293" actId="2696"/>
        <pc:sldMkLst>
          <pc:docMk/>
          <pc:sldMk cId="1265640744" sldId="292"/>
        </pc:sldMkLst>
      </pc:sldChg>
      <pc:sldChg chg="addSp modSp mod">
        <pc:chgData name="규원 정" userId="5d65eb822ec59134" providerId="LiveId" clId="{1F831717-7DA6-4AD8-B7D2-3E21AD5BF03E}" dt="2024-01-26T05:12:25.768" v="67" actId="255"/>
        <pc:sldMkLst>
          <pc:docMk/>
          <pc:sldMk cId="2468713186" sldId="295"/>
        </pc:sldMkLst>
        <pc:spChg chg="add mod">
          <ac:chgData name="규원 정" userId="5d65eb822ec59134" providerId="LiveId" clId="{1F831717-7DA6-4AD8-B7D2-3E21AD5BF03E}" dt="2024-01-26T05:12:25.768" v="67" actId="255"/>
          <ac:spMkLst>
            <pc:docMk/>
            <pc:sldMk cId="2468713186" sldId="295"/>
            <ac:spMk id="11" creationId="{2157336B-30B1-AF2F-4238-5FEE748E8C8A}"/>
          </ac:spMkLst>
        </pc:spChg>
        <pc:spChg chg="add mod">
          <ac:chgData name="규원 정" userId="5d65eb822ec59134" providerId="LiveId" clId="{1F831717-7DA6-4AD8-B7D2-3E21AD5BF03E}" dt="2024-01-26T05:12:18.241" v="66" actId="14100"/>
          <ac:spMkLst>
            <pc:docMk/>
            <pc:sldMk cId="2468713186" sldId="295"/>
            <ac:spMk id="12" creationId="{33DD091E-BF46-3E03-8775-143A6A4159A2}"/>
          </ac:spMkLst>
        </pc:spChg>
        <pc:picChg chg="add mod">
          <ac:chgData name="규원 정" userId="5d65eb822ec59134" providerId="LiveId" clId="{1F831717-7DA6-4AD8-B7D2-3E21AD5BF03E}" dt="2024-01-26T05:11:33.812" v="4" actId="1076"/>
          <ac:picMkLst>
            <pc:docMk/>
            <pc:sldMk cId="2468713186" sldId="295"/>
            <ac:picMk id="3" creationId="{8BB3F0DF-375A-1D36-2A43-1E43AF6AA336}"/>
          </ac:picMkLst>
        </pc:picChg>
        <pc:picChg chg="add mod">
          <ac:chgData name="규원 정" userId="5d65eb822ec59134" providerId="LiveId" clId="{1F831717-7DA6-4AD8-B7D2-3E21AD5BF03E}" dt="2024-01-26T05:11:41.706" v="6" actId="14100"/>
          <ac:picMkLst>
            <pc:docMk/>
            <pc:sldMk cId="2468713186" sldId="295"/>
            <ac:picMk id="10" creationId="{7B3048DB-F562-9D2E-5F68-C73E540C0006}"/>
          </ac:picMkLst>
        </pc:picChg>
      </pc:sldChg>
      <pc:sldChg chg="addSp delSp modSp add mod">
        <pc:chgData name="규원 정" userId="5d65eb822ec59134" providerId="LiveId" clId="{1F831717-7DA6-4AD8-B7D2-3E21AD5BF03E}" dt="2024-01-26T05:17:51.668" v="258" actId="20577"/>
        <pc:sldMkLst>
          <pc:docMk/>
          <pc:sldMk cId="3390808050" sldId="303"/>
        </pc:sldMkLst>
        <pc:spChg chg="mod">
          <ac:chgData name="규원 정" userId="5d65eb822ec59134" providerId="LiveId" clId="{1F831717-7DA6-4AD8-B7D2-3E21AD5BF03E}" dt="2024-01-26T05:17:51.668" v="258" actId="20577"/>
          <ac:spMkLst>
            <pc:docMk/>
            <pc:sldMk cId="3390808050" sldId="303"/>
            <ac:spMk id="31" creationId="{25345CF0-8FEE-F31F-C980-B1AA2AFC5F6A}"/>
          </ac:spMkLst>
        </pc:spChg>
        <pc:graphicFrameChg chg="add mod modGraphic">
          <ac:chgData name="규원 정" userId="5d65eb822ec59134" providerId="LiveId" clId="{1F831717-7DA6-4AD8-B7D2-3E21AD5BF03E}" dt="2024-01-26T05:17:23.711" v="237" actId="20577"/>
          <ac:graphicFrameMkLst>
            <pc:docMk/>
            <pc:sldMk cId="3390808050" sldId="303"/>
            <ac:graphicFrameMk id="2" creationId="{CCDD39FE-BC4F-A956-D42E-55C2E0717658}"/>
          </ac:graphicFrameMkLst>
        </pc:graphicFrameChg>
        <pc:graphicFrameChg chg="del mod">
          <ac:chgData name="규원 정" userId="5d65eb822ec59134" providerId="LiveId" clId="{1F831717-7DA6-4AD8-B7D2-3E21AD5BF03E}" dt="2024-01-26T05:12:42.710" v="70" actId="478"/>
          <ac:graphicFrameMkLst>
            <pc:docMk/>
            <pc:sldMk cId="3390808050" sldId="303"/>
            <ac:graphicFrameMk id="28" creationId="{39F7EFFB-C367-B264-66F8-47DF1501242F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F0F1D-DFCC-4EBF-B1F7-2B6887865632}" type="doc">
      <dgm:prSet loTypeId="urn:microsoft.com/office/officeart/2005/8/layout/cycle8" loCatId="cycle" qsTypeId="urn:microsoft.com/office/officeart/2005/8/quickstyle/simple1" qsCatId="simple" csTypeId="urn:microsoft.com/office/officeart/2005/8/colors/accent4_1" csCatId="accent4" phldr="1"/>
      <dgm:spPr/>
    </dgm:pt>
    <dgm:pt modelId="{182895FA-C53E-4C97-9AAB-B8A261754E1F}">
      <dgm:prSet phldrT="[텍스트]"/>
      <dgm:spPr/>
      <dgm:t>
        <a:bodyPr/>
        <a:lstStyle/>
        <a:p>
          <a:pPr latinLnBrk="1"/>
          <a:r>
            <a:rPr lang="ko-KR" altLang="en-US" spc="-300" dirty="0">
              <a:latin typeface="+mn-ea"/>
            </a:rPr>
            <a:t>테마에 맞는 질문 구성</a:t>
          </a:r>
          <a:endParaRPr lang="ko-KR" altLang="en-US" dirty="0"/>
        </a:p>
      </dgm:t>
    </dgm:pt>
    <dgm:pt modelId="{0A31B271-BE41-41A9-BD89-0BA01800E5F6}" type="parTrans" cxnId="{05E6FD18-80A3-4A4C-8411-CC8FF89A2AD5}">
      <dgm:prSet/>
      <dgm:spPr/>
      <dgm:t>
        <a:bodyPr/>
        <a:lstStyle/>
        <a:p>
          <a:pPr latinLnBrk="1"/>
          <a:endParaRPr lang="ko-KR" altLang="en-US"/>
        </a:p>
      </dgm:t>
    </dgm:pt>
    <dgm:pt modelId="{084D3192-1202-4001-8931-66128BC37A36}" type="sibTrans" cxnId="{05E6FD18-80A3-4A4C-8411-CC8FF89A2AD5}">
      <dgm:prSet/>
      <dgm:spPr/>
      <dgm:t>
        <a:bodyPr/>
        <a:lstStyle/>
        <a:p>
          <a:pPr latinLnBrk="1"/>
          <a:endParaRPr lang="ko-KR" altLang="en-US"/>
        </a:p>
      </dgm:t>
    </dgm:pt>
    <dgm:pt modelId="{D3D2912D-AC7F-491B-930B-1678A462A351}">
      <dgm:prSet phldrT="[텍스트]"/>
      <dgm:spPr/>
      <dgm:t>
        <a:bodyPr/>
        <a:lstStyle/>
        <a:p>
          <a:pPr latinLnBrk="1">
            <a:buClrTx/>
            <a:buSzTx/>
            <a:buFontTx/>
            <a:buNone/>
          </a:pPr>
          <a:r>
            <a:rPr kumimoji="0" lang="ko-KR" altLang="en-US" b="0" i="0" u="none" strike="noStrike" cap="none" spc="-300" normalizeH="0" baseline="0" noProof="0">
              <a:ln/>
              <a:effectLst/>
              <a:uLnTx/>
              <a:uFillTx/>
              <a:latin typeface="나눔스퀘어"/>
              <a:cs typeface="+mn-cs"/>
            </a:rPr>
            <a:t>데이터베이스와 자바 연결</a:t>
          </a:r>
          <a:endParaRPr lang="ko-KR" altLang="en-US" dirty="0"/>
        </a:p>
      </dgm:t>
    </dgm:pt>
    <dgm:pt modelId="{18095760-33ED-463B-94C8-2A774AF3E8EB}" type="parTrans" cxnId="{13AD9943-6874-4843-B81B-190922C78D84}">
      <dgm:prSet/>
      <dgm:spPr/>
      <dgm:t>
        <a:bodyPr/>
        <a:lstStyle/>
        <a:p>
          <a:pPr latinLnBrk="1"/>
          <a:endParaRPr lang="ko-KR" altLang="en-US"/>
        </a:p>
      </dgm:t>
    </dgm:pt>
    <dgm:pt modelId="{9E5484DF-7271-4BB4-A1AE-ECEC77A5E20D}" type="sibTrans" cxnId="{13AD9943-6874-4843-B81B-190922C78D84}">
      <dgm:prSet/>
      <dgm:spPr/>
      <dgm:t>
        <a:bodyPr/>
        <a:lstStyle/>
        <a:p>
          <a:pPr latinLnBrk="1"/>
          <a:endParaRPr lang="ko-KR" altLang="en-US"/>
        </a:p>
      </dgm:t>
    </dgm:pt>
    <dgm:pt modelId="{50901281-19BD-49A7-AA1D-829E1D06D4DD}">
      <dgm:prSet phldrT="[텍스트]"/>
      <dgm:spPr/>
      <dgm:t>
        <a:bodyPr/>
        <a:lstStyle/>
        <a:p>
          <a:pPr latinLnBrk="1"/>
          <a:r>
            <a:rPr lang="ko-KR" altLang="en-US" spc="-300" dirty="0">
              <a:latin typeface="+mn-ea"/>
            </a:rPr>
            <a:t>질문이 추구하는 유형에 맞는지</a:t>
          </a:r>
          <a:endParaRPr lang="ko-KR" altLang="en-US" dirty="0"/>
        </a:p>
      </dgm:t>
    </dgm:pt>
    <dgm:pt modelId="{3D7D4657-2F1B-4A4F-A39C-AB64CFA03630}" type="parTrans" cxnId="{CA732AAB-C71C-4023-8E12-567AF21F8C45}">
      <dgm:prSet/>
      <dgm:spPr/>
      <dgm:t>
        <a:bodyPr/>
        <a:lstStyle/>
        <a:p>
          <a:pPr latinLnBrk="1"/>
          <a:endParaRPr lang="ko-KR" altLang="en-US"/>
        </a:p>
      </dgm:t>
    </dgm:pt>
    <dgm:pt modelId="{2E7A0F89-E19D-4E4E-8FC3-39B39F942F7F}" type="sibTrans" cxnId="{CA732AAB-C71C-4023-8E12-567AF21F8C45}">
      <dgm:prSet/>
      <dgm:spPr/>
      <dgm:t>
        <a:bodyPr/>
        <a:lstStyle/>
        <a:p>
          <a:pPr latinLnBrk="1"/>
          <a:endParaRPr lang="ko-KR" altLang="en-US"/>
        </a:p>
      </dgm:t>
    </dgm:pt>
    <dgm:pt modelId="{FFF764AB-9F62-42C9-9D1B-8B950F92F856}" type="pres">
      <dgm:prSet presAssocID="{545F0F1D-DFCC-4EBF-B1F7-2B6887865632}" presName="compositeShape" presStyleCnt="0">
        <dgm:presLayoutVars>
          <dgm:chMax val="7"/>
          <dgm:dir/>
          <dgm:resizeHandles val="exact"/>
        </dgm:presLayoutVars>
      </dgm:prSet>
      <dgm:spPr/>
    </dgm:pt>
    <dgm:pt modelId="{B4EE6A2C-2B1D-4717-8047-0D528DC14754}" type="pres">
      <dgm:prSet presAssocID="{545F0F1D-DFCC-4EBF-B1F7-2B6887865632}" presName="wedge1" presStyleLbl="node1" presStyleIdx="0" presStyleCnt="3"/>
      <dgm:spPr/>
    </dgm:pt>
    <dgm:pt modelId="{62A97348-CF02-48EB-851C-40710DD9A890}" type="pres">
      <dgm:prSet presAssocID="{545F0F1D-DFCC-4EBF-B1F7-2B6887865632}" presName="dummy1a" presStyleCnt="0"/>
      <dgm:spPr/>
    </dgm:pt>
    <dgm:pt modelId="{AC872D62-6DBE-43B9-BAF3-6291A6B75E8C}" type="pres">
      <dgm:prSet presAssocID="{545F0F1D-DFCC-4EBF-B1F7-2B6887865632}" presName="dummy1b" presStyleCnt="0"/>
      <dgm:spPr/>
    </dgm:pt>
    <dgm:pt modelId="{C4985B89-AA6C-461D-A8F6-54C845592C64}" type="pres">
      <dgm:prSet presAssocID="{545F0F1D-DFCC-4EBF-B1F7-2B688786563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1852BB-C7BD-4F6F-B1B4-DA18A4E3805E}" type="pres">
      <dgm:prSet presAssocID="{545F0F1D-DFCC-4EBF-B1F7-2B6887865632}" presName="wedge2" presStyleLbl="node1" presStyleIdx="1" presStyleCnt="3"/>
      <dgm:spPr/>
    </dgm:pt>
    <dgm:pt modelId="{A1706ADC-2924-4E3B-BBBE-2183A94381AE}" type="pres">
      <dgm:prSet presAssocID="{545F0F1D-DFCC-4EBF-B1F7-2B6887865632}" presName="dummy2a" presStyleCnt="0"/>
      <dgm:spPr/>
    </dgm:pt>
    <dgm:pt modelId="{36561F3F-1D21-4C76-9F71-AD05F9276436}" type="pres">
      <dgm:prSet presAssocID="{545F0F1D-DFCC-4EBF-B1F7-2B6887865632}" presName="dummy2b" presStyleCnt="0"/>
      <dgm:spPr/>
    </dgm:pt>
    <dgm:pt modelId="{B83C690F-B514-4809-857C-FE7B6C993EC4}" type="pres">
      <dgm:prSet presAssocID="{545F0F1D-DFCC-4EBF-B1F7-2B688786563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F417913-18E1-4D52-A17A-1264C691DF74}" type="pres">
      <dgm:prSet presAssocID="{545F0F1D-DFCC-4EBF-B1F7-2B6887865632}" presName="wedge3" presStyleLbl="node1" presStyleIdx="2" presStyleCnt="3"/>
      <dgm:spPr/>
    </dgm:pt>
    <dgm:pt modelId="{41003327-DC54-4857-A6BB-43F5B9BB29DA}" type="pres">
      <dgm:prSet presAssocID="{545F0F1D-DFCC-4EBF-B1F7-2B6887865632}" presName="dummy3a" presStyleCnt="0"/>
      <dgm:spPr/>
    </dgm:pt>
    <dgm:pt modelId="{F4738748-172C-4908-8715-7A4BA3427FFD}" type="pres">
      <dgm:prSet presAssocID="{545F0F1D-DFCC-4EBF-B1F7-2B6887865632}" presName="dummy3b" presStyleCnt="0"/>
      <dgm:spPr/>
    </dgm:pt>
    <dgm:pt modelId="{5DB9C7A2-378B-4D22-BDBA-59D402381631}" type="pres">
      <dgm:prSet presAssocID="{545F0F1D-DFCC-4EBF-B1F7-2B688786563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89CA14B8-5A07-4244-A06C-5A67EFEB27CF}" type="pres">
      <dgm:prSet presAssocID="{084D3192-1202-4001-8931-66128BC37A36}" presName="arrowWedge1" presStyleLbl="fgSibTrans2D1" presStyleIdx="0" presStyleCnt="3"/>
      <dgm:spPr/>
    </dgm:pt>
    <dgm:pt modelId="{DA46DA91-EF3D-4019-9517-47E14AC91711}" type="pres">
      <dgm:prSet presAssocID="{9E5484DF-7271-4BB4-A1AE-ECEC77A5E20D}" presName="arrowWedge2" presStyleLbl="fgSibTrans2D1" presStyleIdx="1" presStyleCnt="3"/>
      <dgm:spPr/>
    </dgm:pt>
    <dgm:pt modelId="{C21B37B9-0739-47B8-AD46-90B25542BB15}" type="pres">
      <dgm:prSet presAssocID="{2E7A0F89-E19D-4E4E-8FC3-39B39F942F7F}" presName="arrowWedge3" presStyleLbl="fgSibTrans2D1" presStyleIdx="2" presStyleCnt="3"/>
      <dgm:spPr/>
    </dgm:pt>
  </dgm:ptLst>
  <dgm:cxnLst>
    <dgm:cxn modelId="{05E6FD18-80A3-4A4C-8411-CC8FF89A2AD5}" srcId="{545F0F1D-DFCC-4EBF-B1F7-2B6887865632}" destId="{182895FA-C53E-4C97-9AAB-B8A261754E1F}" srcOrd="0" destOrd="0" parTransId="{0A31B271-BE41-41A9-BD89-0BA01800E5F6}" sibTransId="{084D3192-1202-4001-8931-66128BC37A36}"/>
    <dgm:cxn modelId="{AA785E22-6315-4499-85AF-0CF77202E101}" type="presOf" srcId="{545F0F1D-DFCC-4EBF-B1F7-2B6887865632}" destId="{FFF764AB-9F62-42C9-9D1B-8B950F92F856}" srcOrd="0" destOrd="0" presId="urn:microsoft.com/office/officeart/2005/8/layout/cycle8"/>
    <dgm:cxn modelId="{8DC68B34-FA9F-428A-A4B6-C03663D2CDD1}" type="presOf" srcId="{50901281-19BD-49A7-AA1D-829E1D06D4DD}" destId="{5DB9C7A2-378B-4D22-BDBA-59D402381631}" srcOrd="1" destOrd="0" presId="urn:microsoft.com/office/officeart/2005/8/layout/cycle8"/>
    <dgm:cxn modelId="{13AD9943-6874-4843-B81B-190922C78D84}" srcId="{545F0F1D-DFCC-4EBF-B1F7-2B6887865632}" destId="{D3D2912D-AC7F-491B-930B-1678A462A351}" srcOrd="1" destOrd="0" parTransId="{18095760-33ED-463B-94C8-2A774AF3E8EB}" sibTransId="{9E5484DF-7271-4BB4-A1AE-ECEC77A5E20D}"/>
    <dgm:cxn modelId="{2C1B5A58-DB2D-42E2-B050-B92195A0E633}" type="presOf" srcId="{D3D2912D-AC7F-491B-930B-1678A462A351}" destId="{B83C690F-B514-4809-857C-FE7B6C993EC4}" srcOrd="1" destOrd="0" presId="urn:microsoft.com/office/officeart/2005/8/layout/cycle8"/>
    <dgm:cxn modelId="{5ACED17E-96F3-4B37-B957-8606226B9720}" type="presOf" srcId="{182895FA-C53E-4C97-9AAB-B8A261754E1F}" destId="{B4EE6A2C-2B1D-4717-8047-0D528DC14754}" srcOrd="0" destOrd="0" presId="urn:microsoft.com/office/officeart/2005/8/layout/cycle8"/>
    <dgm:cxn modelId="{CA732AAB-C71C-4023-8E12-567AF21F8C45}" srcId="{545F0F1D-DFCC-4EBF-B1F7-2B6887865632}" destId="{50901281-19BD-49A7-AA1D-829E1D06D4DD}" srcOrd="2" destOrd="0" parTransId="{3D7D4657-2F1B-4A4F-A39C-AB64CFA03630}" sibTransId="{2E7A0F89-E19D-4E4E-8FC3-39B39F942F7F}"/>
    <dgm:cxn modelId="{084BE6D1-38EA-46AA-877B-6C199939F504}" type="presOf" srcId="{D3D2912D-AC7F-491B-930B-1678A462A351}" destId="{D31852BB-C7BD-4F6F-B1B4-DA18A4E3805E}" srcOrd="0" destOrd="0" presId="urn:microsoft.com/office/officeart/2005/8/layout/cycle8"/>
    <dgm:cxn modelId="{A6D4D3E6-5C13-4FC7-AFCD-9809071A8F57}" type="presOf" srcId="{50901281-19BD-49A7-AA1D-829E1D06D4DD}" destId="{AF417913-18E1-4D52-A17A-1264C691DF74}" srcOrd="0" destOrd="0" presId="urn:microsoft.com/office/officeart/2005/8/layout/cycle8"/>
    <dgm:cxn modelId="{783A3DF1-2B74-4295-A7E7-DF3CA7140169}" type="presOf" srcId="{182895FA-C53E-4C97-9AAB-B8A261754E1F}" destId="{C4985B89-AA6C-461D-A8F6-54C845592C64}" srcOrd="1" destOrd="0" presId="urn:microsoft.com/office/officeart/2005/8/layout/cycle8"/>
    <dgm:cxn modelId="{228A2DF4-76B9-4E7E-973E-AAD60C0C0DB4}" type="presParOf" srcId="{FFF764AB-9F62-42C9-9D1B-8B950F92F856}" destId="{B4EE6A2C-2B1D-4717-8047-0D528DC14754}" srcOrd="0" destOrd="0" presId="urn:microsoft.com/office/officeart/2005/8/layout/cycle8"/>
    <dgm:cxn modelId="{428F087D-7B54-485B-8690-A8EA63FA6F26}" type="presParOf" srcId="{FFF764AB-9F62-42C9-9D1B-8B950F92F856}" destId="{62A97348-CF02-48EB-851C-40710DD9A890}" srcOrd="1" destOrd="0" presId="urn:microsoft.com/office/officeart/2005/8/layout/cycle8"/>
    <dgm:cxn modelId="{B591BFC9-7E61-438D-85C2-C416B76518C6}" type="presParOf" srcId="{FFF764AB-9F62-42C9-9D1B-8B950F92F856}" destId="{AC872D62-6DBE-43B9-BAF3-6291A6B75E8C}" srcOrd="2" destOrd="0" presId="urn:microsoft.com/office/officeart/2005/8/layout/cycle8"/>
    <dgm:cxn modelId="{BCE946B7-7466-4F93-ACCC-A010CC030288}" type="presParOf" srcId="{FFF764AB-9F62-42C9-9D1B-8B950F92F856}" destId="{C4985B89-AA6C-461D-A8F6-54C845592C64}" srcOrd="3" destOrd="0" presId="urn:microsoft.com/office/officeart/2005/8/layout/cycle8"/>
    <dgm:cxn modelId="{A521F383-05BC-4929-9CF2-4029CA9F0C17}" type="presParOf" srcId="{FFF764AB-9F62-42C9-9D1B-8B950F92F856}" destId="{D31852BB-C7BD-4F6F-B1B4-DA18A4E3805E}" srcOrd="4" destOrd="0" presId="urn:microsoft.com/office/officeart/2005/8/layout/cycle8"/>
    <dgm:cxn modelId="{904F0C58-697C-4645-8E83-55CA500D3D9F}" type="presParOf" srcId="{FFF764AB-9F62-42C9-9D1B-8B950F92F856}" destId="{A1706ADC-2924-4E3B-BBBE-2183A94381AE}" srcOrd="5" destOrd="0" presId="urn:microsoft.com/office/officeart/2005/8/layout/cycle8"/>
    <dgm:cxn modelId="{70286E8B-CC82-42C5-A92E-7B5D9207EA64}" type="presParOf" srcId="{FFF764AB-9F62-42C9-9D1B-8B950F92F856}" destId="{36561F3F-1D21-4C76-9F71-AD05F9276436}" srcOrd="6" destOrd="0" presId="urn:microsoft.com/office/officeart/2005/8/layout/cycle8"/>
    <dgm:cxn modelId="{CD9AEC70-51F7-4896-B1D1-30AF6E55EEFA}" type="presParOf" srcId="{FFF764AB-9F62-42C9-9D1B-8B950F92F856}" destId="{B83C690F-B514-4809-857C-FE7B6C993EC4}" srcOrd="7" destOrd="0" presId="urn:microsoft.com/office/officeart/2005/8/layout/cycle8"/>
    <dgm:cxn modelId="{DD867C7A-01B4-409B-BC66-24A59CE34556}" type="presParOf" srcId="{FFF764AB-9F62-42C9-9D1B-8B950F92F856}" destId="{AF417913-18E1-4D52-A17A-1264C691DF74}" srcOrd="8" destOrd="0" presId="urn:microsoft.com/office/officeart/2005/8/layout/cycle8"/>
    <dgm:cxn modelId="{F4BCF8F6-CCD4-479D-B90E-4E516CEB95C2}" type="presParOf" srcId="{FFF764AB-9F62-42C9-9D1B-8B950F92F856}" destId="{41003327-DC54-4857-A6BB-43F5B9BB29DA}" srcOrd="9" destOrd="0" presId="urn:microsoft.com/office/officeart/2005/8/layout/cycle8"/>
    <dgm:cxn modelId="{F694811B-1F0D-4120-AA24-0047BC9F0163}" type="presParOf" srcId="{FFF764AB-9F62-42C9-9D1B-8B950F92F856}" destId="{F4738748-172C-4908-8715-7A4BA3427FFD}" srcOrd="10" destOrd="0" presId="urn:microsoft.com/office/officeart/2005/8/layout/cycle8"/>
    <dgm:cxn modelId="{C39255CB-DCCE-4E2D-98D4-3B191C85AE2C}" type="presParOf" srcId="{FFF764AB-9F62-42C9-9D1B-8B950F92F856}" destId="{5DB9C7A2-378B-4D22-BDBA-59D402381631}" srcOrd="11" destOrd="0" presId="urn:microsoft.com/office/officeart/2005/8/layout/cycle8"/>
    <dgm:cxn modelId="{DE529521-3AF6-449C-BF9B-19C743642009}" type="presParOf" srcId="{FFF764AB-9F62-42C9-9D1B-8B950F92F856}" destId="{89CA14B8-5A07-4244-A06C-5A67EFEB27CF}" srcOrd="12" destOrd="0" presId="urn:microsoft.com/office/officeart/2005/8/layout/cycle8"/>
    <dgm:cxn modelId="{78C3905E-D4C4-435D-908A-170C517BE23A}" type="presParOf" srcId="{FFF764AB-9F62-42C9-9D1B-8B950F92F856}" destId="{DA46DA91-EF3D-4019-9517-47E14AC91711}" srcOrd="13" destOrd="0" presId="urn:microsoft.com/office/officeart/2005/8/layout/cycle8"/>
    <dgm:cxn modelId="{BA6BA37D-064C-4E1E-9816-3CBDB07A9BED}" type="presParOf" srcId="{FFF764AB-9F62-42C9-9D1B-8B950F92F856}" destId="{C21B37B9-0739-47B8-AD46-90B25542BB1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D8C5F-75FB-478B-962D-3F169F549257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80DC8C-DD04-45F5-82CC-445EB581C07F}">
      <dgm:prSet phldrT="[텍스트]"/>
      <dgm:spPr/>
      <dgm:t>
        <a:bodyPr/>
        <a:lstStyle/>
        <a:p>
          <a:pPr latinLnBrk="1"/>
          <a:r>
            <a:rPr lang="ko-KR" altLang="en-US" dirty="0" err="1"/>
            <a:t>박준범</a:t>
          </a:r>
          <a:r>
            <a:rPr lang="en-US" altLang="ko-KR" dirty="0"/>
            <a:t>(</a:t>
          </a:r>
          <a:r>
            <a:rPr lang="ko-KR" altLang="en-US" dirty="0"/>
            <a:t>팀장</a:t>
          </a:r>
          <a:r>
            <a:rPr lang="en-US" altLang="ko-KR" dirty="0"/>
            <a:t>)</a:t>
          </a:r>
        </a:p>
        <a:p>
          <a:pPr latinLnBrk="1"/>
          <a:r>
            <a:rPr lang="ko-KR" altLang="en-US" dirty="0"/>
            <a:t>자바 구축 및 스토리텔링</a:t>
          </a:r>
          <a:r>
            <a:rPr lang="en-US" altLang="ko-KR" dirty="0"/>
            <a:t>, </a:t>
          </a:r>
          <a:r>
            <a:rPr lang="ko-KR" altLang="en-US" dirty="0"/>
            <a:t>발표</a:t>
          </a:r>
          <a:r>
            <a:rPr lang="en-US" altLang="ko-KR" dirty="0"/>
            <a:t>, </a:t>
          </a:r>
          <a:r>
            <a:rPr lang="ko-KR" altLang="en-US" dirty="0"/>
            <a:t>진행상황 파악</a:t>
          </a:r>
        </a:p>
      </dgm:t>
    </dgm:pt>
    <dgm:pt modelId="{BAF161D8-C2FE-440E-98EE-3B31CFEFC159}" type="parTrans" cxnId="{2CFD4A24-F567-409B-96F9-95FF2AF8B30C}">
      <dgm:prSet/>
      <dgm:spPr/>
      <dgm:t>
        <a:bodyPr/>
        <a:lstStyle/>
        <a:p>
          <a:pPr latinLnBrk="1"/>
          <a:endParaRPr lang="ko-KR" altLang="en-US"/>
        </a:p>
      </dgm:t>
    </dgm:pt>
    <dgm:pt modelId="{DF81FE2F-5EEC-4854-B3D5-F910964FA625}" type="sibTrans" cxnId="{2CFD4A24-F567-409B-96F9-95FF2AF8B30C}">
      <dgm:prSet/>
      <dgm:spPr/>
      <dgm:t>
        <a:bodyPr/>
        <a:lstStyle/>
        <a:p>
          <a:pPr latinLnBrk="1"/>
          <a:endParaRPr lang="ko-KR" altLang="en-US"/>
        </a:p>
      </dgm:t>
    </dgm:pt>
    <dgm:pt modelId="{D6CB281C-E759-4507-8D79-609AB3C52136}">
      <dgm:prSet phldrT="[텍스트]"/>
      <dgm:spPr/>
      <dgm:t>
        <a:bodyPr/>
        <a:lstStyle/>
        <a:p>
          <a:pPr latinLnBrk="1"/>
          <a:r>
            <a:rPr lang="ko-KR" altLang="en-US" dirty="0"/>
            <a:t>김동완</a:t>
          </a:r>
          <a:endParaRPr lang="en-US" altLang="ko-KR" dirty="0"/>
        </a:p>
        <a:p>
          <a:pPr latinLnBrk="1"/>
          <a:r>
            <a:rPr lang="ko-KR" altLang="en-US" dirty="0"/>
            <a:t>자료수집 및 스토리텔링 후 </a:t>
          </a:r>
          <a:r>
            <a:rPr lang="ko-KR" altLang="en-US" dirty="0" err="1"/>
            <a:t>서포팅</a:t>
          </a:r>
          <a:endParaRPr lang="ko-KR" altLang="en-US" dirty="0"/>
        </a:p>
      </dgm:t>
    </dgm:pt>
    <dgm:pt modelId="{7FC2EB01-3286-4F99-B13E-875D1BE639FD}" type="parTrans" cxnId="{72E46EC9-97AE-4380-8111-67C3EA1D9A56}">
      <dgm:prSet/>
      <dgm:spPr/>
      <dgm:t>
        <a:bodyPr/>
        <a:lstStyle/>
        <a:p>
          <a:pPr latinLnBrk="1"/>
          <a:endParaRPr lang="ko-KR" altLang="en-US"/>
        </a:p>
      </dgm:t>
    </dgm:pt>
    <dgm:pt modelId="{8B1B9BA4-2AF8-4E6D-A44C-F5741F3FCF43}" type="sibTrans" cxnId="{72E46EC9-97AE-4380-8111-67C3EA1D9A56}">
      <dgm:prSet/>
      <dgm:spPr/>
      <dgm:t>
        <a:bodyPr/>
        <a:lstStyle/>
        <a:p>
          <a:pPr latinLnBrk="1"/>
          <a:endParaRPr lang="ko-KR" altLang="en-US"/>
        </a:p>
      </dgm:t>
    </dgm:pt>
    <dgm:pt modelId="{896D3C4F-7D2C-4561-B0FB-3951AB0E2BC3}">
      <dgm:prSet phldrT="[텍스트]"/>
      <dgm:spPr/>
      <dgm:t>
        <a:bodyPr/>
        <a:lstStyle/>
        <a:p>
          <a:pPr latinLnBrk="1"/>
          <a:r>
            <a:rPr lang="ko-KR" altLang="en-US" dirty="0" err="1"/>
            <a:t>이동주</a:t>
          </a:r>
          <a:endParaRPr lang="en-US" altLang="ko-KR" dirty="0"/>
        </a:p>
        <a:p>
          <a:pPr latinLnBrk="1"/>
          <a:r>
            <a:rPr lang="ko-KR" altLang="en-US" dirty="0"/>
            <a:t>데이터베이스 구축 및 스토리텔링 후 </a:t>
          </a:r>
          <a:r>
            <a:rPr lang="en-US" altLang="ko-KR" dirty="0"/>
            <a:t>PPT</a:t>
          </a:r>
          <a:endParaRPr lang="ko-KR" altLang="en-US" dirty="0"/>
        </a:p>
      </dgm:t>
    </dgm:pt>
    <dgm:pt modelId="{E89E13B2-3F68-40C8-9F90-E141003DD492}" type="parTrans" cxnId="{CA3AC641-5BDE-47A1-A755-21FE49DC7A09}">
      <dgm:prSet/>
      <dgm:spPr/>
      <dgm:t>
        <a:bodyPr/>
        <a:lstStyle/>
        <a:p>
          <a:pPr latinLnBrk="1"/>
          <a:endParaRPr lang="ko-KR" altLang="en-US"/>
        </a:p>
      </dgm:t>
    </dgm:pt>
    <dgm:pt modelId="{D06FFDED-19C1-4971-9D03-8A4D6D6F0A8C}" type="sibTrans" cxnId="{CA3AC641-5BDE-47A1-A755-21FE49DC7A09}">
      <dgm:prSet/>
      <dgm:spPr/>
      <dgm:t>
        <a:bodyPr/>
        <a:lstStyle/>
        <a:p>
          <a:pPr latinLnBrk="1"/>
          <a:endParaRPr lang="ko-KR" altLang="en-US"/>
        </a:p>
      </dgm:t>
    </dgm:pt>
    <dgm:pt modelId="{32A0273F-B90F-4B2E-BEF6-1C7C2E222CA6}" type="pres">
      <dgm:prSet presAssocID="{6C2D8C5F-75FB-478B-962D-3F169F549257}" presName="Name0" presStyleCnt="0">
        <dgm:presLayoutVars>
          <dgm:dir/>
          <dgm:resizeHandles val="exact"/>
        </dgm:presLayoutVars>
      </dgm:prSet>
      <dgm:spPr/>
    </dgm:pt>
    <dgm:pt modelId="{A524BC85-B811-44E4-9923-A2A9C5D8EEEE}" type="pres">
      <dgm:prSet presAssocID="{7D80DC8C-DD04-45F5-82CC-445EB581C07F}" presName="composite" presStyleCnt="0"/>
      <dgm:spPr/>
    </dgm:pt>
    <dgm:pt modelId="{4D7CBBE5-B56D-45C3-82AA-42DF013343AE}" type="pres">
      <dgm:prSet presAssocID="{7D80DC8C-DD04-45F5-82CC-445EB581C07F}" presName="rect1" presStyleLbl="trAlignAcc1" presStyleIdx="0" presStyleCnt="3">
        <dgm:presLayoutVars>
          <dgm:bulletEnabled val="1"/>
        </dgm:presLayoutVars>
      </dgm:prSet>
      <dgm:spPr/>
    </dgm:pt>
    <dgm:pt modelId="{05B65BE0-0F39-462A-BBDB-8673B753DCDB}" type="pres">
      <dgm:prSet presAssocID="{7D80DC8C-DD04-45F5-82CC-445EB581C07F}" presName="rect2" presStyleLbl="fgImgPlace1" presStyleIdx="0" presStyleCnt="3" custScaleX="108352" custLinFactNeighborX="7642" custLinFactNeighborY="108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BFD6C1E-1C6B-41A3-A373-C5E3C4C5E3D0}" type="pres">
      <dgm:prSet presAssocID="{DF81FE2F-5EEC-4854-B3D5-F910964FA625}" presName="sibTrans" presStyleCnt="0"/>
      <dgm:spPr/>
    </dgm:pt>
    <dgm:pt modelId="{35E08C0A-3EE1-46D4-8527-259534FD43A2}" type="pres">
      <dgm:prSet presAssocID="{D6CB281C-E759-4507-8D79-609AB3C52136}" presName="composite" presStyleCnt="0"/>
      <dgm:spPr/>
    </dgm:pt>
    <dgm:pt modelId="{44B0470C-FEB8-40D9-A223-E98ED39D3928}" type="pres">
      <dgm:prSet presAssocID="{D6CB281C-E759-4507-8D79-609AB3C52136}" presName="rect1" presStyleLbl="trAlignAcc1" presStyleIdx="1" presStyleCnt="3">
        <dgm:presLayoutVars>
          <dgm:bulletEnabled val="1"/>
        </dgm:presLayoutVars>
      </dgm:prSet>
      <dgm:spPr/>
    </dgm:pt>
    <dgm:pt modelId="{6FA8985D-53FD-4B6E-872F-973F5AD1418F}" type="pres">
      <dgm:prSet presAssocID="{D6CB281C-E759-4507-8D79-609AB3C52136}" presName="rect2" presStyleLbl="fgImgPlace1" presStyleIdx="1" presStyleCnt="3" custScaleX="120021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76F7323-2CEB-41D7-B71A-F65134B18F5B}" type="pres">
      <dgm:prSet presAssocID="{8B1B9BA4-2AF8-4E6D-A44C-F5741F3FCF43}" presName="sibTrans" presStyleCnt="0"/>
      <dgm:spPr/>
    </dgm:pt>
    <dgm:pt modelId="{CA885717-BAD6-47F1-9E09-32A5D03BF004}" type="pres">
      <dgm:prSet presAssocID="{896D3C4F-7D2C-4561-B0FB-3951AB0E2BC3}" presName="composite" presStyleCnt="0"/>
      <dgm:spPr/>
    </dgm:pt>
    <dgm:pt modelId="{0756CA8C-F855-426A-ADCD-CAE98919D5EA}" type="pres">
      <dgm:prSet presAssocID="{896D3C4F-7D2C-4561-B0FB-3951AB0E2BC3}" presName="rect1" presStyleLbl="trAlignAcc1" presStyleIdx="2" presStyleCnt="3">
        <dgm:presLayoutVars>
          <dgm:bulletEnabled val="1"/>
        </dgm:presLayoutVars>
      </dgm:prSet>
      <dgm:spPr/>
    </dgm:pt>
    <dgm:pt modelId="{AA31E3AE-A75D-40F3-9CB6-5E90B1513234}" type="pres">
      <dgm:prSet presAssocID="{896D3C4F-7D2C-4561-B0FB-3951AB0E2BC3}" presName="rect2" presStyleLbl="fgImgPlace1" presStyleIdx="2" presStyleCnt="3" custScaleX="123064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2CFD4A24-F567-409B-96F9-95FF2AF8B30C}" srcId="{6C2D8C5F-75FB-478B-962D-3F169F549257}" destId="{7D80DC8C-DD04-45F5-82CC-445EB581C07F}" srcOrd="0" destOrd="0" parTransId="{BAF161D8-C2FE-440E-98EE-3B31CFEFC159}" sibTransId="{DF81FE2F-5EEC-4854-B3D5-F910964FA625}"/>
    <dgm:cxn modelId="{D737495D-1369-4C6D-958F-343763877605}" type="presOf" srcId="{7D80DC8C-DD04-45F5-82CC-445EB581C07F}" destId="{4D7CBBE5-B56D-45C3-82AA-42DF013343AE}" srcOrd="0" destOrd="0" presId="urn:microsoft.com/office/officeart/2008/layout/PictureStrips"/>
    <dgm:cxn modelId="{CA3AC641-5BDE-47A1-A755-21FE49DC7A09}" srcId="{6C2D8C5F-75FB-478B-962D-3F169F549257}" destId="{896D3C4F-7D2C-4561-B0FB-3951AB0E2BC3}" srcOrd="2" destOrd="0" parTransId="{E89E13B2-3F68-40C8-9F90-E141003DD492}" sibTransId="{D06FFDED-19C1-4971-9D03-8A4D6D6F0A8C}"/>
    <dgm:cxn modelId="{B1849EC7-FFC3-4A5C-AE73-CF69784E1F58}" type="presOf" srcId="{D6CB281C-E759-4507-8D79-609AB3C52136}" destId="{44B0470C-FEB8-40D9-A223-E98ED39D3928}" srcOrd="0" destOrd="0" presId="urn:microsoft.com/office/officeart/2008/layout/PictureStrips"/>
    <dgm:cxn modelId="{72E46EC9-97AE-4380-8111-67C3EA1D9A56}" srcId="{6C2D8C5F-75FB-478B-962D-3F169F549257}" destId="{D6CB281C-E759-4507-8D79-609AB3C52136}" srcOrd="1" destOrd="0" parTransId="{7FC2EB01-3286-4F99-B13E-875D1BE639FD}" sibTransId="{8B1B9BA4-2AF8-4E6D-A44C-F5741F3FCF43}"/>
    <dgm:cxn modelId="{319E46DA-5A76-4AAF-BEB4-AEDE8AA9F3C9}" type="presOf" srcId="{896D3C4F-7D2C-4561-B0FB-3951AB0E2BC3}" destId="{0756CA8C-F855-426A-ADCD-CAE98919D5EA}" srcOrd="0" destOrd="0" presId="urn:microsoft.com/office/officeart/2008/layout/PictureStrips"/>
    <dgm:cxn modelId="{72FF47FD-E96E-46BC-8E92-F94951DD46C5}" type="presOf" srcId="{6C2D8C5F-75FB-478B-962D-3F169F549257}" destId="{32A0273F-B90F-4B2E-BEF6-1C7C2E222CA6}" srcOrd="0" destOrd="0" presId="urn:microsoft.com/office/officeart/2008/layout/PictureStrips"/>
    <dgm:cxn modelId="{8F6080ED-C390-48EF-9E75-976218293F9E}" type="presParOf" srcId="{32A0273F-B90F-4B2E-BEF6-1C7C2E222CA6}" destId="{A524BC85-B811-44E4-9923-A2A9C5D8EEEE}" srcOrd="0" destOrd="0" presId="urn:microsoft.com/office/officeart/2008/layout/PictureStrips"/>
    <dgm:cxn modelId="{D255502C-1D04-4181-81C6-4D48A4AC947C}" type="presParOf" srcId="{A524BC85-B811-44E4-9923-A2A9C5D8EEEE}" destId="{4D7CBBE5-B56D-45C3-82AA-42DF013343AE}" srcOrd="0" destOrd="0" presId="urn:microsoft.com/office/officeart/2008/layout/PictureStrips"/>
    <dgm:cxn modelId="{D13211D7-5A6E-488F-AF65-60925D33BC04}" type="presParOf" srcId="{A524BC85-B811-44E4-9923-A2A9C5D8EEEE}" destId="{05B65BE0-0F39-462A-BBDB-8673B753DCDB}" srcOrd="1" destOrd="0" presId="urn:microsoft.com/office/officeart/2008/layout/PictureStrips"/>
    <dgm:cxn modelId="{E4D7236B-C3B7-43DA-A180-DC9BDB3E397C}" type="presParOf" srcId="{32A0273F-B90F-4B2E-BEF6-1C7C2E222CA6}" destId="{3BFD6C1E-1C6B-41A3-A373-C5E3C4C5E3D0}" srcOrd="1" destOrd="0" presId="urn:microsoft.com/office/officeart/2008/layout/PictureStrips"/>
    <dgm:cxn modelId="{F82597E7-43F9-489D-BD37-8E5ADADFBD0C}" type="presParOf" srcId="{32A0273F-B90F-4B2E-BEF6-1C7C2E222CA6}" destId="{35E08C0A-3EE1-46D4-8527-259534FD43A2}" srcOrd="2" destOrd="0" presId="urn:microsoft.com/office/officeart/2008/layout/PictureStrips"/>
    <dgm:cxn modelId="{9B798D33-815F-43C5-9D73-DBF445480B3D}" type="presParOf" srcId="{35E08C0A-3EE1-46D4-8527-259534FD43A2}" destId="{44B0470C-FEB8-40D9-A223-E98ED39D3928}" srcOrd="0" destOrd="0" presId="urn:microsoft.com/office/officeart/2008/layout/PictureStrips"/>
    <dgm:cxn modelId="{8A7512CE-9E8C-47C8-ACA2-376A2BDBA1C9}" type="presParOf" srcId="{35E08C0A-3EE1-46D4-8527-259534FD43A2}" destId="{6FA8985D-53FD-4B6E-872F-973F5AD1418F}" srcOrd="1" destOrd="0" presId="urn:microsoft.com/office/officeart/2008/layout/PictureStrips"/>
    <dgm:cxn modelId="{AA792071-BFAD-4E6D-9587-B1404B959AAB}" type="presParOf" srcId="{32A0273F-B90F-4B2E-BEF6-1C7C2E222CA6}" destId="{C76F7323-2CEB-41D7-B71A-F65134B18F5B}" srcOrd="3" destOrd="0" presId="urn:microsoft.com/office/officeart/2008/layout/PictureStrips"/>
    <dgm:cxn modelId="{5E752911-C1E9-4296-8AE4-960613DFB2F9}" type="presParOf" srcId="{32A0273F-B90F-4B2E-BEF6-1C7C2E222CA6}" destId="{CA885717-BAD6-47F1-9E09-32A5D03BF004}" srcOrd="4" destOrd="0" presId="urn:microsoft.com/office/officeart/2008/layout/PictureStrips"/>
    <dgm:cxn modelId="{148CBE7F-B679-4B5E-81BF-A21DE9999394}" type="presParOf" srcId="{CA885717-BAD6-47F1-9E09-32A5D03BF004}" destId="{0756CA8C-F855-426A-ADCD-CAE98919D5EA}" srcOrd="0" destOrd="0" presId="urn:microsoft.com/office/officeart/2008/layout/PictureStrips"/>
    <dgm:cxn modelId="{B38CF97E-8217-4598-8BC1-436EA60BEE04}" type="presParOf" srcId="{CA885717-BAD6-47F1-9E09-32A5D03BF004}" destId="{AA31E3AE-A75D-40F3-9CB6-5E90B151323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39D33-ACC9-469C-990E-76AF65AEAAA0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B2823EB-DDB1-4945-9C02-7C7608897A98}">
      <dgm:prSet phldrT="[텍스트]"/>
      <dgm:spPr/>
      <dgm:t>
        <a:bodyPr/>
        <a:lstStyle/>
        <a:p>
          <a:pPr latinLnBrk="1"/>
          <a:r>
            <a:rPr lang="ko-KR" altLang="en-US" dirty="0"/>
            <a:t>정규원</a:t>
          </a:r>
          <a:endParaRPr lang="en-US" altLang="ko-KR" dirty="0"/>
        </a:p>
        <a:p>
          <a:pPr latinLnBrk="1"/>
          <a:r>
            <a:rPr lang="ko-KR" altLang="en-US" dirty="0"/>
            <a:t>자료수집 및 스토리텔링 후 </a:t>
          </a:r>
          <a:r>
            <a:rPr lang="en-US" altLang="ko-KR" dirty="0"/>
            <a:t>PPT</a:t>
          </a:r>
          <a:endParaRPr lang="ko-KR" altLang="en-US" dirty="0"/>
        </a:p>
      </dgm:t>
    </dgm:pt>
    <dgm:pt modelId="{34D0F74E-1FA4-4F9F-AA35-B02BC0F85B16}" type="parTrans" cxnId="{F468472D-2D63-4E84-930A-D7CB7C8731DD}">
      <dgm:prSet/>
      <dgm:spPr/>
      <dgm:t>
        <a:bodyPr/>
        <a:lstStyle/>
        <a:p>
          <a:pPr latinLnBrk="1"/>
          <a:endParaRPr lang="ko-KR" altLang="en-US"/>
        </a:p>
      </dgm:t>
    </dgm:pt>
    <dgm:pt modelId="{81B9CCBA-7462-477A-83B9-45CC9D4DCB59}" type="sibTrans" cxnId="{F468472D-2D63-4E84-930A-D7CB7C8731DD}">
      <dgm:prSet/>
      <dgm:spPr/>
      <dgm:t>
        <a:bodyPr/>
        <a:lstStyle/>
        <a:p>
          <a:pPr latinLnBrk="1"/>
          <a:endParaRPr lang="ko-KR" altLang="en-US"/>
        </a:p>
      </dgm:t>
    </dgm:pt>
    <dgm:pt modelId="{6EE1247E-354A-436F-B0A8-8A02F15A1484}">
      <dgm:prSet phldrT="[텍스트]"/>
      <dgm:spPr/>
      <dgm:t>
        <a:bodyPr/>
        <a:lstStyle/>
        <a:p>
          <a:pPr latinLnBrk="1"/>
          <a:r>
            <a:rPr lang="ko-KR" altLang="en-US" dirty="0" err="1"/>
            <a:t>주우건</a:t>
          </a:r>
          <a:endParaRPr lang="en-US" altLang="ko-KR" dirty="0"/>
        </a:p>
        <a:p>
          <a:pPr latinLnBrk="1"/>
          <a:r>
            <a:rPr lang="ko-KR" altLang="en-US" dirty="0"/>
            <a:t>자바 구축 및 </a:t>
          </a:r>
          <a:r>
            <a:rPr lang="ko-KR" altLang="en-US" dirty="0" err="1"/>
            <a:t>서포팅</a:t>
          </a:r>
          <a:endParaRPr lang="ko-KR" altLang="en-US" dirty="0"/>
        </a:p>
      </dgm:t>
    </dgm:pt>
    <dgm:pt modelId="{ED6E6AB1-9DCB-4676-A967-A66233884A24}" type="parTrans" cxnId="{7A9CE9CA-7653-4A28-A439-D3AF4A47AC64}">
      <dgm:prSet/>
      <dgm:spPr/>
      <dgm:t>
        <a:bodyPr/>
        <a:lstStyle/>
        <a:p>
          <a:pPr latinLnBrk="1"/>
          <a:endParaRPr lang="ko-KR" altLang="en-US"/>
        </a:p>
      </dgm:t>
    </dgm:pt>
    <dgm:pt modelId="{65CE2E03-47A4-4DAD-8B32-77C4B015A433}" type="sibTrans" cxnId="{7A9CE9CA-7653-4A28-A439-D3AF4A47AC64}">
      <dgm:prSet/>
      <dgm:spPr/>
      <dgm:t>
        <a:bodyPr/>
        <a:lstStyle/>
        <a:p>
          <a:pPr latinLnBrk="1"/>
          <a:endParaRPr lang="ko-KR" altLang="en-US"/>
        </a:p>
      </dgm:t>
    </dgm:pt>
    <dgm:pt modelId="{42800253-FF20-4554-AA2E-172C05B762D4}" type="pres">
      <dgm:prSet presAssocID="{0B039D33-ACC9-469C-990E-76AF65AEAAA0}" presName="Name0" presStyleCnt="0">
        <dgm:presLayoutVars>
          <dgm:dir/>
          <dgm:resizeHandles val="exact"/>
        </dgm:presLayoutVars>
      </dgm:prSet>
      <dgm:spPr/>
    </dgm:pt>
    <dgm:pt modelId="{0FEB5D48-E58F-417E-BC1A-C89E2C542E59}" type="pres">
      <dgm:prSet presAssocID="{2B2823EB-DDB1-4945-9C02-7C7608897A98}" presName="composite" presStyleCnt="0"/>
      <dgm:spPr/>
    </dgm:pt>
    <dgm:pt modelId="{4ABB2291-009E-43E1-95ED-BA97DCD95D6A}" type="pres">
      <dgm:prSet presAssocID="{2B2823EB-DDB1-4945-9C02-7C7608897A98}" presName="rect1" presStyleLbl="trAlignAcc1" presStyleIdx="0" presStyleCnt="2">
        <dgm:presLayoutVars>
          <dgm:bulletEnabled val="1"/>
        </dgm:presLayoutVars>
      </dgm:prSet>
      <dgm:spPr/>
    </dgm:pt>
    <dgm:pt modelId="{3DF79D61-A915-4EAD-944C-C28F81A09536}" type="pres">
      <dgm:prSet presAssocID="{2B2823EB-DDB1-4945-9C02-7C7608897A98}" presName="rect2" presStyleLbl="fgImgPlace1" presStyleIdx="0" presStyleCnt="2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08D7528-1930-4680-AAFF-E933C5DB9C54}" type="pres">
      <dgm:prSet presAssocID="{81B9CCBA-7462-477A-83B9-45CC9D4DCB59}" presName="sibTrans" presStyleCnt="0"/>
      <dgm:spPr/>
    </dgm:pt>
    <dgm:pt modelId="{6E1FCD65-792C-4F18-9E10-46928D6F7B37}" type="pres">
      <dgm:prSet presAssocID="{6EE1247E-354A-436F-B0A8-8A02F15A1484}" presName="composite" presStyleCnt="0"/>
      <dgm:spPr/>
    </dgm:pt>
    <dgm:pt modelId="{3BCDBC70-7897-4959-9F45-351899562F43}" type="pres">
      <dgm:prSet presAssocID="{6EE1247E-354A-436F-B0A8-8A02F15A1484}" presName="rect1" presStyleLbl="trAlignAcc1" presStyleIdx="1" presStyleCnt="2">
        <dgm:presLayoutVars>
          <dgm:bulletEnabled val="1"/>
        </dgm:presLayoutVars>
      </dgm:prSet>
      <dgm:spPr/>
    </dgm:pt>
    <dgm:pt modelId="{AF2D1C20-C4EC-4665-93DA-124C4EB5B8CC}" type="pres">
      <dgm:prSet presAssocID="{6EE1247E-354A-436F-B0A8-8A02F15A1484}" presName="rect2" presStyleLbl="fgImgPlace1" presStyleIdx="1" presStyleCnt="2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AC9960A-E0ED-4F54-8844-FB05FE407705}" type="presOf" srcId="{2B2823EB-DDB1-4945-9C02-7C7608897A98}" destId="{4ABB2291-009E-43E1-95ED-BA97DCD95D6A}" srcOrd="0" destOrd="0" presId="urn:microsoft.com/office/officeart/2008/layout/PictureStrips"/>
    <dgm:cxn modelId="{D36F9917-457D-4933-82A2-E3ABA038673D}" type="presOf" srcId="{6EE1247E-354A-436F-B0A8-8A02F15A1484}" destId="{3BCDBC70-7897-4959-9F45-351899562F43}" srcOrd="0" destOrd="0" presId="urn:microsoft.com/office/officeart/2008/layout/PictureStrips"/>
    <dgm:cxn modelId="{F468472D-2D63-4E84-930A-D7CB7C8731DD}" srcId="{0B039D33-ACC9-469C-990E-76AF65AEAAA0}" destId="{2B2823EB-DDB1-4945-9C02-7C7608897A98}" srcOrd="0" destOrd="0" parTransId="{34D0F74E-1FA4-4F9F-AA35-B02BC0F85B16}" sibTransId="{81B9CCBA-7462-477A-83B9-45CC9D4DCB59}"/>
    <dgm:cxn modelId="{9592BA3B-8D8F-46BA-97E3-48C0C18B6CA1}" type="presOf" srcId="{0B039D33-ACC9-469C-990E-76AF65AEAAA0}" destId="{42800253-FF20-4554-AA2E-172C05B762D4}" srcOrd="0" destOrd="0" presId="urn:microsoft.com/office/officeart/2008/layout/PictureStrips"/>
    <dgm:cxn modelId="{7A9CE9CA-7653-4A28-A439-D3AF4A47AC64}" srcId="{0B039D33-ACC9-469C-990E-76AF65AEAAA0}" destId="{6EE1247E-354A-436F-B0A8-8A02F15A1484}" srcOrd="1" destOrd="0" parTransId="{ED6E6AB1-9DCB-4676-A967-A66233884A24}" sibTransId="{65CE2E03-47A4-4DAD-8B32-77C4B015A433}"/>
    <dgm:cxn modelId="{CEB86B9A-957A-462F-BF42-81832AB0992F}" type="presParOf" srcId="{42800253-FF20-4554-AA2E-172C05B762D4}" destId="{0FEB5D48-E58F-417E-BC1A-C89E2C542E59}" srcOrd="0" destOrd="0" presId="urn:microsoft.com/office/officeart/2008/layout/PictureStrips"/>
    <dgm:cxn modelId="{502CCE04-D1BF-4921-94FF-ED250D5453C4}" type="presParOf" srcId="{0FEB5D48-E58F-417E-BC1A-C89E2C542E59}" destId="{4ABB2291-009E-43E1-95ED-BA97DCD95D6A}" srcOrd="0" destOrd="0" presId="urn:microsoft.com/office/officeart/2008/layout/PictureStrips"/>
    <dgm:cxn modelId="{BAD43E02-C326-421C-A68D-B26C7EBF6011}" type="presParOf" srcId="{0FEB5D48-E58F-417E-BC1A-C89E2C542E59}" destId="{3DF79D61-A915-4EAD-944C-C28F81A09536}" srcOrd="1" destOrd="0" presId="urn:microsoft.com/office/officeart/2008/layout/PictureStrips"/>
    <dgm:cxn modelId="{4309ED35-CA92-4E86-BFAF-67DAD93D6B3F}" type="presParOf" srcId="{42800253-FF20-4554-AA2E-172C05B762D4}" destId="{508D7528-1930-4680-AAFF-E933C5DB9C54}" srcOrd="1" destOrd="0" presId="urn:microsoft.com/office/officeart/2008/layout/PictureStrips"/>
    <dgm:cxn modelId="{94544562-3E22-479F-A6DE-5918695ED6D8}" type="presParOf" srcId="{42800253-FF20-4554-AA2E-172C05B762D4}" destId="{6E1FCD65-792C-4F18-9E10-46928D6F7B37}" srcOrd="2" destOrd="0" presId="urn:microsoft.com/office/officeart/2008/layout/PictureStrips"/>
    <dgm:cxn modelId="{F043BC50-BF6E-4545-B01D-7FDF757DC171}" type="presParOf" srcId="{6E1FCD65-792C-4F18-9E10-46928D6F7B37}" destId="{3BCDBC70-7897-4959-9F45-351899562F43}" srcOrd="0" destOrd="0" presId="urn:microsoft.com/office/officeart/2008/layout/PictureStrips"/>
    <dgm:cxn modelId="{BE4CF2CA-2A66-46BF-AF78-7315BD12C940}" type="presParOf" srcId="{6E1FCD65-792C-4F18-9E10-46928D6F7B37}" destId="{AF2D1C20-C4EC-4665-93DA-124C4EB5B8C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6CCBB6-942B-48D0-AED6-7A5BFF22C303}" type="doc">
      <dgm:prSet loTypeId="urn:microsoft.com/office/officeart/2005/8/layout/hierarchy6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B0ED1AFF-77E7-40E2-B45D-9FB8B6FA283D}">
      <dgm:prSet phldrT="[텍스트]"/>
      <dgm:spPr/>
      <dgm:t>
        <a:bodyPr/>
        <a:lstStyle/>
        <a:p>
          <a:pPr latinLnBrk="1"/>
          <a:r>
            <a:rPr lang="en-US" altLang="ko-KR" dirty="0"/>
            <a:t>E vs I</a:t>
          </a:r>
          <a:endParaRPr lang="ko-KR" altLang="en-US" dirty="0"/>
        </a:p>
      </dgm:t>
    </dgm:pt>
    <dgm:pt modelId="{AF96B267-F808-453E-8368-6C3941126CCC}" type="parTrans" cxnId="{2FEA64D4-F2F4-46DB-A685-4B143A1F956C}">
      <dgm:prSet/>
      <dgm:spPr/>
      <dgm:t>
        <a:bodyPr/>
        <a:lstStyle/>
        <a:p>
          <a:pPr latinLnBrk="1"/>
          <a:endParaRPr lang="ko-KR" altLang="en-US"/>
        </a:p>
      </dgm:t>
    </dgm:pt>
    <dgm:pt modelId="{D991D07A-574C-41B3-8D57-7460484BF7EE}" type="sibTrans" cxnId="{2FEA64D4-F2F4-46DB-A685-4B143A1F956C}">
      <dgm:prSet/>
      <dgm:spPr/>
      <dgm:t>
        <a:bodyPr/>
        <a:lstStyle/>
        <a:p>
          <a:pPr latinLnBrk="1"/>
          <a:endParaRPr lang="ko-KR" altLang="en-US"/>
        </a:p>
      </dgm:t>
    </dgm:pt>
    <dgm:pt modelId="{ACC51D00-C52A-454D-B667-427484D1E6BA}">
      <dgm:prSet phldrT="[텍스트]"/>
      <dgm:spPr/>
      <dgm:t>
        <a:bodyPr/>
        <a:lstStyle/>
        <a:p>
          <a:pPr latinLnBrk="1"/>
          <a:r>
            <a:rPr lang="en-US" altLang="ko-KR" dirty="0"/>
            <a:t>E</a:t>
          </a:r>
          <a:endParaRPr lang="ko-KR" altLang="en-US" dirty="0"/>
        </a:p>
      </dgm:t>
    </dgm:pt>
    <dgm:pt modelId="{1BDBE250-12F8-45B8-AF4A-03A774718091}" type="parTrans" cxnId="{A13A2320-EE72-4356-A973-24B3A8421398}">
      <dgm:prSet/>
      <dgm:spPr/>
      <dgm:t>
        <a:bodyPr/>
        <a:lstStyle/>
        <a:p>
          <a:pPr latinLnBrk="1"/>
          <a:endParaRPr lang="ko-KR" altLang="en-US"/>
        </a:p>
      </dgm:t>
    </dgm:pt>
    <dgm:pt modelId="{708363D3-D612-434A-8E30-A8792F4AFA28}" type="sibTrans" cxnId="{A13A2320-EE72-4356-A973-24B3A8421398}">
      <dgm:prSet/>
      <dgm:spPr/>
      <dgm:t>
        <a:bodyPr/>
        <a:lstStyle/>
        <a:p>
          <a:pPr latinLnBrk="1"/>
          <a:endParaRPr lang="ko-KR" altLang="en-US"/>
        </a:p>
      </dgm:t>
    </dgm:pt>
    <dgm:pt modelId="{C42681A0-D9AF-4D10-871F-F946E92E398F}">
      <dgm:prSet phldrT="[텍스트]"/>
      <dgm:spPr/>
      <dgm:t>
        <a:bodyPr/>
        <a:lstStyle/>
        <a:p>
          <a:pPr latinLnBrk="1"/>
          <a:r>
            <a:rPr lang="en-US" altLang="ko-KR" dirty="0"/>
            <a:t>S vs N</a:t>
          </a:r>
          <a:endParaRPr lang="ko-KR" altLang="en-US" dirty="0"/>
        </a:p>
      </dgm:t>
    </dgm:pt>
    <dgm:pt modelId="{D6797C12-EBCB-40CF-9D0A-0828A1B88B27}" type="parTrans" cxnId="{9273B333-913C-4DC5-B247-B641011A015E}">
      <dgm:prSet/>
      <dgm:spPr/>
      <dgm:t>
        <a:bodyPr/>
        <a:lstStyle/>
        <a:p>
          <a:pPr latinLnBrk="1"/>
          <a:endParaRPr lang="ko-KR" altLang="en-US"/>
        </a:p>
      </dgm:t>
    </dgm:pt>
    <dgm:pt modelId="{1F888A95-1793-44F3-96B8-1AC76F2E83A6}" type="sibTrans" cxnId="{9273B333-913C-4DC5-B247-B641011A015E}">
      <dgm:prSet/>
      <dgm:spPr/>
      <dgm:t>
        <a:bodyPr/>
        <a:lstStyle/>
        <a:p>
          <a:pPr latinLnBrk="1"/>
          <a:endParaRPr lang="ko-KR" altLang="en-US"/>
        </a:p>
      </dgm:t>
    </dgm:pt>
    <dgm:pt modelId="{8FA3D2CF-7B59-4DBA-8417-E08D8800DCCA}">
      <dgm:prSet phldrT="[텍스트]"/>
      <dgm:spPr/>
      <dgm:t>
        <a:bodyPr/>
        <a:lstStyle/>
        <a:p>
          <a:pPr latinLnBrk="1"/>
          <a:r>
            <a:rPr lang="en-US" altLang="ko-KR" dirty="0"/>
            <a:t>I</a:t>
          </a:r>
          <a:endParaRPr lang="ko-KR" altLang="en-US" dirty="0"/>
        </a:p>
      </dgm:t>
    </dgm:pt>
    <dgm:pt modelId="{B3165011-AB66-40E6-9971-B446925EE3D4}" type="parTrans" cxnId="{67BBB880-1CCC-41B0-A82E-4A26682DE8D2}">
      <dgm:prSet/>
      <dgm:spPr/>
      <dgm:t>
        <a:bodyPr/>
        <a:lstStyle/>
        <a:p>
          <a:pPr latinLnBrk="1"/>
          <a:endParaRPr lang="ko-KR" altLang="en-US"/>
        </a:p>
      </dgm:t>
    </dgm:pt>
    <dgm:pt modelId="{ACC0C1F5-3CF2-4C66-8ACE-64118216B339}" type="sibTrans" cxnId="{67BBB880-1CCC-41B0-A82E-4A26682DE8D2}">
      <dgm:prSet/>
      <dgm:spPr/>
      <dgm:t>
        <a:bodyPr/>
        <a:lstStyle/>
        <a:p>
          <a:pPr latinLnBrk="1"/>
          <a:endParaRPr lang="ko-KR" altLang="en-US"/>
        </a:p>
      </dgm:t>
    </dgm:pt>
    <dgm:pt modelId="{BFEC6A70-8BA4-482F-901F-B2CFCA757D08}">
      <dgm:prSet phldrT="[텍스트]"/>
      <dgm:spPr/>
      <dgm:t>
        <a:bodyPr/>
        <a:lstStyle/>
        <a:p>
          <a:pPr latinLnBrk="1"/>
          <a:r>
            <a:rPr lang="ko-KR" altLang="en-US" dirty="0"/>
            <a:t>질문</a:t>
          </a:r>
          <a:r>
            <a:rPr lang="en-US" altLang="ko-KR" dirty="0"/>
            <a:t>2</a:t>
          </a:r>
          <a:br>
            <a:rPr lang="en-US" altLang="ko-KR" dirty="0"/>
          </a:br>
          <a:r>
            <a:rPr lang="en-US" altLang="ko-KR" dirty="0"/>
            <a:t>S vs N </a:t>
          </a:r>
          <a:r>
            <a:rPr lang="ko-KR" altLang="en-US" dirty="0"/>
            <a:t>구분을 위한 질문 </a:t>
          </a:r>
          <a:r>
            <a:rPr lang="en-US" altLang="ko-KR" dirty="0"/>
            <a:t>3</a:t>
          </a:r>
          <a:r>
            <a:rPr lang="ko-KR" altLang="en-US" dirty="0"/>
            <a:t>개</a:t>
          </a:r>
        </a:p>
      </dgm:t>
    </dgm:pt>
    <dgm:pt modelId="{AFF1B24E-2371-40F1-9780-72DFE1F44696}" type="parTrans" cxnId="{4C802D58-5741-46EA-A95C-A9534B6FFED5}">
      <dgm:prSet/>
      <dgm:spPr/>
      <dgm:t>
        <a:bodyPr/>
        <a:lstStyle/>
        <a:p>
          <a:pPr latinLnBrk="1"/>
          <a:endParaRPr lang="ko-KR" altLang="en-US"/>
        </a:p>
      </dgm:t>
    </dgm:pt>
    <dgm:pt modelId="{F1EDDDFF-227C-4745-84F0-E68E4E9E5D7A}" type="sibTrans" cxnId="{4C802D58-5741-46EA-A95C-A9534B6FFED5}">
      <dgm:prSet/>
      <dgm:spPr/>
      <dgm:t>
        <a:bodyPr/>
        <a:lstStyle/>
        <a:p>
          <a:pPr latinLnBrk="1"/>
          <a:endParaRPr lang="ko-KR" altLang="en-US"/>
        </a:p>
      </dgm:t>
    </dgm:pt>
    <dgm:pt modelId="{CF7ED5AA-997A-49E5-863A-65D29531A231}">
      <dgm:prSet phldrT="[텍스트]"/>
      <dgm:spPr/>
      <dgm:t>
        <a:bodyPr/>
        <a:lstStyle/>
        <a:p>
          <a:pPr latinLnBrk="1"/>
          <a:r>
            <a:rPr lang="ko-KR" altLang="en-US" dirty="0"/>
            <a:t>질문</a:t>
          </a:r>
          <a:r>
            <a:rPr lang="en-US" altLang="ko-KR" dirty="0"/>
            <a:t>3</a:t>
          </a:r>
          <a:br>
            <a:rPr lang="en-US" altLang="ko-KR" dirty="0"/>
          </a:br>
          <a:r>
            <a:rPr lang="en-US" altLang="ko-KR" dirty="0"/>
            <a:t>F vs T </a:t>
          </a:r>
          <a:r>
            <a:rPr lang="ko-KR" altLang="en-US" dirty="0"/>
            <a:t>구분을 위한 질문 </a:t>
          </a:r>
          <a:r>
            <a:rPr lang="en-US" altLang="ko-KR" dirty="0"/>
            <a:t>3</a:t>
          </a:r>
          <a:r>
            <a:rPr lang="ko-KR" altLang="en-US" dirty="0"/>
            <a:t>개</a:t>
          </a:r>
        </a:p>
      </dgm:t>
    </dgm:pt>
    <dgm:pt modelId="{FA3C3342-8E10-4334-84D1-79815D51A01B}" type="parTrans" cxnId="{54C5D738-9040-4ED5-B820-4F6694D2B1C5}">
      <dgm:prSet/>
      <dgm:spPr/>
      <dgm:t>
        <a:bodyPr/>
        <a:lstStyle/>
        <a:p>
          <a:pPr latinLnBrk="1"/>
          <a:endParaRPr lang="ko-KR" altLang="en-US"/>
        </a:p>
      </dgm:t>
    </dgm:pt>
    <dgm:pt modelId="{56AF1C5A-B00F-4923-B17D-1A2EAA257DF7}" type="sibTrans" cxnId="{54C5D738-9040-4ED5-B820-4F6694D2B1C5}">
      <dgm:prSet/>
      <dgm:spPr/>
      <dgm:t>
        <a:bodyPr/>
        <a:lstStyle/>
        <a:p>
          <a:pPr latinLnBrk="1"/>
          <a:endParaRPr lang="ko-KR" altLang="en-US"/>
        </a:p>
      </dgm:t>
    </dgm:pt>
    <dgm:pt modelId="{BB038CB0-BCB3-4EA5-A505-24BD9F0DB8E4}">
      <dgm:prSet phldrT="[텍스트]"/>
      <dgm:spPr/>
      <dgm:t>
        <a:bodyPr/>
        <a:lstStyle/>
        <a:p>
          <a:pPr latinLnBrk="1"/>
          <a:r>
            <a:rPr lang="en-US" altLang="ko-KR" dirty="0"/>
            <a:t>ES</a:t>
          </a:r>
          <a:endParaRPr lang="ko-KR" altLang="en-US" dirty="0"/>
        </a:p>
      </dgm:t>
    </dgm:pt>
    <dgm:pt modelId="{C6048AFD-40A9-4FE0-87C3-DF1D1F1947C6}" type="parTrans" cxnId="{2138DCEE-3079-4127-9A91-A575535AC8CC}">
      <dgm:prSet/>
      <dgm:spPr/>
      <dgm:t>
        <a:bodyPr/>
        <a:lstStyle/>
        <a:p>
          <a:pPr latinLnBrk="1"/>
          <a:endParaRPr lang="ko-KR" altLang="en-US"/>
        </a:p>
      </dgm:t>
    </dgm:pt>
    <dgm:pt modelId="{81883E9A-5024-4FC5-8CBB-A84C14571B8A}" type="sibTrans" cxnId="{2138DCEE-3079-4127-9A91-A575535AC8CC}">
      <dgm:prSet/>
      <dgm:spPr/>
      <dgm:t>
        <a:bodyPr/>
        <a:lstStyle/>
        <a:p>
          <a:pPr latinLnBrk="1"/>
          <a:endParaRPr lang="ko-KR" altLang="en-US"/>
        </a:p>
      </dgm:t>
    </dgm:pt>
    <dgm:pt modelId="{400D3ACE-37F6-4423-8FE0-31743C260391}">
      <dgm:prSet phldrT="[텍스트]"/>
      <dgm:spPr/>
      <dgm:t>
        <a:bodyPr/>
        <a:lstStyle/>
        <a:p>
          <a:pPr latinLnBrk="1"/>
          <a:r>
            <a:rPr lang="en-US" altLang="ko-KR" dirty="0"/>
            <a:t>EN</a:t>
          </a:r>
          <a:endParaRPr lang="ko-KR" altLang="en-US" dirty="0"/>
        </a:p>
      </dgm:t>
    </dgm:pt>
    <dgm:pt modelId="{F589931F-02C9-4B09-A95C-F4C235BFFFA6}" type="parTrans" cxnId="{395D2021-CC85-4F94-A8C7-2F3BD037F94F}">
      <dgm:prSet/>
      <dgm:spPr/>
      <dgm:t>
        <a:bodyPr/>
        <a:lstStyle/>
        <a:p>
          <a:pPr latinLnBrk="1"/>
          <a:endParaRPr lang="ko-KR" altLang="en-US"/>
        </a:p>
      </dgm:t>
    </dgm:pt>
    <dgm:pt modelId="{1601994D-5D83-4DA5-87D1-F88B25B6E0FD}" type="sibTrans" cxnId="{395D2021-CC85-4F94-A8C7-2F3BD037F94F}">
      <dgm:prSet/>
      <dgm:spPr/>
      <dgm:t>
        <a:bodyPr/>
        <a:lstStyle/>
        <a:p>
          <a:pPr latinLnBrk="1"/>
          <a:endParaRPr lang="ko-KR" altLang="en-US"/>
        </a:p>
      </dgm:t>
    </dgm:pt>
    <dgm:pt modelId="{4373D90F-E2D6-491B-A4D8-F32D4F910A7D}">
      <dgm:prSet phldrT="[텍스트]"/>
      <dgm:spPr/>
      <dgm:t>
        <a:bodyPr/>
        <a:lstStyle/>
        <a:p>
          <a:pPr latinLnBrk="1"/>
          <a:r>
            <a:rPr lang="en-US" altLang="ko-KR" dirty="0"/>
            <a:t>F vs T</a:t>
          </a:r>
          <a:endParaRPr lang="ko-KR" altLang="en-US" dirty="0"/>
        </a:p>
      </dgm:t>
    </dgm:pt>
    <dgm:pt modelId="{3C39B743-FDAF-40C5-9553-46F22E99125C}" type="parTrans" cxnId="{C9377EFE-0DCB-471E-ADFC-0BDA23D860F6}">
      <dgm:prSet/>
      <dgm:spPr/>
      <dgm:t>
        <a:bodyPr/>
        <a:lstStyle/>
        <a:p>
          <a:pPr latinLnBrk="1"/>
          <a:endParaRPr lang="ko-KR" altLang="en-US"/>
        </a:p>
      </dgm:t>
    </dgm:pt>
    <dgm:pt modelId="{BA030F43-45C1-461B-8164-6E199975E7A7}" type="sibTrans" cxnId="{C9377EFE-0DCB-471E-ADFC-0BDA23D860F6}">
      <dgm:prSet/>
      <dgm:spPr/>
      <dgm:t>
        <a:bodyPr/>
        <a:lstStyle/>
        <a:p>
          <a:pPr latinLnBrk="1"/>
          <a:endParaRPr lang="ko-KR" altLang="en-US"/>
        </a:p>
      </dgm:t>
    </dgm:pt>
    <dgm:pt modelId="{3FF66BAC-F583-4D39-A512-DA9056A1ECC8}">
      <dgm:prSet phldrT="[텍스트]"/>
      <dgm:spPr/>
      <dgm:t>
        <a:bodyPr/>
        <a:lstStyle/>
        <a:p>
          <a:pPr latinLnBrk="1"/>
          <a:r>
            <a:rPr lang="en-US" altLang="ko-KR" dirty="0"/>
            <a:t>ENF</a:t>
          </a:r>
          <a:endParaRPr lang="ko-KR" altLang="en-US" dirty="0"/>
        </a:p>
      </dgm:t>
    </dgm:pt>
    <dgm:pt modelId="{BF01533A-F75D-4082-AD57-BB1A820520C8}" type="parTrans" cxnId="{FC3BA6C3-A0D6-44AF-9B8F-DD63145E63CA}">
      <dgm:prSet/>
      <dgm:spPr/>
      <dgm:t>
        <a:bodyPr/>
        <a:lstStyle/>
        <a:p>
          <a:pPr latinLnBrk="1"/>
          <a:endParaRPr lang="ko-KR" altLang="en-US"/>
        </a:p>
      </dgm:t>
    </dgm:pt>
    <dgm:pt modelId="{6EEB3744-B641-475E-BC6E-53D0C15BF7CF}" type="sibTrans" cxnId="{FC3BA6C3-A0D6-44AF-9B8F-DD63145E63CA}">
      <dgm:prSet/>
      <dgm:spPr/>
      <dgm:t>
        <a:bodyPr/>
        <a:lstStyle/>
        <a:p>
          <a:pPr latinLnBrk="1"/>
          <a:endParaRPr lang="ko-KR" altLang="en-US"/>
        </a:p>
      </dgm:t>
    </dgm:pt>
    <dgm:pt modelId="{8D098204-206A-4E38-862A-57CCEA933377}">
      <dgm:prSet phldrT="[텍스트]"/>
      <dgm:spPr/>
      <dgm:t>
        <a:bodyPr/>
        <a:lstStyle/>
        <a:p>
          <a:pPr latinLnBrk="1"/>
          <a:r>
            <a:rPr lang="en-US" altLang="ko-KR" dirty="0"/>
            <a:t>ENF</a:t>
          </a:r>
          <a:endParaRPr lang="ko-KR" altLang="en-US" dirty="0"/>
        </a:p>
      </dgm:t>
    </dgm:pt>
    <dgm:pt modelId="{C02B3352-C0A3-4927-92E8-ED03955D58A4}" type="parTrans" cxnId="{FEBA8F7E-877A-4E7E-88A5-5E4988F14BFE}">
      <dgm:prSet/>
      <dgm:spPr/>
      <dgm:t>
        <a:bodyPr/>
        <a:lstStyle/>
        <a:p>
          <a:pPr latinLnBrk="1"/>
          <a:endParaRPr lang="ko-KR" altLang="en-US"/>
        </a:p>
      </dgm:t>
    </dgm:pt>
    <dgm:pt modelId="{F77B2DFD-E295-43CD-A750-0108F40B0014}" type="sibTrans" cxnId="{FEBA8F7E-877A-4E7E-88A5-5E4988F14BFE}">
      <dgm:prSet/>
      <dgm:spPr/>
      <dgm:t>
        <a:bodyPr/>
        <a:lstStyle/>
        <a:p>
          <a:pPr latinLnBrk="1"/>
          <a:endParaRPr lang="ko-KR" altLang="en-US"/>
        </a:p>
      </dgm:t>
    </dgm:pt>
    <dgm:pt modelId="{1CC81D2E-4FB5-4CC2-B93F-CD58633154BD}">
      <dgm:prSet phldrT="[텍스트]"/>
      <dgm:spPr/>
      <dgm:t>
        <a:bodyPr/>
        <a:lstStyle/>
        <a:p>
          <a:pPr latinLnBrk="1"/>
          <a:r>
            <a:rPr lang="en-US" altLang="ko-KR" dirty="0"/>
            <a:t>J vs P</a:t>
          </a:r>
          <a:endParaRPr lang="ko-KR" altLang="en-US" dirty="0"/>
        </a:p>
      </dgm:t>
    </dgm:pt>
    <dgm:pt modelId="{AFC8BC67-8CE2-4457-B6C8-2D558133E15F}" type="parTrans" cxnId="{FCAD0116-72AD-4D41-81FD-15B9669BFF00}">
      <dgm:prSet/>
      <dgm:spPr/>
      <dgm:t>
        <a:bodyPr/>
        <a:lstStyle/>
        <a:p>
          <a:pPr latinLnBrk="1"/>
          <a:endParaRPr lang="ko-KR" altLang="en-US"/>
        </a:p>
      </dgm:t>
    </dgm:pt>
    <dgm:pt modelId="{30570C52-25AC-47B4-BBFD-45A34DB312A8}" type="sibTrans" cxnId="{FCAD0116-72AD-4D41-81FD-15B9669BFF00}">
      <dgm:prSet/>
      <dgm:spPr/>
      <dgm:t>
        <a:bodyPr/>
        <a:lstStyle/>
        <a:p>
          <a:pPr latinLnBrk="1"/>
          <a:endParaRPr lang="ko-KR" altLang="en-US"/>
        </a:p>
      </dgm:t>
    </dgm:pt>
    <dgm:pt modelId="{F9D17E2D-7FA5-4A0E-B884-13EE66A3031D}">
      <dgm:prSet phldrT="[텍스트]"/>
      <dgm:spPr/>
      <dgm:t>
        <a:bodyPr/>
        <a:lstStyle/>
        <a:p>
          <a:pPr latinLnBrk="1"/>
          <a:r>
            <a:rPr lang="ko-KR" altLang="en-US" dirty="0"/>
            <a:t>질문</a:t>
          </a:r>
          <a:r>
            <a:rPr lang="en-US" altLang="ko-KR" dirty="0"/>
            <a:t>4</a:t>
          </a:r>
          <a:br>
            <a:rPr lang="en-US" altLang="ko-KR" dirty="0"/>
          </a:br>
          <a:r>
            <a:rPr lang="en-US" altLang="ko-KR" dirty="0"/>
            <a:t>J vs P </a:t>
          </a:r>
          <a:r>
            <a:rPr lang="ko-KR" altLang="en-US" dirty="0"/>
            <a:t>구분을 위한 질문 </a:t>
          </a:r>
          <a:r>
            <a:rPr lang="en-US" altLang="ko-KR" dirty="0"/>
            <a:t>3</a:t>
          </a:r>
          <a:r>
            <a:rPr lang="ko-KR" altLang="en-US" dirty="0"/>
            <a:t>개</a:t>
          </a:r>
        </a:p>
      </dgm:t>
    </dgm:pt>
    <dgm:pt modelId="{71B85A1A-FD65-4EDE-B36D-48ED2956D404}" type="parTrans" cxnId="{C3620AE4-4D6F-4EC4-8201-819528491EFE}">
      <dgm:prSet/>
      <dgm:spPr/>
      <dgm:t>
        <a:bodyPr/>
        <a:lstStyle/>
        <a:p>
          <a:pPr latinLnBrk="1"/>
          <a:endParaRPr lang="ko-KR" altLang="en-US"/>
        </a:p>
      </dgm:t>
    </dgm:pt>
    <dgm:pt modelId="{3CF65CD5-2306-4AE6-BA03-01B193B64ADD}" type="sibTrans" cxnId="{C3620AE4-4D6F-4EC4-8201-819528491EFE}">
      <dgm:prSet/>
      <dgm:spPr/>
      <dgm:t>
        <a:bodyPr/>
        <a:lstStyle/>
        <a:p>
          <a:pPr latinLnBrk="1"/>
          <a:endParaRPr lang="ko-KR" altLang="en-US"/>
        </a:p>
      </dgm:t>
    </dgm:pt>
    <dgm:pt modelId="{40F7AB6F-48C8-418A-AF0D-EF2E32D4CA4A}">
      <dgm:prSet phldrT="[텍스트]"/>
      <dgm:spPr/>
      <dgm:t>
        <a:bodyPr/>
        <a:lstStyle/>
        <a:p>
          <a:pPr latinLnBrk="1"/>
          <a:r>
            <a:rPr lang="ko-KR" altLang="en-US" dirty="0"/>
            <a:t>질문</a:t>
          </a:r>
          <a:r>
            <a:rPr lang="en-US" altLang="ko-KR" dirty="0"/>
            <a:t>1</a:t>
          </a:r>
          <a:br>
            <a:rPr lang="en-US" altLang="ko-KR" dirty="0"/>
          </a:br>
          <a:r>
            <a:rPr lang="en-US" altLang="ko-KR" dirty="0"/>
            <a:t>E vs I </a:t>
          </a:r>
          <a:r>
            <a:rPr lang="ko-KR" altLang="en-US" dirty="0"/>
            <a:t>구분을 위한 질문 </a:t>
          </a:r>
          <a:r>
            <a:rPr lang="en-US" altLang="ko-KR" dirty="0"/>
            <a:t>3</a:t>
          </a:r>
          <a:r>
            <a:rPr lang="ko-KR" altLang="en-US" dirty="0"/>
            <a:t>개</a:t>
          </a:r>
        </a:p>
      </dgm:t>
    </dgm:pt>
    <dgm:pt modelId="{6207239C-D4F6-4FA1-855E-3597B05C67EE}" type="parTrans" cxnId="{37452358-C4B6-4133-A498-BD34336333E5}">
      <dgm:prSet/>
      <dgm:spPr/>
      <dgm:t>
        <a:bodyPr/>
        <a:lstStyle/>
        <a:p>
          <a:pPr latinLnBrk="1"/>
          <a:endParaRPr lang="ko-KR" altLang="en-US"/>
        </a:p>
      </dgm:t>
    </dgm:pt>
    <dgm:pt modelId="{25CAE9E8-6896-4136-BE70-9F05BB50A9F3}" type="sibTrans" cxnId="{37452358-C4B6-4133-A498-BD34336333E5}">
      <dgm:prSet/>
      <dgm:spPr/>
      <dgm:t>
        <a:bodyPr/>
        <a:lstStyle/>
        <a:p>
          <a:pPr latinLnBrk="1"/>
          <a:endParaRPr lang="ko-KR" altLang="en-US"/>
        </a:p>
      </dgm:t>
    </dgm:pt>
    <dgm:pt modelId="{CBE92D2B-E4D9-492C-8BAD-AD65D93A9BA5}" type="pres">
      <dgm:prSet presAssocID="{126CCBB6-942B-48D0-AED6-7A5BFF22C30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D55ADEE-C0AD-4AA6-BD52-C6BBA191D6CF}" type="pres">
      <dgm:prSet presAssocID="{126CCBB6-942B-48D0-AED6-7A5BFF22C303}" presName="hierFlow" presStyleCnt="0"/>
      <dgm:spPr/>
    </dgm:pt>
    <dgm:pt modelId="{111AD1FB-9E16-4748-8733-F4D64224E164}" type="pres">
      <dgm:prSet presAssocID="{126CCBB6-942B-48D0-AED6-7A5BFF22C303}" presName="firstBuf" presStyleCnt="0"/>
      <dgm:spPr/>
    </dgm:pt>
    <dgm:pt modelId="{05053EAB-90A7-4DE4-8CDE-6B8D038412B4}" type="pres">
      <dgm:prSet presAssocID="{126CCBB6-942B-48D0-AED6-7A5BFF22C30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17805E-909A-416F-AFCD-E94359BE3B16}" type="pres">
      <dgm:prSet presAssocID="{B0ED1AFF-77E7-40E2-B45D-9FB8B6FA283D}" presName="Name14" presStyleCnt="0"/>
      <dgm:spPr/>
    </dgm:pt>
    <dgm:pt modelId="{FBA151C2-E7A9-4D03-8AAC-835262D25CCC}" type="pres">
      <dgm:prSet presAssocID="{B0ED1AFF-77E7-40E2-B45D-9FB8B6FA283D}" presName="level1Shape" presStyleLbl="node0" presStyleIdx="0" presStyleCnt="1">
        <dgm:presLayoutVars>
          <dgm:chPref val="3"/>
        </dgm:presLayoutVars>
      </dgm:prSet>
      <dgm:spPr/>
    </dgm:pt>
    <dgm:pt modelId="{CA21E10D-38C1-4565-83A2-F72714401EAB}" type="pres">
      <dgm:prSet presAssocID="{B0ED1AFF-77E7-40E2-B45D-9FB8B6FA283D}" presName="hierChild2" presStyleCnt="0"/>
      <dgm:spPr/>
    </dgm:pt>
    <dgm:pt modelId="{8B3BF173-202B-44BA-8348-35C5DB692126}" type="pres">
      <dgm:prSet presAssocID="{1BDBE250-12F8-45B8-AF4A-03A774718091}" presName="Name19" presStyleLbl="parChTrans1D2" presStyleIdx="0" presStyleCnt="2"/>
      <dgm:spPr/>
    </dgm:pt>
    <dgm:pt modelId="{D7297767-AB28-4EBF-9070-2074145703BC}" type="pres">
      <dgm:prSet presAssocID="{ACC51D00-C52A-454D-B667-427484D1E6BA}" presName="Name21" presStyleCnt="0"/>
      <dgm:spPr/>
    </dgm:pt>
    <dgm:pt modelId="{14B84C90-EF8C-4B12-8E10-1797860EF523}" type="pres">
      <dgm:prSet presAssocID="{ACC51D00-C52A-454D-B667-427484D1E6BA}" presName="level2Shape" presStyleLbl="node2" presStyleIdx="0" presStyleCnt="2"/>
      <dgm:spPr/>
    </dgm:pt>
    <dgm:pt modelId="{96B5B804-9EB2-4DE9-853E-87C55E71241D}" type="pres">
      <dgm:prSet presAssocID="{ACC51D00-C52A-454D-B667-427484D1E6BA}" presName="hierChild3" presStyleCnt="0"/>
      <dgm:spPr/>
    </dgm:pt>
    <dgm:pt modelId="{0EE083EB-10F1-4337-B9D1-1A6D847B43F5}" type="pres">
      <dgm:prSet presAssocID="{D6797C12-EBCB-40CF-9D0A-0828A1B88B27}" presName="Name19" presStyleLbl="parChTrans1D3" presStyleIdx="0" presStyleCnt="1"/>
      <dgm:spPr/>
    </dgm:pt>
    <dgm:pt modelId="{0F658BEC-FA54-4699-9446-13FA566E5791}" type="pres">
      <dgm:prSet presAssocID="{C42681A0-D9AF-4D10-871F-F946E92E398F}" presName="Name21" presStyleCnt="0"/>
      <dgm:spPr/>
    </dgm:pt>
    <dgm:pt modelId="{3378955E-9948-4BEB-A635-71EA61773E24}" type="pres">
      <dgm:prSet presAssocID="{C42681A0-D9AF-4D10-871F-F946E92E398F}" presName="level2Shape" presStyleLbl="node3" presStyleIdx="0" presStyleCnt="1"/>
      <dgm:spPr/>
    </dgm:pt>
    <dgm:pt modelId="{C516EDAD-B9FE-4D59-B1F5-89A8CFD54AA3}" type="pres">
      <dgm:prSet presAssocID="{C42681A0-D9AF-4D10-871F-F946E92E398F}" presName="hierChild3" presStyleCnt="0"/>
      <dgm:spPr/>
    </dgm:pt>
    <dgm:pt modelId="{D8F5B002-4BC7-4A8C-BC7C-95E71F733A3E}" type="pres">
      <dgm:prSet presAssocID="{C6048AFD-40A9-4FE0-87C3-DF1D1F1947C6}" presName="Name19" presStyleLbl="parChTrans1D4" presStyleIdx="0" presStyleCnt="6"/>
      <dgm:spPr/>
    </dgm:pt>
    <dgm:pt modelId="{6267F238-C50F-4194-BFE1-5CFF7CD779F2}" type="pres">
      <dgm:prSet presAssocID="{BB038CB0-BCB3-4EA5-A505-24BD9F0DB8E4}" presName="Name21" presStyleCnt="0"/>
      <dgm:spPr/>
    </dgm:pt>
    <dgm:pt modelId="{C3245039-5CF8-4575-9108-4053E25C5A57}" type="pres">
      <dgm:prSet presAssocID="{BB038CB0-BCB3-4EA5-A505-24BD9F0DB8E4}" presName="level2Shape" presStyleLbl="node4" presStyleIdx="0" presStyleCnt="6"/>
      <dgm:spPr/>
    </dgm:pt>
    <dgm:pt modelId="{DFDF5CAE-2606-4181-9677-B8F097CFE861}" type="pres">
      <dgm:prSet presAssocID="{BB038CB0-BCB3-4EA5-A505-24BD9F0DB8E4}" presName="hierChild3" presStyleCnt="0"/>
      <dgm:spPr/>
    </dgm:pt>
    <dgm:pt modelId="{B34A084A-411E-4CE2-8568-0B361AF15AA2}" type="pres">
      <dgm:prSet presAssocID="{F589931F-02C9-4B09-A95C-F4C235BFFFA6}" presName="Name19" presStyleLbl="parChTrans1D4" presStyleIdx="1" presStyleCnt="6"/>
      <dgm:spPr/>
    </dgm:pt>
    <dgm:pt modelId="{12F0794B-CF95-490B-8875-3D8AF7F914DB}" type="pres">
      <dgm:prSet presAssocID="{400D3ACE-37F6-4423-8FE0-31743C260391}" presName="Name21" presStyleCnt="0"/>
      <dgm:spPr/>
    </dgm:pt>
    <dgm:pt modelId="{C76CD1A8-737A-4A7E-9F93-D7DD2688CEFF}" type="pres">
      <dgm:prSet presAssocID="{400D3ACE-37F6-4423-8FE0-31743C260391}" presName="level2Shape" presStyleLbl="node4" presStyleIdx="1" presStyleCnt="6"/>
      <dgm:spPr/>
    </dgm:pt>
    <dgm:pt modelId="{C9B8AD2D-DD8F-47BB-B46E-1EA3039D1066}" type="pres">
      <dgm:prSet presAssocID="{400D3ACE-37F6-4423-8FE0-31743C260391}" presName="hierChild3" presStyleCnt="0"/>
      <dgm:spPr/>
    </dgm:pt>
    <dgm:pt modelId="{E81DD9ED-886B-4782-92A0-B0BF023D04EC}" type="pres">
      <dgm:prSet presAssocID="{3C39B743-FDAF-40C5-9553-46F22E99125C}" presName="Name19" presStyleLbl="parChTrans1D4" presStyleIdx="2" presStyleCnt="6"/>
      <dgm:spPr/>
    </dgm:pt>
    <dgm:pt modelId="{4DDC2AE3-F1D4-4EBB-A9FE-9114F5F245B1}" type="pres">
      <dgm:prSet presAssocID="{4373D90F-E2D6-491B-A4D8-F32D4F910A7D}" presName="Name21" presStyleCnt="0"/>
      <dgm:spPr/>
    </dgm:pt>
    <dgm:pt modelId="{AB8E779F-4CE5-4AA5-8AE7-D93448D02F29}" type="pres">
      <dgm:prSet presAssocID="{4373D90F-E2D6-491B-A4D8-F32D4F910A7D}" presName="level2Shape" presStyleLbl="node4" presStyleIdx="2" presStyleCnt="6"/>
      <dgm:spPr/>
    </dgm:pt>
    <dgm:pt modelId="{E558BD9A-F92A-49C9-88EA-7F11E1A337FE}" type="pres">
      <dgm:prSet presAssocID="{4373D90F-E2D6-491B-A4D8-F32D4F910A7D}" presName="hierChild3" presStyleCnt="0"/>
      <dgm:spPr/>
    </dgm:pt>
    <dgm:pt modelId="{812463A7-CE59-4A71-8F69-13282C16E718}" type="pres">
      <dgm:prSet presAssocID="{BF01533A-F75D-4082-AD57-BB1A820520C8}" presName="Name19" presStyleLbl="parChTrans1D4" presStyleIdx="3" presStyleCnt="6"/>
      <dgm:spPr/>
    </dgm:pt>
    <dgm:pt modelId="{F8670DCF-86C4-4E38-A105-4175B4B61DC2}" type="pres">
      <dgm:prSet presAssocID="{3FF66BAC-F583-4D39-A512-DA9056A1ECC8}" presName="Name21" presStyleCnt="0"/>
      <dgm:spPr/>
    </dgm:pt>
    <dgm:pt modelId="{7490DBFA-6F34-4E51-BFB2-96B81F7A5C78}" type="pres">
      <dgm:prSet presAssocID="{3FF66BAC-F583-4D39-A512-DA9056A1ECC8}" presName="level2Shape" presStyleLbl="node4" presStyleIdx="3" presStyleCnt="6"/>
      <dgm:spPr/>
    </dgm:pt>
    <dgm:pt modelId="{EA56AB3D-1960-469B-91AD-4FBCDECE2422}" type="pres">
      <dgm:prSet presAssocID="{3FF66BAC-F583-4D39-A512-DA9056A1ECC8}" presName="hierChild3" presStyleCnt="0"/>
      <dgm:spPr/>
    </dgm:pt>
    <dgm:pt modelId="{163FD661-7862-4DEC-82CF-B97C291771D2}" type="pres">
      <dgm:prSet presAssocID="{C02B3352-C0A3-4927-92E8-ED03955D58A4}" presName="Name19" presStyleLbl="parChTrans1D4" presStyleIdx="4" presStyleCnt="6"/>
      <dgm:spPr/>
    </dgm:pt>
    <dgm:pt modelId="{75C2FF1B-A24C-4B41-A28B-197392F8C559}" type="pres">
      <dgm:prSet presAssocID="{8D098204-206A-4E38-862A-57CCEA933377}" presName="Name21" presStyleCnt="0"/>
      <dgm:spPr/>
    </dgm:pt>
    <dgm:pt modelId="{B5581EBC-59A7-4054-95E3-C9FD260E33E1}" type="pres">
      <dgm:prSet presAssocID="{8D098204-206A-4E38-862A-57CCEA933377}" presName="level2Shape" presStyleLbl="node4" presStyleIdx="4" presStyleCnt="6"/>
      <dgm:spPr/>
    </dgm:pt>
    <dgm:pt modelId="{11C9786D-BFD8-4FEB-AE43-14DAC4B74CA4}" type="pres">
      <dgm:prSet presAssocID="{8D098204-206A-4E38-862A-57CCEA933377}" presName="hierChild3" presStyleCnt="0"/>
      <dgm:spPr/>
    </dgm:pt>
    <dgm:pt modelId="{863AF788-2C2C-43EA-A37E-D9AB33DA7632}" type="pres">
      <dgm:prSet presAssocID="{AFC8BC67-8CE2-4457-B6C8-2D558133E15F}" presName="Name19" presStyleLbl="parChTrans1D4" presStyleIdx="5" presStyleCnt="6"/>
      <dgm:spPr/>
    </dgm:pt>
    <dgm:pt modelId="{8C3B681F-FA4A-41D1-A4D9-1B838A51FAF7}" type="pres">
      <dgm:prSet presAssocID="{1CC81D2E-4FB5-4CC2-B93F-CD58633154BD}" presName="Name21" presStyleCnt="0"/>
      <dgm:spPr/>
    </dgm:pt>
    <dgm:pt modelId="{B296616F-E59D-4570-9655-F47D62938117}" type="pres">
      <dgm:prSet presAssocID="{1CC81D2E-4FB5-4CC2-B93F-CD58633154BD}" presName="level2Shape" presStyleLbl="node4" presStyleIdx="5" presStyleCnt="6"/>
      <dgm:spPr/>
    </dgm:pt>
    <dgm:pt modelId="{97D381BB-94A9-4B0B-A882-F411D551AAA3}" type="pres">
      <dgm:prSet presAssocID="{1CC81D2E-4FB5-4CC2-B93F-CD58633154BD}" presName="hierChild3" presStyleCnt="0"/>
      <dgm:spPr/>
    </dgm:pt>
    <dgm:pt modelId="{C28E6D6B-8879-47CC-A9E9-F215B5FC5E9F}" type="pres">
      <dgm:prSet presAssocID="{B3165011-AB66-40E6-9971-B446925EE3D4}" presName="Name19" presStyleLbl="parChTrans1D2" presStyleIdx="1" presStyleCnt="2"/>
      <dgm:spPr/>
    </dgm:pt>
    <dgm:pt modelId="{35CD56A5-DAF7-4ACC-A700-E36F83CDD179}" type="pres">
      <dgm:prSet presAssocID="{8FA3D2CF-7B59-4DBA-8417-E08D8800DCCA}" presName="Name21" presStyleCnt="0"/>
      <dgm:spPr/>
    </dgm:pt>
    <dgm:pt modelId="{5F7767AC-7BDD-4D59-B9B2-0B3FF1DB74BD}" type="pres">
      <dgm:prSet presAssocID="{8FA3D2CF-7B59-4DBA-8417-E08D8800DCCA}" presName="level2Shape" presStyleLbl="node2" presStyleIdx="1" presStyleCnt="2"/>
      <dgm:spPr/>
    </dgm:pt>
    <dgm:pt modelId="{3BE7E49A-AA39-4A2F-96C2-173DB4D7A4C6}" type="pres">
      <dgm:prSet presAssocID="{8FA3D2CF-7B59-4DBA-8417-E08D8800DCCA}" presName="hierChild3" presStyleCnt="0"/>
      <dgm:spPr/>
    </dgm:pt>
    <dgm:pt modelId="{4651DDAD-B148-4F7E-B1BB-F98846D28EE3}" type="pres">
      <dgm:prSet presAssocID="{126CCBB6-942B-48D0-AED6-7A5BFF22C303}" presName="bgShapesFlow" presStyleCnt="0"/>
      <dgm:spPr/>
    </dgm:pt>
    <dgm:pt modelId="{1070DD7E-1C0F-4F3C-B52B-80A2F470ED8E}" type="pres">
      <dgm:prSet presAssocID="{40F7AB6F-48C8-418A-AF0D-EF2E32D4CA4A}" presName="rectComp" presStyleCnt="0"/>
      <dgm:spPr/>
    </dgm:pt>
    <dgm:pt modelId="{43F90ABD-69F3-4DF8-8DD8-946234C64AB7}" type="pres">
      <dgm:prSet presAssocID="{40F7AB6F-48C8-418A-AF0D-EF2E32D4CA4A}" presName="bgRect" presStyleLbl="bgShp" presStyleIdx="0" presStyleCnt="4"/>
      <dgm:spPr/>
    </dgm:pt>
    <dgm:pt modelId="{9F97B293-3AFD-4655-B85D-C2B52BC7ED5D}" type="pres">
      <dgm:prSet presAssocID="{40F7AB6F-48C8-418A-AF0D-EF2E32D4CA4A}" presName="bgRectTx" presStyleLbl="bgShp" presStyleIdx="0" presStyleCnt="4">
        <dgm:presLayoutVars>
          <dgm:bulletEnabled val="1"/>
        </dgm:presLayoutVars>
      </dgm:prSet>
      <dgm:spPr/>
    </dgm:pt>
    <dgm:pt modelId="{3E489E68-71E8-4756-9A22-F6D83D873A79}" type="pres">
      <dgm:prSet presAssocID="{40F7AB6F-48C8-418A-AF0D-EF2E32D4CA4A}" presName="spComp" presStyleCnt="0"/>
      <dgm:spPr/>
    </dgm:pt>
    <dgm:pt modelId="{EC418FF4-E953-441F-B184-5B1EE0C7FF93}" type="pres">
      <dgm:prSet presAssocID="{40F7AB6F-48C8-418A-AF0D-EF2E32D4CA4A}" presName="vSp" presStyleCnt="0"/>
      <dgm:spPr/>
    </dgm:pt>
    <dgm:pt modelId="{1B0C9E88-5AF2-4C4D-803E-6FF2D30347C4}" type="pres">
      <dgm:prSet presAssocID="{BFEC6A70-8BA4-482F-901F-B2CFCA757D08}" presName="rectComp" presStyleCnt="0"/>
      <dgm:spPr/>
    </dgm:pt>
    <dgm:pt modelId="{EF3BF5B9-29B7-4A93-82AF-4EFD152B5DD3}" type="pres">
      <dgm:prSet presAssocID="{BFEC6A70-8BA4-482F-901F-B2CFCA757D08}" presName="bgRect" presStyleLbl="bgShp" presStyleIdx="1" presStyleCnt="4" custLinFactY="18122" custLinFactNeighborX="-8831" custLinFactNeighborY="100000"/>
      <dgm:spPr/>
    </dgm:pt>
    <dgm:pt modelId="{87FFDAED-7846-4B8F-BDD7-61F882235557}" type="pres">
      <dgm:prSet presAssocID="{BFEC6A70-8BA4-482F-901F-B2CFCA757D08}" presName="bgRectTx" presStyleLbl="bgShp" presStyleIdx="1" presStyleCnt="4">
        <dgm:presLayoutVars>
          <dgm:bulletEnabled val="1"/>
        </dgm:presLayoutVars>
      </dgm:prSet>
      <dgm:spPr/>
    </dgm:pt>
    <dgm:pt modelId="{A0C4C680-413E-431E-A6D3-1E3F81559CC8}" type="pres">
      <dgm:prSet presAssocID="{BFEC6A70-8BA4-482F-901F-B2CFCA757D08}" presName="spComp" presStyleCnt="0"/>
      <dgm:spPr/>
    </dgm:pt>
    <dgm:pt modelId="{644B1A04-A578-4D37-82AB-D2D2EF686723}" type="pres">
      <dgm:prSet presAssocID="{BFEC6A70-8BA4-482F-901F-B2CFCA757D08}" presName="vSp" presStyleCnt="0"/>
      <dgm:spPr/>
    </dgm:pt>
    <dgm:pt modelId="{96896A46-AD41-4084-AC21-5C509CA9361F}" type="pres">
      <dgm:prSet presAssocID="{CF7ED5AA-997A-49E5-863A-65D29531A231}" presName="rectComp" presStyleCnt="0"/>
      <dgm:spPr/>
    </dgm:pt>
    <dgm:pt modelId="{25837DE6-C942-487E-AF1D-9D39110717A9}" type="pres">
      <dgm:prSet presAssocID="{CF7ED5AA-997A-49E5-863A-65D29531A231}" presName="bgRect" presStyleLbl="bgShp" presStyleIdx="2" presStyleCnt="4" custLinFactY="100000" custLinFactNeighborY="136014"/>
      <dgm:spPr/>
    </dgm:pt>
    <dgm:pt modelId="{61A15E20-9581-4D3D-BD8D-A90A8A262A78}" type="pres">
      <dgm:prSet presAssocID="{CF7ED5AA-997A-49E5-863A-65D29531A231}" presName="bgRectTx" presStyleLbl="bgShp" presStyleIdx="2" presStyleCnt="4">
        <dgm:presLayoutVars>
          <dgm:bulletEnabled val="1"/>
        </dgm:presLayoutVars>
      </dgm:prSet>
      <dgm:spPr/>
    </dgm:pt>
    <dgm:pt modelId="{E788AD1E-FC1A-415C-BFEB-1890D378747A}" type="pres">
      <dgm:prSet presAssocID="{CF7ED5AA-997A-49E5-863A-65D29531A231}" presName="spComp" presStyleCnt="0"/>
      <dgm:spPr/>
    </dgm:pt>
    <dgm:pt modelId="{3CE31626-F028-4DCC-8FC8-D7B3434CF8A2}" type="pres">
      <dgm:prSet presAssocID="{CF7ED5AA-997A-49E5-863A-65D29531A231}" presName="vSp" presStyleCnt="0"/>
      <dgm:spPr/>
    </dgm:pt>
    <dgm:pt modelId="{9802C71D-1694-42DA-8036-C18F8BE16CB5}" type="pres">
      <dgm:prSet presAssocID="{F9D17E2D-7FA5-4A0E-B884-13EE66A3031D}" presName="rectComp" presStyleCnt="0"/>
      <dgm:spPr/>
    </dgm:pt>
    <dgm:pt modelId="{D753DD10-9030-4F27-B1F8-CD49FB2D5BF0}" type="pres">
      <dgm:prSet presAssocID="{F9D17E2D-7FA5-4A0E-B884-13EE66A3031D}" presName="bgRect" presStyleLbl="bgShp" presStyleIdx="3" presStyleCnt="4" custLinFactY="150691" custLinFactNeighborY="200000"/>
      <dgm:spPr/>
    </dgm:pt>
    <dgm:pt modelId="{3C0EDCAF-8BBC-4607-A7FA-45F6F41EC7AC}" type="pres">
      <dgm:prSet presAssocID="{F9D17E2D-7FA5-4A0E-B884-13EE66A3031D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4ED7B80F-9B76-488C-9D72-F941E27EAA7D}" type="presOf" srcId="{BFEC6A70-8BA4-482F-901F-B2CFCA757D08}" destId="{EF3BF5B9-29B7-4A93-82AF-4EFD152B5DD3}" srcOrd="0" destOrd="0" presId="urn:microsoft.com/office/officeart/2005/8/layout/hierarchy6"/>
    <dgm:cxn modelId="{D88ACB11-9A1A-483C-BF23-0D196276ED18}" type="presOf" srcId="{40F7AB6F-48C8-418A-AF0D-EF2E32D4CA4A}" destId="{43F90ABD-69F3-4DF8-8DD8-946234C64AB7}" srcOrd="0" destOrd="0" presId="urn:microsoft.com/office/officeart/2005/8/layout/hierarchy6"/>
    <dgm:cxn modelId="{FCAD0116-72AD-4D41-81FD-15B9669BFF00}" srcId="{8D098204-206A-4E38-862A-57CCEA933377}" destId="{1CC81D2E-4FB5-4CC2-B93F-CD58633154BD}" srcOrd="0" destOrd="0" parTransId="{AFC8BC67-8CE2-4457-B6C8-2D558133E15F}" sibTransId="{30570C52-25AC-47B4-BBFD-45A34DB312A8}"/>
    <dgm:cxn modelId="{4C34BD1C-07CC-4DCB-A0F4-5C0636630633}" type="presOf" srcId="{AFC8BC67-8CE2-4457-B6C8-2D558133E15F}" destId="{863AF788-2C2C-43EA-A37E-D9AB33DA7632}" srcOrd="0" destOrd="0" presId="urn:microsoft.com/office/officeart/2005/8/layout/hierarchy6"/>
    <dgm:cxn modelId="{A13A2320-EE72-4356-A973-24B3A8421398}" srcId="{B0ED1AFF-77E7-40E2-B45D-9FB8B6FA283D}" destId="{ACC51D00-C52A-454D-B667-427484D1E6BA}" srcOrd="0" destOrd="0" parTransId="{1BDBE250-12F8-45B8-AF4A-03A774718091}" sibTransId="{708363D3-D612-434A-8E30-A8792F4AFA28}"/>
    <dgm:cxn modelId="{395D2021-CC85-4F94-A8C7-2F3BD037F94F}" srcId="{C42681A0-D9AF-4D10-871F-F946E92E398F}" destId="{400D3ACE-37F6-4423-8FE0-31743C260391}" srcOrd="1" destOrd="0" parTransId="{F589931F-02C9-4B09-A95C-F4C235BFFFA6}" sibTransId="{1601994D-5D83-4DA5-87D1-F88B25B6E0FD}"/>
    <dgm:cxn modelId="{7D0DD42A-5D47-4D3F-86A5-4D736ECE1B7A}" type="presOf" srcId="{B3165011-AB66-40E6-9971-B446925EE3D4}" destId="{C28E6D6B-8879-47CC-A9E9-F215B5FC5E9F}" srcOrd="0" destOrd="0" presId="urn:microsoft.com/office/officeart/2005/8/layout/hierarchy6"/>
    <dgm:cxn modelId="{367A622C-14C1-4C4F-8577-10006B9D2D39}" type="presOf" srcId="{F9D17E2D-7FA5-4A0E-B884-13EE66A3031D}" destId="{3C0EDCAF-8BBC-4607-A7FA-45F6F41EC7AC}" srcOrd="1" destOrd="0" presId="urn:microsoft.com/office/officeart/2005/8/layout/hierarchy6"/>
    <dgm:cxn modelId="{B180D82D-3C60-42D8-8EFD-BD49F42E0698}" type="presOf" srcId="{D6797C12-EBCB-40CF-9D0A-0828A1B88B27}" destId="{0EE083EB-10F1-4337-B9D1-1A6D847B43F5}" srcOrd="0" destOrd="0" presId="urn:microsoft.com/office/officeart/2005/8/layout/hierarchy6"/>
    <dgm:cxn modelId="{9273B333-913C-4DC5-B247-B641011A015E}" srcId="{ACC51D00-C52A-454D-B667-427484D1E6BA}" destId="{C42681A0-D9AF-4D10-871F-F946E92E398F}" srcOrd="0" destOrd="0" parTransId="{D6797C12-EBCB-40CF-9D0A-0828A1B88B27}" sibTransId="{1F888A95-1793-44F3-96B8-1AC76F2E83A6}"/>
    <dgm:cxn modelId="{28C4E735-FA83-4B02-AF85-47035B228281}" type="presOf" srcId="{400D3ACE-37F6-4423-8FE0-31743C260391}" destId="{C76CD1A8-737A-4A7E-9F93-D7DD2688CEFF}" srcOrd="0" destOrd="0" presId="urn:microsoft.com/office/officeart/2005/8/layout/hierarchy6"/>
    <dgm:cxn modelId="{B50FC637-6927-4C92-876F-6A7D53062CFB}" type="presOf" srcId="{BB038CB0-BCB3-4EA5-A505-24BD9F0DB8E4}" destId="{C3245039-5CF8-4575-9108-4053E25C5A57}" srcOrd="0" destOrd="0" presId="urn:microsoft.com/office/officeart/2005/8/layout/hierarchy6"/>
    <dgm:cxn modelId="{54C5D738-9040-4ED5-B820-4F6694D2B1C5}" srcId="{126CCBB6-942B-48D0-AED6-7A5BFF22C303}" destId="{CF7ED5AA-997A-49E5-863A-65D29531A231}" srcOrd="3" destOrd="0" parTransId="{FA3C3342-8E10-4334-84D1-79815D51A01B}" sibTransId="{56AF1C5A-B00F-4923-B17D-1A2EAA257DF7}"/>
    <dgm:cxn modelId="{8DE1D35F-CA95-4503-9641-B0EEEB8454D9}" type="presOf" srcId="{C42681A0-D9AF-4D10-871F-F946E92E398F}" destId="{3378955E-9948-4BEB-A635-71EA61773E24}" srcOrd="0" destOrd="0" presId="urn:microsoft.com/office/officeart/2005/8/layout/hierarchy6"/>
    <dgm:cxn modelId="{0A730E45-435B-4A9B-9405-04223E4E1118}" type="presOf" srcId="{1CC81D2E-4FB5-4CC2-B93F-CD58633154BD}" destId="{B296616F-E59D-4570-9655-F47D62938117}" srcOrd="0" destOrd="0" presId="urn:microsoft.com/office/officeart/2005/8/layout/hierarchy6"/>
    <dgm:cxn modelId="{D6BA6A6D-AA90-4049-9116-8C741862E19E}" type="presOf" srcId="{8D098204-206A-4E38-862A-57CCEA933377}" destId="{B5581EBC-59A7-4054-95E3-C9FD260E33E1}" srcOrd="0" destOrd="0" presId="urn:microsoft.com/office/officeart/2005/8/layout/hierarchy6"/>
    <dgm:cxn modelId="{37452358-C4B6-4133-A498-BD34336333E5}" srcId="{126CCBB6-942B-48D0-AED6-7A5BFF22C303}" destId="{40F7AB6F-48C8-418A-AF0D-EF2E32D4CA4A}" srcOrd="1" destOrd="0" parTransId="{6207239C-D4F6-4FA1-855E-3597B05C67EE}" sibTransId="{25CAE9E8-6896-4136-BE70-9F05BB50A9F3}"/>
    <dgm:cxn modelId="{4C802D58-5741-46EA-A95C-A9534B6FFED5}" srcId="{126CCBB6-942B-48D0-AED6-7A5BFF22C303}" destId="{BFEC6A70-8BA4-482F-901F-B2CFCA757D08}" srcOrd="2" destOrd="0" parTransId="{AFF1B24E-2371-40F1-9780-72DFE1F44696}" sibTransId="{F1EDDDFF-227C-4745-84F0-E68E4E9E5D7A}"/>
    <dgm:cxn modelId="{03D5D67A-0E17-4A34-BA1F-6E3F64DACF98}" type="presOf" srcId="{40F7AB6F-48C8-418A-AF0D-EF2E32D4CA4A}" destId="{9F97B293-3AFD-4655-B85D-C2B52BC7ED5D}" srcOrd="1" destOrd="0" presId="urn:microsoft.com/office/officeart/2005/8/layout/hierarchy6"/>
    <dgm:cxn modelId="{FEBA8F7E-877A-4E7E-88A5-5E4988F14BFE}" srcId="{4373D90F-E2D6-491B-A4D8-F32D4F910A7D}" destId="{8D098204-206A-4E38-862A-57CCEA933377}" srcOrd="1" destOrd="0" parTransId="{C02B3352-C0A3-4927-92E8-ED03955D58A4}" sibTransId="{F77B2DFD-E295-43CD-A750-0108F40B0014}"/>
    <dgm:cxn modelId="{67BBB880-1CCC-41B0-A82E-4A26682DE8D2}" srcId="{B0ED1AFF-77E7-40E2-B45D-9FB8B6FA283D}" destId="{8FA3D2CF-7B59-4DBA-8417-E08D8800DCCA}" srcOrd="1" destOrd="0" parTransId="{B3165011-AB66-40E6-9971-B446925EE3D4}" sibTransId="{ACC0C1F5-3CF2-4C66-8ACE-64118216B339}"/>
    <dgm:cxn modelId="{AF3F5790-14E2-4C51-BF0A-960A374F63EB}" type="presOf" srcId="{BFEC6A70-8BA4-482F-901F-B2CFCA757D08}" destId="{87FFDAED-7846-4B8F-BDD7-61F882235557}" srcOrd="1" destOrd="0" presId="urn:microsoft.com/office/officeart/2005/8/layout/hierarchy6"/>
    <dgm:cxn modelId="{78AFF692-ACBA-47B3-9A7D-91CF33A22E9F}" type="presOf" srcId="{4373D90F-E2D6-491B-A4D8-F32D4F910A7D}" destId="{AB8E779F-4CE5-4AA5-8AE7-D93448D02F29}" srcOrd="0" destOrd="0" presId="urn:microsoft.com/office/officeart/2005/8/layout/hierarchy6"/>
    <dgm:cxn modelId="{C4091C95-DCB9-4F11-905D-722A69EAEC67}" type="presOf" srcId="{CF7ED5AA-997A-49E5-863A-65D29531A231}" destId="{25837DE6-C942-487E-AF1D-9D39110717A9}" srcOrd="0" destOrd="0" presId="urn:microsoft.com/office/officeart/2005/8/layout/hierarchy6"/>
    <dgm:cxn modelId="{36335D9F-FC73-4B75-9607-033715C975A6}" type="presOf" srcId="{C02B3352-C0A3-4927-92E8-ED03955D58A4}" destId="{163FD661-7862-4DEC-82CF-B97C291771D2}" srcOrd="0" destOrd="0" presId="urn:microsoft.com/office/officeart/2005/8/layout/hierarchy6"/>
    <dgm:cxn modelId="{4A5FF2A3-5E8C-4A1A-8741-535E7E346131}" type="presOf" srcId="{ACC51D00-C52A-454D-B667-427484D1E6BA}" destId="{14B84C90-EF8C-4B12-8E10-1797860EF523}" srcOrd="0" destOrd="0" presId="urn:microsoft.com/office/officeart/2005/8/layout/hierarchy6"/>
    <dgm:cxn modelId="{871230C1-9DAF-4474-90BB-EACA2A505BDD}" type="presOf" srcId="{BF01533A-F75D-4082-AD57-BB1A820520C8}" destId="{812463A7-CE59-4A71-8F69-13282C16E718}" srcOrd="0" destOrd="0" presId="urn:microsoft.com/office/officeart/2005/8/layout/hierarchy6"/>
    <dgm:cxn modelId="{E75D72C1-A525-49D6-8279-1A0069F9FD92}" type="presOf" srcId="{B0ED1AFF-77E7-40E2-B45D-9FB8B6FA283D}" destId="{FBA151C2-E7A9-4D03-8AAC-835262D25CCC}" srcOrd="0" destOrd="0" presId="urn:microsoft.com/office/officeart/2005/8/layout/hierarchy6"/>
    <dgm:cxn modelId="{1C14C1C1-4DEF-4A4C-9D03-DC3C69A72B41}" type="presOf" srcId="{F589931F-02C9-4B09-A95C-F4C235BFFFA6}" destId="{B34A084A-411E-4CE2-8568-0B361AF15AA2}" srcOrd="0" destOrd="0" presId="urn:microsoft.com/office/officeart/2005/8/layout/hierarchy6"/>
    <dgm:cxn modelId="{FC3BA6C3-A0D6-44AF-9B8F-DD63145E63CA}" srcId="{4373D90F-E2D6-491B-A4D8-F32D4F910A7D}" destId="{3FF66BAC-F583-4D39-A512-DA9056A1ECC8}" srcOrd="0" destOrd="0" parTransId="{BF01533A-F75D-4082-AD57-BB1A820520C8}" sibTransId="{6EEB3744-B641-475E-BC6E-53D0C15BF7CF}"/>
    <dgm:cxn modelId="{82F360C5-30B0-4650-992C-18A6B588B933}" type="presOf" srcId="{CF7ED5AA-997A-49E5-863A-65D29531A231}" destId="{61A15E20-9581-4D3D-BD8D-A90A8A262A78}" srcOrd="1" destOrd="0" presId="urn:microsoft.com/office/officeart/2005/8/layout/hierarchy6"/>
    <dgm:cxn modelId="{D4DCA3C7-3AC2-4574-BFEB-25D0722EC907}" type="presOf" srcId="{F9D17E2D-7FA5-4A0E-B884-13EE66A3031D}" destId="{D753DD10-9030-4F27-B1F8-CD49FB2D5BF0}" srcOrd="0" destOrd="0" presId="urn:microsoft.com/office/officeart/2005/8/layout/hierarchy6"/>
    <dgm:cxn modelId="{1634C5CB-EECE-4C88-B96E-16F3017105C2}" type="presOf" srcId="{126CCBB6-942B-48D0-AED6-7A5BFF22C303}" destId="{CBE92D2B-E4D9-492C-8BAD-AD65D93A9BA5}" srcOrd="0" destOrd="0" presId="urn:microsoft.com/office/officeart/2005/8/layout/hierarchy6"/>
    <dgm:cxn modelId="{CA4C67CC-3288-4BA5-A727-8C9B7D52DD12}" type="presOf" srcId="{C6048AFD-40A9-4FE0-87C3-DF1D1F1947C6}" destId="{D8F5B002-4BC7-4A8C-BC7C-95E71F733A3E}" srcOrd="0" destOrd="0" presId="urn:microsoft.com/office/officeart/2005/8/layout/hierarchy6"/>
    <dgm:cxn modelId="{2FEA64D4-F2F4-46DB-A685-4B143A1F956C}" srcId="{126CCBB6-942B-48D0-AED6-7A5BFF22C303}" destId="{B0ED1AFF-77E7-40E2-B45D-9FB8B6FA283D}" srcOrd="0" destOrd="0" parTransId="{AF96B267-F808-453E-8368-6C3941126CCC}" sibTransId="{D991D07A-574C-41B3-8D57-7460484BF7EE}"/>
    <dgm:cxn modelId="{06279CE1-1C25-47A1-AF08-C85C3F217EFB}" type="presOf" srcId="{8FA3D2CF-7B59-4DBA-8417-E08D8800DCCA}" destId="{5F7767AC-7BDD-4D59-B9B2-0B3FF1DB74BD}" srcOrd="0" destOrd="0" presId="urn:microsoft.com/office/officeart/2005/8/layout/hierarchy6"/>
    <dgm:cxn modelId="{C3620AE4-4D6F-4EC4-8201-819528491EFE}" srcId="{126CCBB6-942B-48D0-AED6-7A5BFF22C303}" destId="{F9D17E2D-7FA5-4A0E-B884-13EE66A3031D}" srcOrd="4" destOrd="0" parTransId="{71B85A1A-FD65-4EDE-B36D-48ED2956D404}" sibTransId="{3CF65CD5-2306-4AE6-BA03-01B193B64ADD}"/>
    <dgm:cxn modelId="{E03F2BE4-ED87-4955-BF72-0407C6AD19ED}" type="presOf" srcId="{3C39B743-FDAF-40C5-9553-46F22E99125C}" destId="{E81DD9ED-886B-4782-92A0-B0BF023D04EC}" srcOrd="0" destOrd="0" presId="urn:microsoft.com/office/officeart/2005/8/layout/hierarchy6"/>
    <dgm:cxn modelId="{2138DCEE-3079-4127-9A91-A575535AC8CC}" srcId="{C42681A0-D9AF-4D10-871F-F946E92E398F}" destId="{BB038CB0-BCB3-4EA5-A505-24BD9F0DB8E4}" srcOrd="0" destOrd="0" parTransId="{C6048AFD-40A9-4FE0-87C3-DF1D1F1947C6}" sibTransId="{81883E9A-5024-4FC5-8CBB-A84C14571B8A}"/>
    <dgm:cxn modelId="{38C13EF0-0573-49A8-9BDE-52AC69E4022D}" type="presOf" srcId="{3FF66BAC-F583-4D39-A512-DA9056A1ECC8}" destId="{7490DBFA-6F34-4E51-BFB2-96B81F7A5C78}" srcOrd="0" destOrd="0" presId="urn:microsoft.com/office/officeart/2005/8/layout/hierarchy6"/>
    <dgm:cxn modelId="{CFE1A4F8-6AF8-4BD6-BB61-37554D767F3F}" type="presOf" srcId="{1BDBE250-12F8-45B8-AF4A-03A774718091}" destId="{8B3BF173-202B-44BA-8348-35C5DB692126}" srcOrd="0" destOrd="0" presId="urn:microsoft.com/office/officeart/2005/8/layout/hierarchy6"/>
    <dgm:cxn modelId="{C9377EFE-0DCB-471E-ADFC-0BDA23D860F6}" srcId="{400D3ACE-37F6-4423-8FE0-31743C260391}" destId="{4373D90F-E2D6-491B-A4D8-F32D4F910A7D}" srcOrd="0" destOrd="0" parTransId="{3C39B743-FDAF-40C5-9553-46F22E99125C}" sibTransId="{BA030F43-45C1-461B-8164-6E199975E7A7}"/>
    <dgm:cxn modelId="{5BB34CAF-39FD-43E3-B4DE-B910B0585873}" type="presParOf" srcId="{CBE92D2B-E4D9-492C-8BAD-AD65D93A9BA5}" destId="{6D55ADEE-C0AD-4AA6-BD52-C6BBA191D6CF}" srcOrd="0" destOrd="0" presId="urn:microsoft.com/office/officeart/2005/8/layout/hierarchy6"/>
    <dgm:cxn modelId="{3C61A904-0338-4E5C-9900-E4DE858A80EB}" type="presParOf" srcId="{6D55ADEE-C0AD-4AA6-BD52-C6BBA191D6CF}" destId="{111AD1FB-9E16-4748-8733-F4D64224E164}" srcOrd="0" destOrd="0" presId="urn:microsoft.com/office/officeart/2005/8/layout/hierarchy6"/>
    <dgm:cxn modelId="{8426955B-7A1B-4AD0-9C82-1B0953D41A20}" type="presParOf" srcId="{6D55ADEE-C0AD-4AA6-BD52-C6BBA191D6CF}" destId="{05053EAB-90A7-4DE4-8CDE-6B8D038412B4}" srcOrd="1" destOrd="0" presId="urn:microsoft.com/office/officeart/2005/8/layout/hierarchy6"/>
    <dgm:cxn modelId="{1C5850F2-D10B-4195-8891-819A09A9E489}" type="presParOf" srcId="{05053EAB-90A7-4DE4-8CDE-6B8D038412B4}" destId="{D817805E-909A-416F-AFCD-E94359BE3B16}" srcOrd="0" destOrd="0" presId="urn:microsoft.com/office/officeart/2005/8/layout/hierarchy6"/>
    <dgm:cxn modelId="{F8D0C138-3CAD-4F66-909C-94ACD2751947}" type="presParOf" srcId="{D817805E-909A-416F-AFCD-E94359BE3B16}" destId="{FBA151C2-E7A9-4D03-8AAC-835262D25CCC}" srcOrd="0" destOrd="0" presId="urn:microsoft.com/office/officeart/2005/8/layout/hierarchy6"/>
    <dgm:cxn modelId="{EF24F482-F1A0-4A98-8AF9-A8CB007D6A87}" type="presParOf" srcId="{D817805E-909A-416F-AFCD-E94359BE3B16}" destId="{CA21E10D-38C1-4565-83A2-F72714401EAB}" srcOrd="1" destOrd="0" presId="urn:microsoft.com/office/officeart/2005/8/layout/hierarchy6"/>
    <dgm:cxn modelId="{4AC95459-3B97-4C35-B79E-502B97B4C5BA}" type="presParOf" srcId="{CA21E10D-38C1-4565-83A2-F72714401EAB}" destId="{8B3BF173-202B-44BA-8348-35C5DB692126}" srcOrd="0" destOrd="0" presId="urn:microsoft.com/office/officeart/2005/8/layout/hierarchy6"/>
    <dgm:cxn modelId="{F6A61224-4AD5-492A-AD78-6EF7C9E275EA}" type="presParOf" srcId="{CA21E10D-38C1-4565-83A2-F72714401EAB}" destId="{D7297767-AB28-4EBF-9070-2074145703BC}" srcOrd="1" destOrd="0" presId="urn:microsoft.com/office/officeart/2005/8/layout/hierarchy6"/>
    <dgm:cxn modelId="{94E59141-53D4-4152-89EE-53E40B0A5804}" type="presParOf" srcId="{D7297767-AB28-4EBF-9070-2074145703BC}" destId="{14B84C90-EF8C-4B12-8E10-1797860EF523}" srcOrd="0" destOrd="0" presId="urn:microsoft.com/office/officeart/2005/8/layout/hierarchy6"/>
    <dgm:cxn modelId="{6256D09F-13E8-4C02-877B-125077BAD9B8}" type="presParOf" srcId="{D7297767-AB28-4EBF-9070-2074145703BC}" destId="{96B5B804-9EB2-4DE9-853E-87C55E71241D}" srcOrd="1" destOrd="0" presId="urn:microsoft.com/office/officeart/2005/8/layout/hierarchy6"/>
    <dgm:cxn modelId="{03807ABA-A6E1-48B7-B43D-C30AE73080DB}" type="presParOf" srcId="{96B5B804-9EB2-4DE9-853E-87C55E71241D}" destId="{0EE083EB-10F1-4337-B9D1-1A6D847B43F5}" srcOrd="0" destOrd="0" presId="urn:microsoft.com/office/officeart/2005/8/layout/hierarchy6"/>
    <dgm:cxn modelId="{A528FEBA-9128-4C46-B3C8-12CE695C86B0}" type="presParOf" srcId="{96B5B804-9EB2-4DE9-853E-87C55E71241D}" destId="{0F658BEC-FA54-4699-9446-13FA566E5791}" srcOrd="1" destOrd="0" presId="urn:microsoft.com/office/officeart/2005/8/layout/hierarchy6"/>
    <dgm:cxn modelId="{6B44223A-D2CA-45C2-BEC2-182C8DBD0E18}" type="presParOf" srcId="{0F658BEC-FA54-4699-9446-13FA566E5791}" destId="{3378955E-9948-4BEB-A635-71EA61773E24}" srcOrd="0" destOrd="0" presId="urn:microsoft.com/office/officeart/2005/8/layout/hierarchy6"/>
    <dgm:cxn modelId="{6FABE85B-0545-45FA-BB5B-AA95DFF21380}" type="presParOf" srcId="{0F658BEC-FA54-4699-9446-13FA566E5791}" destId="{C516EDAD-B9FE-4D59-B1F5-89A8CFD54AA3}" srcOrd="1" destOrd="0" presId="urn:microsoft.com/office/officeart/2005/8/layout/hierarchy6"/>
    <dgm:cxn modelId="{EF6AB21B-CDAC-4F1C-941F-B22E21476E0B}" type="presParOf" srcId="{C516EDAD-B9FE-4D59-B1F5-89A8CFD54AA3}" destId="{D8F5B002-4BC7-4A8C-BC7C-95E71F733A3E}" srcOrd="0" destOrd="0" presId="urn:microsoft.com/office/officeart/2005/8/layout/hierarchy6"/>
    <dgm:cxn modelId="{ADECB3C5-1EBF-4E43-B415-1881B6B0C432}" type="presParOf" srcId="{C516EDAD-B9FE-4D59-B1F5-89A8CFD54AA3}" destId="{6267F238-C50F-4194-BFE1-5CFF7CD779F2}" srcOrd="1" destOrd="0" presId="urn:microsoft.com/office/officeart/2005/8/layout/hierarchy6"/>
    <dgm:cxn modelId="{BD110970-57A8-43D4-83D0-4C9E2FBDEAFD}" type="presParOf" srcId="{6267F238-C50F-4194-BFE1-5CFF7CD779F2}" destId="{C3245039-5CF8-4575-9108-4053E25C5A57}" srcOrd="0" destOrd="0" presId="urn:microsoft.com/office/officeart/2005/8/layout/hierarchy6"/>
    <dgm:cxn modelId="{91C786B5-5265-441A-907D-0591A6BF2FB0}" type="presParOf" srcId="{6267F238-C50F-4194-BFE1-5CFF7CD779F2}" destId="{DFDF5CAE-2606-4181-9677-B8F097CFE861}" srcOrd="1" destOrd="0" presId="urn:microsoft.com/office/officeart/2005/8/layout/hierarchy6"/>
    <dgm:cxn modelId="{936E83DB-3349-44A9-8019-80C81CD27665}" type="presParOf" srcId="{C516EDAD-B9FE-4D59-B1F5-89A8CFD54AA3}" destId="{B34A084A-411E-4CE2-8568-0B361AF15AA2}" srcOrd="2" destOrd="0" presId="urn:microsoft.com/office/officeart/2005/8/layout/hierarchy6"/>
    <dgm:cxn modelId="{5E648D87-C2CA-4AB8-9755-18050489336D}" type="presParOf" srcId="{C516EDAD-B9FE-4D59-B1F5-89A8CFD54AA3}" destId="{12F0794B-CF95-490B-8875-3D8AF7F914DB}" srcOrd="3" destOrd="0" presId="urn:microsoft.com/office/officeart/2005/8/layout/hierarchy6"/>
    <dgm:cxn modelId="{B76BBDB2-51D0-428E-801F-E0A55F5ABC24}" type="presParOf" srcId="{12F0794B-CF95-490B-8875-3D8AF7F914DB}" destId="{C76CD1A8-737A-4A7E-9F93-D7DD2688CEFF}" srcOrd="0" destOrd="0" presId="urn:microsoft.com/office/officeart/2005/8/layout/hierarchy6"/>
    <dgm:cxn modelId="{09831B4C-48B7-40FB-A876-AB1B9FF8C705}" type="presParOf" srcId="{12F0794B-CF95-490B-8875-3D8AF7F914DB}" destId="{C9B8AD2D-DD8F-47BB-B46E-1EA3039D1066}" srcOrd="1" destOrd="0" presId="urn:microsoft.com/office/officeart/2005/8/layout/hierarchy6"/>
    <dgm:cxn modelId="{54C0043C-7CED-46CE-A1E5-C9CB5B73D1E7}" type="presParOf" srcId="{C9B8AD2D-DD8F-47BB-B46E-1EA3039D1066}" destId="{E81DD9ED-886B-4782-92A0-B0BF023D04EC}" srcOrd="0" destOrd="0" presId="urn:microsoft.com/office/officeart/2005/8/layout/hierarchy6"/>
    <dgm:cxn modelId="{0471152B-B95F-4254-9B45-049CADAE39EF}" type="presParOf" srcId="{C9B8AD2D-DD8F-47BB-B46E-1EA3039D1066}" destId="{4DDC2AE3-F1D4-4EBB-A9FE-9114F5F245B1}" srcOrd="1" destOrd="0" presId="urn:microsoft.com/office/officeart/2005/8/layout/hierarchy6"/>
    <dgm:cxn modelId="{5B24A402-F741-49EC-A1EB-709B47F657EA}" type="presParOf" srcId="{4DDC2AE3-F1D4-4EBB-A9FE-9114F5F245B1}" destId="{AB8E779F-4CE5-4AA5-8AE7-D93448D02F29}" srcOrd="0" destOrd="0" presId="urn:microsoft.com/office/officeart/2005/8/layout/hierarchy6"/>
    <dgm:cxn modelId="{178C4219-6FD9-4229-A8F3-F9F4EA74BCA6}" type="presParOf" srcId="{4DDC2AE3-F1D4-4EBB-A9FE-9114F5F245B1}" destId="{E558BD9A-F92A-49C9-88EA-7F11E1A337FE}" srcOrd="1" destOrd="0" presId="urn:microsoft.com/office/officeart/2005/8/layout/hierarchy6"/>
    <dgm:cxn modelId="{BB070106-9BDC-476B-8FE0-52885EE284C1}" type="presParOf" srcId="{E558BD9A-F92A-49C9-88EA-7F11E1A337FE}" destId="{812463A7-CE59-4A71-8F69-13282C16E718}" srcOrd="0" destOrd="0" presId="urn:microsoft.com/office/officeart/2005/8/layout/hierarchy6"/>
    <dgm:cxn modelId="{B1AE0E44-F366-4E4E-BC5F-91DB02924B50}" type="presParOf" srcId="{E558BD9A-F92A-49C9-88EA-7F11E1A337FE}" destId="{F8670DCF-86C4-4E38-A105-4175B4B61DC2}" srcOrd="1" destOrd="0" presId="urn:microsoft.com/office/officeart/2005/8/layout/hierarchy6"/>
    <dgm:cxn modelId="{828874E4-D450-434E-A812-BA0C0961C2A7}" type="presParOf" srcId="{F8670DCF-86C4-4E38-A105-4175B4B61DC2}" destId="{7490DBFA-6F34-4E51-BFB2-96B81F7A5C78}" srcOrd="0" destOrd="0" presId="urn:microsoft.com/office/officeart/2005/8/layout/hierarchy6"/>
    <dgm:cxn modelId="{526B4877-B795-48C9-8572-7F6C263F82E6}" type="presParOf" srcId="{F8670DCF-86C4-4E38-A105-4175B4B61DC2}" destId="{EA56AB3D-1960-469B-91AD-4FBCDECE2422}" srcOrd="1" destOrd="0" presId="urn:microsoft.com/office/officeart/2005/8/layout/hierarchy6"/>
    <dgm:cxn modelId="{1D9BA9C9-5484-4B55-AEA6-27F3274122A3}" type="presParOf" srcId="{E558BD9A-F92A-49C9-88EA-7F11E1A337FE}" destId="{163FD661-7862-4DEC-82CF-B97C291771D2}" srcOrd="2" destOrd="0" presId="urn:microsoft.com/office/officeart/2005/8/layout/hierarchy6"/>
    <dgm:cxn modelId="{EE262828-8307-415C-B8BA-7654A7BF8C21}" type="presParOf" srcId="{E558BD9A-F92A-49C9-88EA-7F11E1A337FE}" destId="{75C2FF1B-A24C-4B41-A28B-197392F8C559}" srcOrd="3" destOrd="0" presId="urn:microsoft.com/office/officeart/2005/8/layout/hierarchy6"/>
    <dgm:cxn modelId="{3A19CBC0-028A-4384-B6F7-354ADBF1E444}" type="presParOf" srcId="{75C2FF1B-A24C-4B41-A28B-197392F8C559}" destId="{B5581EBC-59A7-4054-95E3-C9FD260E33E1}" srcOrd="0" destOrd="0" presId="urn:microsoft.com/office/officeart/2005/8/layout/hierarchy6"/>
    <dgm:cxn modelId="{62E16A1C-6120-44D4-A157-6341AD1A7EC7}" type="presParOf" srcId="{75C2FF1B-A24C-4B41-A28B-197392F8C559}" destId="{11C9786D-BFD8-4FEB-AE43-14DAC4B74CA4}" srcOrd="1" destOrd="0" presId="urn:microsoft.com/office/officeart/2005/8/layout/hierarchy6"/>
    <dgm:cxn modelId="{C54AC4E8-4578-49F8-922B-DD227FB334CE}" type="presParOf" srcId="{11C9786D-BFD8-4FEB-AE43-14DAC4B74CA4}" destId="{863AF788-2C2C-43EA-A37E-D9AB33DA7632}" srcOrd="0" destOrd="0" presId="urn:microsoft.com/office/officeart/2005/8/layout/hierarchy6"/>
    <dgm:cxn modelId="{2C750756-3F3F-490C-AA2F-260DC7728A56}" type="presParOf" srcId="{11C9786D-BFD8-4FEB-AE43-14DAC4B74CA4}" destId="{8C3B681F-FA4A-41D1-A4D9-1B838A51FAF7}" srcOrd="1" destOrd="0" presId="urn:microsoft.com/office/officeart/2005/8/layout/hierarchy6"/>
    <dgm:cxn modelId="{A5C4E518-F2C3-4C9D-9BE8-A6719B3C2536}" type="presParOf" srcId="{8C3B681F-FA4A-41D1-A4D9-1B838A51FAF7}" destId="{B296616F-E59D-4570-9655-F47D62938117}" srcOrd="0" destOrd="0" presId="urn:microsoft.com/office/officeart/2005/8/layout/hierarchy6"/>
    <dgm:cxn modelId="{8407E9D6-3835-4E64-9A5B-ACABADC53843}" type="presParOf" srcId="{8C3B681F-FA4A-41D1-A4D9-1B838A51FAF7}" destId="{97D381BB-94A9-4B0B-A882-F411D551AAA3}" srcOrd="1" destOrd="0" presId="urn:microsoft.com/office/officeart/2005/8/layout/hierarchy6"/>
    <dgm:cxn modelId="{92A212D3-E9A1-4A7A-8904-5D582725BE2B}" type="presParOf" srcId="{CA21E10D-38C1-4565-83A2-F72714401EAB}" destId="{C28E6D6B-8879-47CC-A9E9-F215B5FC5E9F}" srcOrd="2" destOrd="0" presId="urn:microsoft.com/office/officeart/2005/8/layout/hierarchy6"/>
    <dgm:cxn modelId="{1AAB4324-8882-4509-86A5-DD7E55F0D789}" type="presParOf" srcId="{CA21E10D-38C1-4565-83A2-F72714401EAB}" destId="{35CD56A5-DAF7-4ACC-A700-E36F83CDD179}" srcOrd="3" destOrd="0" presId="urn:microsoft.com/office/officeart/2005/8/layout/hierarchy6"/>
    <dgm:cxn modelId="{00E90F27-1952-4F8A-8FA8-4CFA1184F192}" type="presParOf" srcId="{35CD56A5-DAF7-4ACC-A700-E36F83CDD179}" destId="{5F7767AC-7BDD-4D59-B9B2-0B3FF1DB74BD}" srcOrd="0" destOrd="0" presId="urn:microsoft.com/office/officeart/2005/8/layout/hierarchy6"/>
    <dgm:cxn modelId="{07AC419D-8DD3-48EC-9E9D-A0AA6DB0FBAB}" type="presParOf" srcId="{35CD56A5-DAF7-4ACC-A700-E36F83CDD179}" destId="{3BE7E49A-AA39-4A2F-96C2-173DB4D7A4C6}" srcOrd="1" destOrd="0" presId="urn:microsoft.com/office/officeart/2005/8/layout/hierarchy6"/>
    <dgm:cxn modelId="{D5CF300C-39F7-49B9-AC0A-FED69C56125B}" type="presParOf" srcId="{CBE92D2B-E4D9-492C-8BAD-AD65D93A9BA5}" destId="{4651DDAD-B148-4F7E-B1BB-F98846D28EE3}" srcOrd="1" destOrd="0" presId="urn:microsoft.com/office/officeart/2005/8/layout/hierarchy6"/>
    <dgm:cxn modelId="{0F39ACE3-C6A0-4AF5-B499-343703765035}" type="presParOf" srcId="{4651DDAD-B148-4F7E-B1BB-F98846D28EE3}" destId="{1070DD7E-1C0F-4F3C-B52B-80A2F470ED8E}" srcOrd="0" destOrd="0" presId="urn:microsoft.com/office/officeart/2005/8/layout/hierarchy6"/>
    <dgm:cxn modelId="{3E2585BC-5A81-4F42-B2B4-5E4005BC27A4}" type="presParOf" srcId="{1070DD7E-1C0F-4F3C-B52B-80A2F470ED8E}" destId="{43F90ABD-69F3-4DF8-8DD8-946234C64AB7}" srcOrd="0" destOrd="0" presId="urn:microsoft.com/office/officeart/2005/8/layout/hierarchy6"/>
    <dgm:cxn modelId="{6B05D6C5-0A0A-462C-8541-429C13949F9E}" type="presParOf" srcId="{1070DD7E-1C0F-4F3C-B52B-80A2F470ED8E}" destId="{9F97B293-3AFD-4655-B85D-C2B52BC7ED5D}" srcOrd="1" destOrd="0" presId="urn:microsoft.com/office/officeart/2005/8/layout/hierarchy6"/>
    <dgm:cxn modelId="{25AB20D6-71D6-4067-A3A2-189AC462193D}" type="presParOf" srcId="{4651DDAD-B148-4F7E-B1BB-F98846D28EE3}" destId="{3E489E68-71E8-4756-9A22-F6D83D873A79}" srcOrd="1" destOrd="0" presId="urn:microsoft.com/office/officeart/2005/8/layout/hierarchy6"/>
    <dgm:cxn modelId="{84174A1C-9DED-4AF3-A002-616D461E41F6}" type="presParOf" srcId="{3E489E68-71E8-4756-9A22-F6D83D873A79}" destId="{EC418FF4-E953-441F-B184-5B1EE0C7FF93}" srcOrd="0" destOrd="0" presId="urn:microsoft.com/office/officeart/2005/8/layout/hierarchy6"/>
    <dgm:cxn modelId="{26E9F5D8-EFEF-4F90-B950-5E2EF4D15BC4}" type="presParOf" srcId="{4651DDAD-B148-4F7E-B1BB-F98846D28EE3}" destId="{1B0C9E88-5AF2-4C4D-803E-6FF2D30347C4}" srcOrd="2" destOrd="0" presId="urn:microsoft.com/office/officeart/2005/8/layout/hierarchy6"/>
    <dgm:cxn modelId="{AACBB261-6C13-49F1-8CF7-52C94F0E7829}" type="presParOf" srcId="{1B0C9E88-5AF2-4C4D-803E-6FF2D30347C4}" destId="{EF3BF5B9-29B7-4A93-82AF-4EFD152B5DD3}" srcOrd="0" destOrd="0" presId="urn:microsoft.com/office/officeart/2005/8/layout/hierarchy6"/>
    <dgm:cxn modelId="{3E156FE4-BF34-4A1C-8880-1610A2FF4A40}" type="presParOf" srcId="{1B0C9E88-5AF2-4C4D-803E-6FF2D30347C4}" destId="{87FFDAED-7846-4B8F-BDD7-61F882235557}" srcOrd="1" destOrd="0" presId="urn:microsoft.com/office/officeart/2005/8/layout/hierarchy6"/>
    <dgm:cxn modelId="{59762B2E-DDE4-4E4F-92A0-ABC50E996A6D}" type="presParOf" srcId="{4651DDAD-B148-4F7E-B1BB-F98846D28EE3}" destId="{A0C4C680-413E-431E-A6D3-1E3F81559CC8}" srcOrd="3" destOrd="0" presId="urn:microsoft.com/office/officeart/2005/8/layout/hierarchy6"/>
    <dgm:cxn modelId="{B3675029-699B-4511-A65C-C2D80062CA91}" type="presParOf" srcId="{A0C4C680-413E-431E-A6D3-1E3F81559CC8}" destId="{644B1A04-A578-4D37-82AB-D2D2EF686723}" srcOrd="0" destOrd="0" presId="urn:microsoft.com/office/officeart/2005/8/layout/hierarchy6"/>
    <dgm:cxn modelId="{A021ED7D-FCEE-49FA-BB51-2A35F9F73574}" type="presParOf" srcId="{4651DDAD-B148-4F7E-B1BB-F98846D28EE3}" destId="{96896A46-AD41-4084-AC21-5C509CA9361F}" srcOrd="4" destOrd="0" presId="urn:microsoft.com/office/officeart/2005/8/layout/hierarchy6"/>
    <dgm:cxn modelId="{C49C8445-5589-467B-9E78-5627B9AA46A1}" type="presParOf" srcId="{96896A46-AD41-4084-AC21-5C509CA9361F}" destId="{25837DE6-C942-487E-AF1D-9D39110717A9}" srcOrd="0" destOrd="0" presId="urn:microsoft.com/office/officeart/2005/8/layout/hierarchy6"/>
    <dgm:cxn modelId="{6BD4A3CB-D556-4FF7-B447-A83D4663DA0D}" type="presParOf" srcId="{96896A46-AD41-4084-AC21-5C509CA9361F}" destId="{61A15E20-9581-4D3D-BD8D-A90A8A262A78}" srcOrd="1" destOrd="0" presId="urn:microsoft.com/office/officeart/2005/8/layout/hierarchy6"/>
    <dgm:cxn modelId="{44457AF6-8331-41EB-9D0E-EFE3A958DC45}" type="presParOf" srcId="{4651DDAD-B148-4F7E-B1BB-F98846D28EE3}" destId="{E788AD1E-FC1A-415C-BFEB-1890D378747A}" srcOrd="5" destOrd="0" presId="urn:microsoft.com/office/officeart/2005/8/layout/hierarchy6"/>
    <dgm:cxn modelId="{0CFAB123-88C1-4EB4-A047-BE051518E0AC}" type="presParOf" srcId="{E788AD1E-FC1A-415C-BFEB-1890D378747A}" destId="{3CE31626-F028-4DCC-8FC8-D7B3434CF8A2}" srcOrd="0" destOrd="0" presId="urn:microsoft.com/office/officeart/2005/8/layout/hierarchy6"/>
    <dgm:cxn modelId="{600CA13F-12D1-4986-B661-6157E04720FD}" type="presParOf" srcId="{4651DDAD-B148-4F7E-B1BB-F98846D28EE3}" destId="{9802C71D-1694-42DA-8036-C18F8BE16CB5}" srcOrd="6" destOrd="0" presId="urn:microsoft.com/office/officeart/2005/8/layout/hierarchy6"/>
    <dgm:cxn modelId="{DC68CAFB-3E7B-4991-B684-E2740A37D75C}" type="presParOf" srcId="{9802C71D-1694-42DA-8036-C18F8BE16CB5}" destId="{D753DD10-9030-4F27-B1F8-CD49FB2D5BF0}" srcOrd="0" destOrd="0" presId="urn:microsoft.com/office/officeart/2005/8/layout/hierarchy6"/>
    <dgm:cxn modelId="{8200B434-3F89-49B1-B3DA-916711A4ACED}" type="presParOf" srcId="{9802C71D-1694-42DA-8036-C18F8BE16CB5}" destId="{3C0EDCAF-8BBC-4607-A7FA-45F6F41EC7A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E6A2C-2B1D-4717-8047-0D528DC14754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spc="-300" dirty="0">
              <a:latin typeface="+mn-ea"/>
            </a:rPr>
            <a:t>테마에 맞는 질문 구성</a:t>
          </a:r>
          <a:endParaRPr lang="ko-KR" altLang="en-US" sz="2600" kern="1200" dirty="0"/>
        </a:p>
      </dsp:txBody>
      <dsp:txXfrm>
        <a:off x="4280746" y="1316736"/>
        <a:ext cx="1625600" cy="1354666"/>
      </dsp:txXfrm>
    </dsp:sp>
    <dsp:sp modelId="{D31852BB-C7BD-4F6F-B1B4-DA18A4E3805E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ko-KR" altLang="en-US" sz="2600" b="0" i="0" u="none" strike="noStrike" kern="1200" cap="none" spc="-300" normalizeH="0" baseline="0" noProof="0">
              <a:ln/>
              <a:effectLst/>
              <a:uLnTx/>
              <a:uFillTx/>
              <a:latin typeface="나눔스퀘어"/>
              <a:cs typeface="+mn-cs"/>
            </a:rPr>
            <a:t>데이터베이스와 자바 연결</a:t>
          </a:r>
          <a:endParaRPr lang="ko-KR" altLang="en-US" sz="2600" kern="1200" dirty="0"/>
        </a:p>
      </dsp:txBody>
      <dsp:txXfrm>
        <a:off x="2871893" y="3467946"/>
        <a:ext cx="2438400" cy="1192106"/>
      </dsp:txXfrm>
    </dsp:sp>
    <dsp:sp modelId="{AF417913-18E1-4D52-A17A-1264C691DF74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spc="-300" dirty="0">
              <a:latin typeface="+mn-ea"/>
            </a:rPr>
            <a:t>질문이 추구하는 유형에 맞는지</a:t>
          </a:r>
          <a:endParaRPr lang="ko-KR" altLang="en-US" sz="2600" kern="1200" dirty="0"/>
        </a:p>
      </dsp:txBody>
      <dsp:txXfrm>
        <a:off x="2221653" y="1316736"/>
        <a:ext cx="1625600" cy="1354666"/>
      </dsp:txXfrm>
    </dsp:sp>
    <dsp:sp modelId="{89CA14B8-5A07-4244-A06C-5A67EFEB27CF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6DA91-EF3D-4019-9517-47E14AC91711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B37B9-0739-47B8-AD46-90B25542BB15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CBBE5-B56D-45C3-82AA-42DF013343AE}">
      <dsp:nvSpPr>
        <dsp:cNvPr id="0" name=""/>
        <dsp:cNvSpPr/>
      </dsp:nvSpPr>
      <dsp:spPr>
        <a:xfrm>
          <a:off x="1591642" y="323729"/>
          <a:ext cx="3939328" cy="1231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824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박준범</a:t>
          </a:r>
          <a:r>
            <a:rPr lang="en-US" altLang="ko-KR" sz="2000" kern="1200" dirty="0"/>
            <a:t>(</a:t>
          </a:r>
          <a:r>
            <a:rPr lang="ko-KR" altLang="en-US" sz="2000" kern="1200" dirty="0"/>
            <a:t>팀장</a:t>
          </a:r>
          <a:r>
            <a:rPr lang="en-US" altLang="ko-KR" sz="2000" kern="1200" dirty="0"/>
            <a:t>)</a:t>
          </a:r>
        </a:p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자바 구축 및 스토리텔링</a:t>
          </a:r>
          <a:r>
            <a:rPr lang="en-US" altLang="ko-KR" sz="2000" kern="1200" dirty="0"/>
            <a:t>, </a:t>
          </a:r>
          <a:r>
            <a:rPr lang="ko-KR" altLang="en-US" sz="2000" kern="1200" dirty="0"/>
            <a:t>발표</a:t>
          </a:r>
          <a:r>
            <a:rPr lang="en-US" altLang="ko-KR" sz="2000" kern="1200" dirty="0"/>
            <a:t>, </a:t>
          </a:r>
          <a:r>
            <a:rPr lang="ko-KR" altLang="en-US" sz="2000" kern="1200" dirty="0"/>
            <a:t>진행상황 파악</a:t>
          </a:r>
        </a:p>
      </dsp:txBody>
      <dsp:txXfrm>
        <a:off x="1591642" y="323729"/>
        <a:ext cx="3939328" cy="1231040"/>
      </dsp:txXfrm>
    </dsp:sp>
    <dsp:sp modelId="{05B65BE0-0F39-462A-BBDB-8673B753DCDB}">
      <dsp:nvSpPr>
        <dsp:cNvPr id="0" name=""/>
        <dsp:cNvSpPr/>
      </dsp:nvSpPr>
      <dsp:spPr>
        <a:xfrm>
          <a:off x="1457370" y="147308"/>
          <a:ext cx="933699" cy="1292592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0470C-FEB8-40D9-A223-E98ED39D3928}">
      <dsp:nvSpPr>
        <dsp:cNvPr id="0" name=""/>
        <dsp:cNvSpPr/>
      </dsp:nvSpPr>
      <dsp:spPr>
        <a:xfrm>
          <a:off x="1616780" y="1873471"/>
          <a:ext cx="3939328" cy="1231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824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김동완</a:t>
          </a:r>
          <a:endParaRPr lang="en-US" altLang="ko-KR" sz="2000" kern="1200" dirty="0"/>
        </a:p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자료수집 및 스토리텔링 후 </a:t>
          </a:r>
          <a:r>
            <a:rPr lang="ko-KR" altLang="en-US" sz="2000" kern="1200" dirty="0" err="1"/>
            <a:t>서포팅</a:t>
          </a:r>
          <a:endParaRPr lang="ko-KR" altLang="en-US" sz="2000" kern="1200" dirty="0"/>
        </a:p>
      </dsp:txBody>
      <dsp:txXfrm>
        <a:off x="1616780" y="1873471"/>
        <a:ext cx="3939328" cy="1231040"/>
      </dsp:txXfrm>
    </dsp:sp>
    <dsp:sp modelId="{6FA8985D-53FD-4B6E-872F-973F5AD1418F}">
      <dsp:nvSpPr>
        <dsp:cNvPr id="0" name=""/>
        <dsp:cNvSpPr/>
      </dsp:nvSpPr>
      <dsp:spPr>
        <a:xfrm>
          <a:off x="1366378" y="1695654"/>
          <a:ext cx="1034254" cy="1292592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6CA8C-F855-426A-ADCD-CAE98919D5EA}">
      <dsp:nvSpPr>
        <dsp:cNvPr id="0" name=""/>
        <dsp:cNvSpPr/>
      </dsp:nvSpPr>
      <dsp:spPr>
        <a:xfrm>
          <a:off x="1623336" y="3423214"/>
          <a:ext cx="3939328" cy="123104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824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이동주</a:t>
          </a:r>
          <a:endParaRPr lang="en-US" altLang="ko-KR" sz="2000" kern="1200" dirty="0"/>
        </a:p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데이터베이스 구축 및 스토리텔링 후 </a:t>
          </a:r>
          <a:r>
            <a:rPr lang="en-US" altLang="ko-KR" sz="2000" kern="1200" dirty="0"/>
            <a:t>PPT</a:t>
          </a:r>
          <a:endParaRPr lang="ko-KR" altLang="en-US" sz="2000" kern="1200" dirty="0"/>
        </a:p>
      </dsp:txBody>
      <dsp:txXfrm>
        <a:off x="1623336" y="3423214"/>
        <a:ext cx="3939328" cy="1231040"/>
      </dsp:txXfrm>
    </dsp:sp>
    <dsp:sp modelId="{AA31E3AE-A75D-40F3-9CB6-5E90B1513234}">
      <dsp:nvSpPr>
        <dsp:cNvPr id="0" name=""/>
        <dsp:cNvSpPr/>
      </dsp:nvSpPr>
      <dsp:spPr>
        <a:xfrm>
          <a:off x="1359823" y="3245397"/>
          <a:ext cx="1060477" cy="1292592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2291-009E-43E1-95ED-BA97DCD95D6A}">
      <dsp:nvSpPr>
        <dsp:cNvPr id="0" name=""/>
        <dsp:cNvSpPr/>
      </dsp:nvSpPr>
      <dsp:spPr>
        <a:xfrm>
          <a:off x="653762" y="236729"/>
          <a:ext cx="4019929" cy="12562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885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정규원</a:t>
          </a:r>
          <a:endParaRPr lang="en-US" altLang="ko-KR" sz="2100" kern="1200" dirty="0"/>
        </a:p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자료수집 및 스토리텔링 후 </a:t>
          </a:r>
          <a:r>
            <a:rPr lang="en-US" altLang="ko-KR" sz="2100" kern="1200" dirty="0"/>
            <a:t>PPT</a:t>
          </a:r>
          <a:endParaRPr lang="ko-KR" altLang="en-US" sz="2100" kern="1200" dirty="0"/>
        </a:p>
      </dsp:txBody>
      <dsp:txXfrm>
        <a:off x="653762" y="236729"/>
        <a:ext cx="4019929" cy="1256228"/>
      </dsp:txXfrm>
    </dsp:sp>
    <dsp:sp modelId="{3DF79D61-A915-4EAD-944C-C28F81A09536}">
      <dsp:nvSpPr>
        <dsp:cNvPr id="0" name=""/>
        <dsp:cNvSpPr/>
      </dsp:nvSpPr>
      <dsp:spPr>
        <a:xfrm>
          <a:off x="486265" y="55274"/>
          <a:ext cx="879359" cy="1319039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DBC70-7897-4959-9F45-351899562F43}">
      <dsp:nvSpPr>
        <dsp:cNvPr id="0" name=""/>
        <dsp:cNvSpPr/>
      </dsp:nvSpPr>
      <dsp:spPr>
        <a:xfrm>
          <a:off x="653762" y="1818181"/>
          <a:ext cx="4019929" cy="12562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885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 err="1"/>
            <a:t>주우건</a:t>
          </a:r>
          <a:endParaRPr lang="en-US" altLang="ko-KR" sz="2100" kern="1200" dirty="0"/>
        </a:p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자바 구축 및 </a:t>
          </a:r>
          <a:r>
            <a:rPr lang="ko-KR" altLang="en-US" sz="2100" kern="1200" dirty="0" err="1"/>
            <a:t>서포팅</a:t>
          </a:r>
          <a:endParaRPr lang="ko-KR" altLang="en-US" sz="2100" kern="1200" dirty="0"/>
        </a:p>
      </dsp:txBody>
      <dsp:txXfrm>
        <a:off x="653762" y="1818181"/>
        <a:ext cx="4019929" cy="1256228"/>
      </dsp:txXfrm>
    </dsp:sp>
    <dsp:sp modelId="{AF2D1C20-C4EC-4665-93DA-124C4EB5B8CC}">
      <dsp:nvSpPr>
        <dsp:cNvPr id="0" name=""/>
        <dsp:cNvSpPr/>
      </dsp:nvSpPr>
      <dsp:spPr>
        <a:xfrm>
          <a:off x="486265" y="1636726"/>
          <a:ext cx="879359" cy="1319039"/>
        </a:xfrm>
        <a:prstGeom prst="rect">
          <a:avLst/>
        </a:prstGeom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3DD10-9030-4F27-B1F8-CD49FB2D5BF0}">
      <dsp:nvSpPr>
        <dsp:cNvPr id="0" name=""/>
        <dsp:cNvSpPr/>
      </dsp:nvSpPr>
      <dsp:spPr>
        <a:xfrm>
          <a:off x="0" y="4747948"/>
          <a:ext cx="8128000" cy="67071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질문</a:t>
          </a:r>
          <a:r>
            <a:rPr lang="en-US" altLang="ko-KR" sz="1300" kern="1200" dirty="0"/>
            <a:t>4</a:t>
          </a:r>
          <a:br>
            <a:rPr lang="en-US" altLang="ko-KR" sz="1300" kern="1200" dirty="0"/>
          </a:br>
          <a:r>
            <a:rPr lang="en-US" altLang="ko-KR" sz="1300" kern="1200" dirty="0"/>
            <a:t>J vs P </a:t>
          </a:r>
          <a:r>
            <a:rPr lang="ko-KR" altLang="en-US" sz="1300" kern="1200" dirty="0"/>
            <a:t>구분을 위한 질문 </a:t>
          </a:r>
          <a:r>
            <a:rPr lang="en-US" altLang="ko-KR" sz="1300" kern="1200" dirty="0"/>
            <a:t>3</a:t>
          </a:r>
          <a:r>
            <a:rPr lang="ko-KR" altLang="en-US" sz="1300" kern="1200" dirty="0"/>
            <a:t>개</a:t>
          </a:r>
        </a:p>
      </dsp:txBody>
      <dsp:txXfrm>
        <a:off x="0" y="4747948"/>
        <a:ext cx="2438400" cy="670718"/>
      </dsp:txXfrm>
    </dsp:sp>
    <dsp:sp modelId="{25837DE6-C942-487E-AF1D-9D39110717A9}">
      <dsp:nvSpPr>
        <dsp:cNvPr id="0" name=""/>
        <dsp:cNvSpPr/>
      </dsp:nvSpPr>
      <dsp:spPr>
        <a:xfrm>
          <a:off x="0" y="3202405"/>
          <a:ext cx="8128000" cy="67071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질문</a:t>
          </a:r>
          <a:r>
            <a:rPr lang="en-US" altLang="ko-KR" sz="1300" kern="1200" dirty="0"/>
            <a:t>3</a:t>
          </a:r>
          <a:br>
            <a:rPr lang="en-US" altLang="ko-KR" sz="1300" kern="1200" dirty="0"/>
          </a:br>
          <a:r>
            <a:rPr lang="en-US" altLang="ko-KR" sz="1300" kern="1200" dirty="0"/>
            <a:t>F vs T </a:t>
          </a:r>
          <a:r>
            <a:rPr lang="ko-KR" altLang="en-US" sz="1300" kern="1200" dirty="0"/>
            <a:t>구분을 위한 질문 </a:t>
          </a:r>
          <a:r>
            <a:rPr lang="en-US" altLang="ko-KR" sz="1300" kern="1200" dirty="0"/>
            <a:t>3</a:t>
          </a:r>
          <a:r>
            <a:rPr lang="ko-KR" altLang="en-US" sz="1300" kern="1200" dirty="0"/>
            <a:t>개</a:t>
          </a:r>
        </a:p>
      </dsp:txBody>
      <dsp:txXfrm>
        <a:off x="0" y="3202405"/>
        <a:ext cx="2438400" cy="670718"/>
      </dsp:txXfrm>
    </dsp:sp>
    <dsp:sp modelId="{EF3BF5B9-29B7-4A93-82AF-4EFD152B5DD3}">
      <dsp:nvSpPr>
        <dsp:cNvPr id="0" name=""/>
        <dsp:cNvSpPr/>
      </dsp:nvSpPr>
      <dsp:spPr>
        <a:xfrm>
          <a:off x="0" y="1629176"/>
          <a:ext cx="8128000" cy="67071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질문</a:t>
          </a:r>
          <a:r>
            <a:rPr lang="en-US" altLang="ko-KR" sz="1300" kern="1200" dirty="0"/>
            <a:t>2</a:t>
          </a:r>
          <a:br>
            <a:rPr lang="en-US" altLang="ko-KR" sz="1300" kern="1200" dirty="0"/>
          </a:br>
          <a:r>
            <a:rPr lang="en-US" altLang="ko-KR" sz="1300" kern="1200" dirty="0"/>
            <a:t>S vs N </a:t>
          </a:r>
          <a:r>
            <a:rPr lang="ko-KR" altLang="en-US" sz="1300" kern="1200" dirty="0"/>
            <a:t>구분을 위한 질문 </a:t>
          </a:r>
          <a:r>
            <a:rPr lang="en-US" altLang="ko-KR" sz="1300" kern="1200" dirty="0"/>
            <a:t>3</a:t>
          </a:r>
          <a:r>
            <a:rPr lang="ko-KR" altLang="en-US" sz="1300" kern="1200" dirty="0"/>
            <a:t>개</a:t>
          </a:r>
        </a:p>
      </dsp:txBody>
      <dsp:txXfrm>
        <a:off x="0" y="1629176"/>
        <a:ext cx="2438400" cy="670718"/>
      </dsp:txXfrm>
    </dsp:sp>
    <dsp:sp modelId="{43F90ABD-69F3-4DF8-8DD8-946234C64AB7}">
      <dsp:nvSpPr>
        <dsp:cNvPr id="0" name=""/>
        <dsp:cNvSpPr/>
      </dsp:nvSpPr>
      <dsp:spPr>
        <a:xfrm>
          <a:off x="0" y="54405"/>
          <a:ext cx="8128000" cy="67071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질문</a:t>
          </a:r>
          <a:r>
            <a:rPr lang="en-US" altLang="ko-KR" sz="1300" kern="1200" dirty="0"/>
            <a:t>1</a:t>
          </a:r>
          <a:br>
            <a:rPr lang="en-US" altLang="ko-KR" sz="1300" kern="1200" dirty="0"/>
          </a:br>
          <a:r>
            <a:rPr lang="en-US" altLang="ko-KR" sz="1300" kern="1200" dirty="0"/>
            <a:t>E vs I </a:t>
          </a:r>
          <a:r>
            <a:rPr lang="ko-KR" altLang="en-US" sz="1300" kern="1200" dirty="0"/>
            <a:t>구분을 위한 질문 </a:t>
          </a:r>
          <a:r>
            <a:rPr lang="en-US" altLang="ko-KR" sz="1300" kern="1200" dirty="0"/>
            <a:t>3</a:t>
          </a:r>
          <a:r>
            <a:rPr lang="ko-KR" altLang="en-US" sz="1300" kern="1200" dirty="0"/>
            <a:t>개</a:t>
          </a:r>
        </a:p>
      </dsp:txBody>
      <dsp:txXfrm>
        <a:off x="0" y="54405"/>
        <a:ext cx="2438400" cy="670718"/>
      </dsp:txXfrm>
    </dsp:sp>
    <dsp:sp modelId="{FBA151C2-E7A9-4D03-8AAC-835262D25CCC}">
      <dsp:nvSpPr>
        <dsp:cNvPr id="0" name=""/>
        <dsp:cNvSpPr/>
      </dsp:nvSpPr>
      <dsp:spPr>
        <a:xfrm>
          <a:off x="5055200" y="110298"/>
          <a:ext cx="838398" cy="558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 vs I</a:t>
          </a:r>
          <a:endParaRPr lang="ko-KR" altLang="en-US" sz="1700" kern="1200" dirty="0"/>
        </a:p>
      </dsp:txBody>
      <dsp:txXfrm>
        <a:off x="5071571" y="126669"/>
        <a:ext cx="805656" cy="526190"/>
      </dsp:txXfrm>
    </dsp:sp>
    <dsp:sp modelId="{8B3BF173-202B-44BA-8348-35C5DB692126}">
      <dsp:nvSpPr>
        <dsp:cNvPr id="0" name=""/>
        <dsp:cNvSpPr/>
      </dsp:nvSpPr>
      <dsp:spPr>
        <a:xfrm>
          <a:off x="4929440" y="669230"/>
          <a:ext cx="544958" cy="223572"/>
        </a:xfrm>
        <a:custGeom>
          <a:avLst/>
          <a:gdLst/>
          <a:ahLst/>
          <a:cxnLst/>
          <a:rect l="0" t="0" r="0" b="0"/>
          <a:pathLst>
            <a:path>
              <a:moveTo>
                <a:pt x="544958" y="0"/>
              </a:moveTo>
              <a:lnTo>
                <a:pt x="544958" y="111786"/>
              </a:lnTo>
              <a:lnTo>
                <a:pt x="0" y="111786"/>
              </a:lnTo>
              <a:lnTo>
                <a:pt x="0" y="22357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84C90-EF8C-4B12-8E10-1797860EF523}">
      <dsp:nvSpPr>
        <dsp:cNvPr id="0" name=""/>
        <dsp:cNvSpPr/>
      </dsp:nvSpPr>
      <dsp:spPr>
        <a:xfrm>
          <a:off x="4510241" y="892803"/>
          <a:ext cx="838398" cy="558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</a:t>
          </a:r>
          <a:endParaRPr lang="ko-KR" altLang="en-US" sz="1700" kern="1200" dirty="0"/>
        </a:p>
      </dsp:txBody>
      <dsp:txXfrm>
        <a:off x="4526612" y="909174"/>
        <a:ext cx="805656" cy="526190"/>
      </dsp:txXfrm>
    </dsp:sp>
    <dsp:sp modelId="{0EE083EB-10F1-4337-B9D1-1A6D847B43F5}">
      <dsp:nvSpPr>
        <dsp:cNvPr id="0" name=""/>
        <dsp:cNvSpPr/>
      </dsp:nvSpPr>
      <dsp:spPr>
        <a:xfrm>
          <a:off x="4883720" y="1451735"/>
          <a:ext cx="91440" cy="22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57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8955E-9948-4BEB-A635-71EA61773E24}">
      <dsp:nvSpPr>
        <dsp:cNvPr id="0" name=""/>
        <dsp:cNvSpPr/>
      </dsp:nvSpPr>
      <dsp:spPr>
        <a:xfrm>
          <a:off x="4510241" y="1675308"/>
          <a:ext cx="838398" cy="558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 vs N</a:t>
          </a:r>
          <a:endParaRPr lang="ko-KR" altLang="en-US" sz="1700" kern="1200" dirty="0"/>
        </a:p>
      </dsp:txBody>
      <dsp:txXfrm>
        <a:off x="4526612" y="1691679"/>
        <a:ext cx="805656" cy="526190"/>
      </dsp:txXfrm>
    </dsp:sp>
    <dsp:sp modelId="{D8F5B002-4BC7-4A8C-BC7C-95E71F733A3E}">
      <dsp:nvSpPr>
        <dsp:cNvPr id="0" name=""/>
        <dsp:cNvSpPr/>
      </dsp:nvSpPr>
      <dsp:spPr>
        <a:xfrm>
          <a:off x="4384481" y="2234241"/>
          <a:ext cx="544958" cy="223572"/>
        </a:xfrm>
        <a:custGeom>
          <a:avLst/>
          <a:gdLst/>
          <a:ahLst/>
          <a:cxnLst/>
          <a:rect l="0" t="0" r="0" b="0"/>
          <a:pathLst>
            <a:path>
              <a:moveTo>
                <a:pt x="544958" y="0"/>
              </a:moveTo>
              <a:lnTo>
                <a:pt x="544958" y="111786"/>
              </a:lnTo>
              <a:lnTo>
                <a:pt x="0" y="111786"/>
              </a:lnTo>
              <a:lnTo>
                <a:pt x="0" y="22357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45039-5CF8-4575-9108-4053E25C5A57}">
      <dsp:nvSpPr>
        <dsp:cNvPr id="0" name=""/>
        <dsp:cNvSpPr/>
      </dsp:nvSpPr>
      <dsp:spPr>
        <a:xfrm>
          <a:off x="3965282" y="2457813"/>
          <a:ext cx="838398" cy="558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ES</a:t>
          </a:r>
          <a:endParaRPr lang="ko-KR" altLang="en-US" sz="1700" kern="1200" dirty="0"/>
        </a:p>
      </dsp:txBody>
      <dsp:txXfrm>
        <a:off x="3981653" y="2474184"/>
        <a:ext cx="805656" cy="526190"/>
      </dsp:txXfrm>
    </dsp:sp>
    <dsp:sp modelId="{B34A084A-411E-4CE2-8568-0B361AF15AA2}">
      <dsp:nvSpPr>
        <dsp:cNvPr id="0" name=""/>
        <dsp:cNvSpPr/>
      </dsp:nvSpPr>
      <dsp:spPr>
        <a:xfrm>
          <a:off x="4929440" y="2234241"/>
          <a:ext cx="544958" cy="22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86"/>
              </a:lnTo>
              <a:lnTo>
                <a:pt x="544958" y="111786"/>
              </a:lnTo>
              <a:lnTo>
                <a:pt x="544958" y="22357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CD1A8-737A-4A7E-9F93-D7DD2688CEFF}">
      <dsp:nvSpPr>
        <dsp:cNvPr id="0" name=""/>
        <dsp:cNvSpPr/>
      </dsp:nvSpPr>
      <dsp:spPr>
        <a:xfrm>
          <a:off x="5055200" y="2457813"/>
          <a:ext cx="838398" cy="558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EN</a:t>
          </a:r>
          <a:endParaRPr lang="ko-KR" altLang="en-US" sz="1700" kern="1200" dirty="0"/>
        </a:p>
      </dsp:txBody>
      <dsp:txXfrm>
        <a:off x="5071571" y="2474184"/>
        <a:ext cx="805656" cy="526190"/>
      </dsp:txXfrm>
    </dsp:sp>
    <dsp:sp modelId="{E81DD9ED-886B-4782-92A0-B0BF023D04EC}">
      <dsp:nvSpPr>
        <dsp:cNvPr id="0" name=""/>
        <dsp:cNvSpPr/>
      </dsp:nvSpPr>
      <dsp:spPr>
        <a:xfrm>
          <a:off x="5428679" y="3016746"/>
          <a:ext cx="91440" cy="22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57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E779F-4CE5-4AA5-8AE7-D93448D02F29}">
      <dsp:nvSpPr>
        <dsp:cNvPr id="0" name=""/>
        <dsp:cNvSpPr/>
      </dsp:nvSpPr>
      <dsp:spPr>
        <a:xfrm>
          <a:off x="5055200" y="3240319"/>
          <a:ext cx="838398" cy="558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F vs T</a:t>
          </a:r>
          <a:endParaRPr lang="ko-KR" altLang="en-US" sz="1700" kern="1200" dirty="0"/>
        </a:p>
      </dsp:txBody>
      <dsp:txXfrm>
        <a:off x="5071571" y="3256690"/>
        <a:ext cx="805656" cy="526190"/>
      </dsp:txXfrm>
    </dsp:sp>
    <dsp:sp modelId="{812463A7-CE59-4A71-8F69-13282C16E718}">
      <dsp:nvSpPr>
        <dsp:cNvPr id="0" name=""/>
        <dsp:cNvSpPr/>
      </dsp:nvSpPr>
      <dsp:spPr>
        <a:xfrm>
          <a:off x="4929440" y="3799251"/>
          <a:ext cx="544958" cy="223572"/>
        </a:xfrm>
        <a:custGeom>
          <a:avLst/>
          <a:gdLst/>
          <a:ahLst/>
          <a:cxnLst/>
          <a:rect l="0" t="0" r="0" b="0"/>
          <a:pathLst>
            <a:path>
              <a:moveTo>
                <a:pt x="544958" y="0"/>
              </a:moveTo>
              <a:lnTo>
                <a:pt x="544958" y="111786"/>
              </a:lnTo>
              <a:lnTo>
                <a:pt x="0" y="111786"/>
              </a:lnTo>
              <a:lnTo>
                <a:pt x="0" y="22357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0DBFA-6F34-4E51-BFB2-96B81F7A5C78}">
      <dsp:nvSpPr>
        <dsp:cNvPr id="0" name=""/>
        <dsp:cNvSpPr/>
      </dsp:nvSpPr>
      <dsp:spPr>
        <a:xfrm>
          <a:off x="4510241" y="4022824"/>
          <a:ext cx="838398" cy="558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ENF</a:t>
          </a:r>
          <a:endParaRPr lang="ko-KR" altLang="en-US" sz="1700" kern="1200" dirty="0"/>
        </a:p>
      </dsp:txBody>
      <dsp:txXfrm>
        <a:off x="4526612" y="4039195"/>
        <a:ext cx="805656" cy="526190"/>
      </dsp:txXfrm>
    </dsp:sp>
    <dsp:sp modelId="{163FD661-7862-4DEC-82CF-B97C291771D2}">
      <dsp:nvSpPr>
        <dsp:cNvPr id="0" name=""/>
        <dsp:cNvSpPr/>
      </dsp:nvSpPr>
      <dsp:spPr>
        <a:xfrm>
          <a:off x="5474399" y="3799251"/>
          <a:ext cx="544958" cy="22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86"/>
              </a:lnTo>
              <a:lnTo>
                <a:pt x="544958" y="111786"/>
              </a:lnTo>
              <a:lnTo>
                <a:pt x="544958" y="22357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81EBC-59A7-4054-95E3-C9FD260E33E1}">
      <dsp:nvSpPr>
        <dsp:cNvPr id="0" name=""/>
        <dsp:cNvSpPr/>
      </dsp:nvSpPr>
      <dsp:spPr>
        <a:xfrm>
          <a:off x="5600159" y="4022824"/>
          <a:ext cx="838398" cy="558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ENF</a:t>
          </a:r>
          <a:endParaRPr lang="ko-KR" altLang="en-US" sz="1700" kern="1200" dirty="0"/>
        </a:p>
      </dsp:txBody>
      <dsp:txXfrm>
        <a:off x="5616530" y="4039195"/>
        <a:ext cx="805656" cy="526190"/>
      </dsp:txXfrm>
    </dsp:sp>
    <dsp:sp modelId="{863AF788-2C2C-43EA-A37E-D9AB33DA7632}">
      <dsp:nvSpPr>
        <dsp:cNvPr id="0" name=""/>
        <dsp:cNvSpPr/>
      </dsp:nvSpPr>
      <dsp:spPr>
        <a:xfrm>
          <a:off x="5973638" y="4581756"/>
          <a:ext cx="91440" cy="22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57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6616F-E59D-4570-9655-F47D62938117}">
      <dsp:nvSpPr>
        <dsp:cNvPr id="0" name=""/>
        <dsp:cNvSpPr/>
      </dsp:nvSpPr>
      <dsp:spPr>
        <a:xfrm>
          <a:off x="5600159" y="4805329"/>
          <a:ext cx="838398" cy="558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J vs P</a:t>
          </a:r>
          <a:endParaRPr lang="ko-KR" altLang="en-US" sz="1700" kern="1200" dirty="0"/>
        </a:p>
      </dsp:txBody>
      <dsp:txXfrm>
        <a:off x="5616530" y="4821700"/>
        <a:ext cx="805656" cy="526190"/>
      </dsp:txXfrm>
    </dsp:sp>
    <dsp:sp modelId="{C28E6D6B-8879-47CC-A9E9-F215B5FC5E9F}">
      <dsp:nvSpPr>
        <dsp:cNvPr id="0" name=""/>
        <dsp:cNvSpPr/>
      </dsp:nvSpPr>
      <dsp:spPr>
        <a:xfrm>
          <a:off x="5474399" y="669230"/>
          <a:ext cx="544958" cy="22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86"/>
              </a:lnTo>
              <a:lnTo>
                <a:pt x="544958" y="111786"/>
              </a:lnTo>
              <a:lnTo>
                <a:pt x="544958" y="22357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767AC-7BDD-4D59-B9B2-0B3FF1DB74BD}">
      <dsp:nvSpPr>
        <dsp:cNvPr id="0" name=""/>
        <dsp:cNvSpPr/>
      </dsp:nvSpPr>
      <dsp:spPr>
        <a:xfrm>
          <a:off x="5600159" y="892803"/>
          <a:ext cx="838398" cy="558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I</a:t>
          </a:r>
          <a:endParaRPr lang="ko-KR" altLang="en-US" sz="1700" kern="1200" dirty="0"/>
        </a:p>
      </dsp:txBody>
      <dsp:txXfrm>
        <a:off x="5616530" y="909174"/>
        <a:ext cx="805656" cy="526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060C0-170B-46FC-84BD-B0E3A65863CD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AB5B7-B43F-4AFA-9B0F-0CFFB0281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6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AB5B7-B43F-4AFA-9B0F-0CFFB0281A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6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AB5B7-B43F-4AFA-9B0F-0CFFB0281A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AB5B7-B43F-4AFA-9B0F-0CFFB0281A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8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AB5B7-B43F-4AFA-9B0F-0CFFB0281A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0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AB5B7-B43F-4AFA-9B0F-0CFFB0281A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56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AB5B7-B43F-4AFA-9B0F-0CFFB0281A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7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AB5B7-B43F-4AFA-9B0F-0CFFB0281A2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0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AB5B7-B43F-4AFA-9B0F-0CFFB0281A2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451A5-8D9E-45F6-900C-260177D6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104541-0161-4084-8616-B5C735BD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8D43B-7587-47C9-8296-1BC3002E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C09E9-52D2-497E-A883-1D3D4CF9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76C43-494B-46BC-88A4-18D60087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CDC35-69EF-4811-BAE8-3E99DD04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17568D-1605-4C6E-9B96-61799EEA0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858FC-0226-4F48-A8E5-895B9F03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CD0FC-E24C-4E17-8006-894FF695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3E85D-5B27-499A-BCD9-2F535398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61F76-A5FA-4C7F-9C1E-066D13F7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9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714D4-4246-4B89-A02F-35D4187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416E62-B630-4D5D-9958-7FC64AA4C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6823F-0BD1-427D-A5D3-29C1B09F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CA97C-681E-45D2-B39B-86660E68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61B82-C6D2-40D9-9FE2-4182EB47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3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A1BD2B-895A-4981-A825-0C4CB35AF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8932A-E7DB-40F8-8AA7-04E5B543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0AF0D-69DF-4084-BF54-70F72C9C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C7BB3-460F-448C-B804-ED19EC3A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3CCC7-DA6A-4985-A1FC-CB9410F0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41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128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BE0B3-9F66-47A1-AF98-D8DDE542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12B98-4586-451A-B981-0F8A76D6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03869-A6AC-47D5-9306-ED8C0E7B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2DDF2-CB52-4123-BACB-D02F0A03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5C056-5B6C-49F4-84E2-98798CE4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3BED8-9499-4880-9012-B3F70F66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10EAD-1E41-4F09-8537-9F98668D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87B08-DFC6-412E-9516-686BD542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93556-AEE4-4E35-9530-314F71BD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508B7-DD03-490E-8060-AF18F8AB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1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D7344-47D5-4B19-99B0-A28B7CD7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E6F94-876E-4592-AE30-C6686C090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6588B-53C4-4C97-8FAF-CC3495E0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9074D-3EBD-4ED9-A9D3-AE48CB32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9A522-8FB0-4F85-8B6F-5BAF382F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1443D-178D-4253-816D-A2905C8E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3D9D8-6F0A-4AA2-855F-C3658DF0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698A8-AC09-48AC-9A3D-D77155EE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D613F-6C0D-43EB-8BE0-B620D11BA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930F5-127A-4EC4-B0BC-581A6F62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FA7CFB-89FF-428D-A9B0-CB36E1B6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CBB0D-93D5-409F-8D2F-E3AA0C08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EDEAF9-3E6B-4E8E-AC83-23AAD0D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CCFDD-CB43-4D0A-A34D-FCC6BA3E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0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7849A-153A-446D-8760-B3913255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70FAC-53B6-489A-9D83-ADAD1834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9F37FE-4882-4F7B-8D20-65CCBF76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E1C0F2-CCE5-4BBA-98CA-962B62BB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BEEED-7C47-4E32-B922-812C0A9D8EAF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3751-3937-470B-93AB-86281BF0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41AEF5-8C84-4B99-A593-6FB1A53B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1A5D8-3BF3-4719-9C3E-42216029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BEEED-7C47-4E32-B922-812C0A9D8EAF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3751-3937-470B-93AB-86281BF0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41AEF5-8C84-4B99-A593-6FB1A53B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1A5D8-3BF3-4719-9C3E-42216029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6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0A54-8BC0-42D9-9384-9E58CCB3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37CAB-F3F6-4818-B24F-1D86C3DC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74D05-CB1D-4645-BAED-F76C0481E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B33BF-B5DC-4CE3-AB37-7CCE4149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07456-FE4E-47D9-9794-F0307247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92E5C-57F2-43C0-A124-B0996B4F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A5F2CB-0253-4181-A047-01D0DB2E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79F4F-99B9-443F-91B6-CB21A409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42744-6CA5-49FB-B6CE-3DBCD773C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F55F-2A02-4516-979D-C211D8C51ADE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A00E5-68C1-426F-BE2E-D026B4F50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B3561-6C80-4436-A2F9-C85307C8B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2411-99F8-4C4C-AD08-0396FA0C1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AD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9BF486-FDBD-E298-A2D4-7978285C6754}"/>
              </a:ext>
            </a:extLst>
          </p:cNvPr>
          <p:cNvSpPr txBox="1"/>
          <p:nvPr/>
        </p:nvSpPr>
        <p:spPr>
          <a:xfrm>
            <a:off x="5642301" y="5157401"/>
            <a:ext cx="5918993" cy="463846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the subtitle of your ppt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564C9-475C-9CBC-60C0-56D842556E33}"/>
              </a:ext>
            </a:extLst>
          </p:cNvPr>
          <p:cNvSpPr txBox="1"/>
          <p:nvPr/>
        </p:nvSpPr>
        <p:spPr>
          <a:xfrm>
            <a:off x="5642301" y="4141905"/>
            <a:ext cx="6023213" cy="927946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>
              <a:lnSpc>
                <a:spcPct val="105000"/>
              </a:lnSpc>
              <a:spcBef>
                <a:spcPts val="0"/>
              </a:spcBef>
              <a:buNone/>
              <a:defRPr sz="4800" b="1" spc="-8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altLang="ko-KR" sz="6700" dirty="0">
                <a:solidFill>
                  <a:srgbClr val="545C9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MBTI </a:t>
            </a:r>
            <a:r>
              <a:rPr lang="en-US" altLang="ko-KR" sz="6700" dirty="0">
                <a:solidFill>
                  <a:srgbClr val="6E7A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84ED-2895-C5B0-4667-E8675AD3112E}"/>
              </a:ext>
            </a:extLst>
          </p:cNvPr>
          <p:cNvSpPr txBox="1"/>
          <p:nvPr/>
        </p:nvSpPr>
        <p:spPr>
          <a:xfrm>
            <a:off x="10558629" y="315835"/>
            <a:ext cx="16333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altLang="ko-KR" sz="14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Logo Here</a:t>
            </a:r>
            <a:endParaRPr lang="ko-KR" altLang="en-US" sz="14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381B3C-59CF-465F-797F-4A93181D2372}"/>
              </a:ext>
            </a:extLst>
          </p:cNvPr>
          <p:cNvGrpSpPr/>
          <p:nvPr/>
        </p:nvGrpSpPr>
        <p:grpSpPr>
          <a:xfrm>
            <a:off x="5642302" y="3443551"/>
            <a:ext cx="6023212" cy="379346"/>
            <a:chOff x="5642302" y="3239326"/>
            <a:chExt cx="6023212" cy="37934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A0E7D4-D226-3E0B-0AC8-589E51E67DC7}"/>
                </a:ext>
              </a:extLst>
            </p:cNvPr>
            <p:cNvSpPr/>
            <p:nvPr/>
          </p:nvSpPr>
          <p:spPr>
            <a:xfrm>
              <a:off x="9762466" y="3239327"/>
              <a:ext cx="1903048" cy="3793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45C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>
                  <a:solidFill>
                    <a:srgbClr val="545C9D"/>
                  </a:solidFill>
                </a:rPr>
                <a:t>16 Personalities </a:t>
              </a:r>
              <a:endParaRPr kumimoji="1" lang="ko-KR" altLang="en-US" sz="1600" dirty="0">
                <a:solidFill>
                  <a:srgbClr val="545C9D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6C2561-5AF7-DB61-4A3A-05CB5B21006A}"/>
                </a:ext>
              </a:extLst>
            </p:cNvPr>
            <p:cNvSpPr/>
            <p:nvPr/>
          </p:nvSpPr>
          <p:spPr>
            <a:xfrm>
              <a:off x="5642302" y="3239326"/>
              <a:ext cx="4120164" cy="379345"/>
            </a:xfrm>
            <a:prstGeom prst="rect">
              <a:avLst/>
            </a:prstGeom>
            <a:solidFill>
              <a:srgbClr val="545C9D"/>
            </a:solidFill>
            <a:ln>
              <a:solidFill>
                <a:srgbClr val="545C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/>
                <a:t>MBTI</a:t>
              </a:r>
              <a:r>
                <a:rPr kumimoji="1" lang="ko-KR" altLang="en-US" sz="1600" b="1" dirty="0"/>
                <a:t> </a:t>
              </a:r>
              <a:r>
                <a:rPr kumimoji="1" lang="en-US" altLang="ko-KR" sz="1600" b="1" dirty="0"/>
                <a:t>(Myers-Briggs Type Indicator)</a:t>
              </a:r>
              <a:endParaRPr kumimoji="1"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5CEFFAF-EA6F-C489-E618-0426CBAB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3683233"/>
            <a:ext cx="1700980" cy="3086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5524C2-45E4-0930-DE83-CBB971ED6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26" y="3683233"/>
            <a:ext cx="904568" cy="386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B6D709-53B5-B0F8-9C67-0080338F3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582" y="3683233"/>
            <a:ext cx="1178741" cy="2149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3A25DE-AC1E-D2EE-CB3C-D4D1EBF3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97660" y="3806216"/>
            <a:ext cx="592144" cy="1074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C467B7-7D0E-5603-E8F9-D53B043D0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241860" cy="6854245"/>
          </a:xfrm>
          <a:prstGeom prst="rect">
            <a:avLst/>
          </a:prstGeom>
          <a:solidFill>
            <a:srgbClr val="5C65A8"/>
          </a:solidFill>
          <a:ln>
            <a:solidFill>
              <a:srgbClr val="E9AD9C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99673F-BC08-C97C-149D-8F0655F2E443}"/>
              </a:ext>
            </a:extLst>
          </p:cNvPr>
          <p:cNvSpPr txBox="1"/>
          <p:nvPr/>
        </p:nvSpPr>
        <p:spPr>
          <a:xfrm>
            <a:off x="9590996" y="2842347"/>
            <a:ext cx="273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5C65A8"/>
                </a:solidFill>
              </a:rPr>
              <a:t>팀명</a:t>
            </a:r>
            <a:r>
              <a:rPr lang="ko-KR" altLang="en-US" sz="3200" dirty="0">
                <a:solidFill>
                  <a:srgbClr val="5C65A8"/>
                </a:solidFill>
              </a:rPr>
              <a:t> </a:t>
            </a:r>
            <a:r>
              <a:rPr lang="en-US" altLang="ko-KR" sz="3200" dirty="0">
                <a:solidFill>
                  <a:srgbClr val="5C65A8"/>
                </a:solidFill>
              </a:rPr>
              <a:t>: T1F4</a:t>
            </a:r>
            <a:endParaRPr lang="ko-KR" altLang="en-US" sz="3200" dirty="0">
              <a:solidFill>
                <a:srgbClr val="5C65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2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730ED8A-A1E1-4EA0-9550-B30AFE9471D3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4C5AB6E3-DD32-443F-A520-3CA8B78D5B68}"/>
              </a:ext>
            </a:extLst>
          </p:cNvPr>
          <p:cNvCxnSpPr>
            <a:cxnSpLocks/>
          </p:cNvCxnSpPr>
          <p:nvPr/>
        </p:nvCxnSpPr>
        <p:spPr>
          <a:xfrm>
            <a:off x="841991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429D117-20FB-44D3-AC10-F6E2EE003EF4}"/>
              </a:ext>
            </a:extLst>
          </p:cNvPr>
          <p:cNvSpPr txBox="1"/>
          <p:nvPr/>
        </p:nvSpPr>
        <p:spPr>
          <a:xfrm>
            <a:off x="990844" y="82424"/>
            <a:ext cx="49856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</a:t>
            </a:r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다이어그램</a:t>
            </a:r>
            <a:r>
              <a:rPr lang="en-US" altLang="ko-KR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34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유스케이스</a:t>
            </a:r>
            <a:r>
              <a:rPr lang="en-US" altLang="ko-KR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A196DCE-040E-4FBD-9E2E-36E168237BB5}"/>
              </a:ext>
            </a:extLst>
          </p:cNvPr>
          <p:cNvSpPr txBox="1"/>
          <p:nvPr/>
        </p:nvSpPr>
        <p:spPr>
          <a:xfrm>
            <a:off x="85056" y="82424"/>
            <a:ext cx="64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3,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591B70E-DDCC-4294-8BE8-F4EB0810F28E}"/>
              </a:ext>
            </a:extLst>
          </p:cNvPr>
          <p:cNvSpPr txBox="1"/>
          <p:nvPr/>
        </p:nvSpPr>
        <p:spPr>
          <a:xfrm>
            <a:off x="990844" y="639465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소개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도표, 라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C76CF2C9-34C3-1D93-06ED-0BF0F5250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85" y="1542669"/>
            <a:ext cx="7261742" cy="39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730ED8A-A1E1-4EA0-9550-B30AFE9471D3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4C5AB6E3-DD32-443F-A520-3CA8B78D5B68}"/>
              </a:ext>
            </a:extLst>
          </p:cNvPr>
          <p:cNvCxnSpPr>
            <a:cxnSpLocks/>
          </p:cNvCxnSpPr>
          <p:nvPr/>
        </p:nvCxnSpPr>
        <p:spPr>
          <a:xfrm>
            <a:off x="841991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429D117-20FB-44D3-AC10-F6E2EE003EF4}"/>
              </a:ext>
            </a:extLst>
          </p:cNvPr>
          <p:cNvSpPr txBox="1"/>
          <p:nvPr/>
        </p:nvSpPr>
        <p:spPr>
          <a:xfrm>
            <a:off x="990844" y="82424"/>
            <a:ext cx="27831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</a:t>
            </a:r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다이어그램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A196DCE-040E-4FBD-9E2E-36E168237BB5}"/>
              </a:ext>
            </a:extLst>
          </p:cNvPr>
          <p:cNvSpPr txBox="1"/>
          <p:nvPr/>
        </p:nvSpPr>
        <p:spPr>
          <a:xfrm>
            <a:off x="85056" y="82424"/>
            <a:ext cx="64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3,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591B70E-DDCC-4294-8BE8-F4EB0810F28E}"/>
              </a:ext>
            </a:extLst>
          </p:cNvPr>
          <p:cNvSpPr txBox="1"/>
          <p:nvPr/>
        </p:nvSpPr>
        <p:spPr>
          <a:xfrm>
            <a:off x="990844" y="639465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소개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BE9FC92-67A0-7FF1-5281-B281FDAB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26" y="1846518"/>
            <a:ext cx="8567409" cy="34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809AC-53A1-4E50-8337-68E965D73692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78C990-2583-476C-B22E-F8D9B776F2D0}"/>
              </a:ext>
            </a:extLst>
          </p:cNvPr>
          <p:cNvCxnSpPr>
            <a:cxnSpLocks/>
          </p:cNvCxnSpPr>
          <p:nvPr/>
        </p:nvCxnSpPr>
        <p:spPr>
          <a:xfrm>
            <a:off x="420996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02A8CC-50A3-4C29-A2BB-E920ADBAAE23}"/>
              </a:ext>
            </a:extLst>
          </p:cNvPr>
          <p:cNvSpPr txBox="1"/>
          <p:nvPr/>
        </p:nvSpPr>
        <p:spPr>
          <a:xfrm>
            <a:off x="990844" y="82424"/>
            <a:ext cx="22557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5D5AE-FE36-4B9A-841C-B42A15CF495A}"/>
              </a:ext>
            </a:extLst>
          </p:cNvPr>
          <p:cNvSpPr txBox="1"/>
          <p:nvPr/>
        </p:nvSpPr>
        <p:spPr>
          <a:xfrm>
            <a:off x="85056" y="82424"/>
            <a:ext cx="64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3,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4415-8F8E-4F01-93B5-D75B6299B139}"/>
              </a:ext>
            </a:extLst>
          </p:cNvPr>
          <p:cNvSpPr txBox="1"/>
          <p:nvPr/>
        </p:nvSpPr>
        <p:spPr>
          <a:xfrm>
            <a:off x="990844" y="639465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소개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51691B-F16E-FE3E-3C4C-3E1BA6BABCA8}"/>
              </a:ext>
            </a:extLst>
          </p:cNvPr>
          <p:cNvGrpSpPr/>
          <p:nvPr/>
        </p:nvGrpSpPr>
        <p:grpSpPr>
          <a:xfrm>
            <a:off x="-246182" y="1984630"/>
            <a:ext cx="11851244" cy="2888741"/>
            <a:chOff x="-329744" y="1685859"/>
            <a:chExt cx="11851244" cy="2888741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7D2D06-F4EF-E779-2227-CF988CBACA41}"/>
                </a:ext>
              </a:extLst>
            </p:cNvPr>
            <p:cNvSpPr/>
            <p:nvPr/>
          </p:nvSpPr>
          <p:spPr>
            <a:xfrm>
              <a:off x="-329744" y="2524276"/>
              <a:ext cx="2788502" cy="400367"/>
            </a:xfrm>
            <a:custGeom>
              <a:avLst/>
              <a:gdLst>
                <a:gd name="connsiteX0" fmla="*/ 0 w 2788502"/>
                <a:gd name="connsiteY0" fmla="*/ 0 h 400367"/>
                <a:gd name="connsiteX1" fmla="*/ 2788502 w 2788502"/>
                <a:gd name="connsiteY1" fmla="*/ 0 h 400367"/>
                <a:gd name="connsiteX2" fmla="*/ 2788502 w 2788502"/>
                <a:gd name="connsiteY2" fmla="*/ 400367 h 400367"/>
                <a:gd name="connsiteX3" fmla="*/ 0 w 2788502"/>
                <a:gd name="connsiteY3" fmla="*/ 400367 h 400367"/>
                <a:gd name="connsiteX4" fmla="*/ 0 w 2788502"/>
                <a:gd name="connsiteY4" fmla="*/ 0 h 40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8502" h="400367">
                  <a:moveTo>
                    <a:pt x="0" y="0"/>
                  </a:moveTo>
                  <a:lnTo>
                    <a:pt x="2788502" y="0"/>
                  </a:lnTo>
                  <a:lnTo>
                    <a:pt x="2788502" y="400367"/>
                  </a:lnTo>
                  <a:lnTo>
                    <a:pt x="0" y="4003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353102" bIns="0" numCol="1" spcCol="1270" anchor="t" anchorCtr="0">
              <a:noAutofit/>
            </a:bodyPr>
            <a:lstStyle/>
            <a:p>
              <a:pPr marL="0" lvl="0" indent="0" algn="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600" kern="1200" dirty="0"/>
                <a:t>1. </a:t>
              </a:r>
              <a:r>
                <a:rPr lang="ko-KR" altLang="en-US" sz="2600" kern="1200" dirty="0"/>
                <a:t>사용자</a:t>
              </a: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51EBEAE-F629-0D5B-4446-1F5AF00722AE}"/>
                </a:ext>
              </a:extLst>
            </p:cNvPr>
            <p:cNvSpPr/>
            <p:nvPr/>
          </p:nvSpPr>
          <p:spPr>
            <a:xfrm>
              <a:off x="670501" y="2878695"/>
              <a:ext cx="2114725" cy="1684478"/>
            </a:xfrm>
            <a:custGeom>
              <a:avLst/>
              <a:gdLst>
                <a:gd name="connsiteX0" fmla="*/ 0 w 2114725"/>
                <a:gd name="connsiteY0" fmla="*/ 0 h 1684478"/>
                <a:gd name="connsiteX1" fmla="*/ 2114725 w 2114725"/>
                <a:gd name="connsiteY1" fmla="*/ 0 h 1684478"/>
                <a:gd name="connsiteX2" fmla="*/ 2114725 w 2114725"/>
                <a:gd name="connsiteY2" fmla="*/ 1684478 h 1684478"/>
                <a:gd name="connsiteX3" fmla="*/ 0 w 2114725"/>
                <a:gd name="connsiteY3" fmla="*/ 1684478 h 1684478"/>
                <a:gd name="connsiteX4" fmla="*/ 0 w 2114725"/>
                <a:gd name="connsiteY4" fmla="*/ 0 h 168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725" h="1684478">
                  <a:moveTo>
                    <a:pt x="0" y="0"/>
                  </a:moveTo>
                  <a:lnTo>
                    <a:pt x="2114725" y="0"/>
                  </a:lnTo>
                  <a:lnTo>
                    <a:pt x="2114725" y="1684478"/>
                  </a:lnTo>
                  <a:lnTo>
                    <a:pt x="0" y="1684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DC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353102" rIns="142240" bIns="142240" numCol="1" spcCol="1270" anchor="t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2000" kern="1200" dirty="0">
                  <a:solidFill>
                    <a:schemeClr val="tx1"/>
                  </a:solidFill>
                </a:rPr>
                <a:t>로그인</a:t>
              </a:r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2000" kern="12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DA953E-E2F4-69EC-9E4B-C4784FA86350}"/>
                </a:ext>
              </a:extLst>
            </p:cNvPr>
            <p:cNvSpPr/>
            <p:nvPr/>
          </p:nvSpPr>
          <p:spPr>
            <a:xfrm>
              <a:off x="732221" y="1731999"/>
              <a:ext cx="800734" cy="800734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B479B5B-6D04-0FD0-3272-F1263C4AF6FC}"/>
                </a:ext>
              </a:extLst>
            </p:cNvPr>
            <p:cNvSpPr/>
            <p:nvPr/>
          </p:nvSpPr>
          <p:spPr>
            <a:xfrm>
              <a:off x="2785226" y="2524276"/>
              <a:ext cx="2788502" cy="400367"/>
            </a:xfrm>
            <a:custGeom>
              <a:avLst/>
              <a:gdLst>
                <a:gd name="connsiteX0" fmla="*/ 0 w 2788502"/>
                <a:gd name="connsiteY0" fmla="*/ 0 h 400367"/>
                <a:gd name="connsiteX1" fmla="*/ 2788502 w 2788502"/>
                <a:gd name="connsiteY1" fmla="*/ 0 h 400367"/>
                <a:gd name="connsiteX2" fmla="*/ 2788502 w 2788502"/>
                <a:gd name="connsiteY2" fmla="*/ 400367 h 400367"/>
                <a:gd name="connsiteX3" fmla="*/ 0 w 2788502"/>
                <a:gd name="connsiteY3" fmla="*/ 400367 h 400367"/>
                <a:gd name="connsiteX4" fmla="*/ 0 w 2788502"/>
                <a:gd name="connsiteY4" fmla="*/ 0 h 40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8502" h="400367">
                  <a:moveTo>
                    <a:pt x="0" y="0"/>
                  </a:moveTo>
                  <a:lnTo>
                    <a:pt x="2788502" y="0"/>
                  </a:lnTo>
                  <a:lnTo>
                    <a:pt x="2788502" y="400367"/>
                  </a:lnTo>
                  <a:lnTo>
                    <a:pt x="0" y="4003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353102" bIns="0" numCol="1" spcCol="1270" anchor="t" anchorCtr="0">
              <a:noAutofit/>
            </a:bodyPr>
            <a:lstStyle/>
            <a:p>
              <a:pPr marL="0" lvl="0" indent="0" algn="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600" kern="1200" dirty="0"/>
                <a:t>2. </a:t>
              </a:r>
              <a:r>
                <a:rPr lang="ko-KR" altLang="en-US" sz="2600" kern="1200" dirty="0"/>
                <a:t>테마선택</a:t>
              </a: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4DEB91E9-C4C6-440D-BEF4-BE81A5998835}"/>
                </a:ext>
              </a:extLst>
            </p:cNvPr>
            <p:cNvSpPr/>
            <p:nvPr/>
          </p:nvSpPr>
          <p:spPr>
            <a:xfrm>
              <a:off x="3455727" y="2886960"/>
              <a:ext cx="2156853" cy="1684225"/>
            </a:xfrm>
            <a:custGeom>
              <a:avLst/>
              <a:gdLst>
                <a:gd name="connsiteX0" fmla="*/ 0 w 2021135"/>
                <a:gd name="connsiteY0" fmla="*/ 0 h 1612563"/>
                <a:gd name="connsiteX1" fmla="*/ 2021135 w 2021135"/>
                <a:gd name="connsiteY1" fmla="*/ 0 h 1612563"/>
                <a:gd name="connsiteX2" fmla="*/ 2021135 w 2021135"/>
                <a:gd name="connsiteY2" fmla="*/ 1612563 h 1612563"/>
                <a:gd name="connsiteX3" fmla="*/ 0 w 2021135"/>
                <a:gd name="connsiteY3" fmla="*/ 1612563 h 1612563"/>
                <a:gd name="connsiteX4" fmla="*/ 0 w 2021135"/>
                <a:gd name="connsiteY4" fmla="*/ 0 h 16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1135" h="1612563">
                  <a:moveTo>
                    <a:pt x="0" y="0"/>
                  </a:moveTo>
                  <a:lnTo>
                    <a:pt x="2021135" y="0"/>
                  </a:lnTo>
                  <a:lnTo>
                    <a:pt x="2021135" y="1612563"/>
                  </a:lnTo>
                  <a:lnTo>
                    <a:pt x="0" y="161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6A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353102" rIns="142240" bIns="142240" numCol="1" spcCol="1270" anchor="t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2000" kern="1200" dirty="0">
                  <a:solidFill>
                    <a:schemeClr val="tx1"/>
                  </a:solidFill>
                </a:rPr>
                <a:t>연애</a:t>
              </a:r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2000" kern="1200" dirty="0">
                  <a:solidFill>
                    <a:schemeClr val="tx1"/>
                  </a:solidFill>
                </a:rPr>
                <a:t>학원</a:t>
              </a:r>
            </a:p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2000" kern="1200" dirty="0">
                  <a:solidFill>
                    <a:schemeClr val="tx1"/>
                  </a:solidFill>
                </a:rPr>
                <a:t>회사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4EB540-BF6B-E1E7-0D8D-09315F2E17CA}"/>
                </a:ext>
              </a:extLst>
            </p:cNvPr>
            <p:cNvSpPr/>
            <p:nvPr/>
          </p:nvSpPr>
          <p:spPr>
            <a:xfrm>
              <a:off x="3378743" y="1723541"/>
              <a:ext cx="800734" cy="800734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7807218-7EC3-D525-C4CE-1B4848E90F04}"/>
                </a:ext>
              </a:extLst>
            </p:cNvPr>
            <p:cNvSpPr/>
            <p:nvPr/>
          </p:nvSpPr>
          <p:spPr>
            <a:xfrm>
              <a:off x="6128642" y="2524276"/>
              <a:ext cx="2788502" cy="400367"/>
            </a:xfrm>
            <a:custGeom>
              <a:avLst/>
              <a:gdLst>
                <a:gd name="connsiteX0" fmla="*/ 0 w 2788502"/>
                <a:gd name="connsiteY0" fmla="*/ 0 h 400367"/>
                <a:gd name="connsiteX1" fmla="*/ 2788502 w 2788502"/>
                <a:gd name="connsiteY1" fmla="*/ 0 h 400367"/>
                <a:gd name="connsiteX2" fmla="*/ 2788502 w 2788502"/>
                <a:gd name="connsiteY2" fmla="*/ 400367 h 400367"/>
                <a:gd name="connsiteX3" fmla="*/ 0 w 2788502"/>
                <a:gd name="connsiteY3" fmla="*/ 400367 h 400367"/>
                <a:gd name="connsiteX4" fmla="*/ 0 w 2788502"/>
                <a:gd name="connsiteY4" fmla="*/ 0 h 40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8502" h="400367">
                  <a:moveTo>
                    <a:pt x="0" y="0"/>
                  </a:moveTo>
                  <a:lnTo>
                    <a:pt x="2788502" y="0"/>
                  </a:lnTo>
                  <a:lnTo>
                    <a:pt x="2788502" y="400367"/>
                  </a:lnTo>
                  <a:lnTo>
                    <a:pt x="0" y="4003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353102" bIns="0" numCol="1" spcCol="1270" anchor="t" anchorCtr="0">
              <a:noAutofit/>
            </a:bodyPr>
            <a:lstStyle/>
            <a:p>
              <a:pPr marL="0" lvl="0" indent="0" algn="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600" kern="1200" dirty="0"/>
                <a:t>3. MBTI </a:t>
              </a:r>
              <a:r>
                <a:rPr lang="ko-KR" altLang="en-US" sz="2600" kern="1200" dirty="0"/>
                <a:t>테스트</a:t>
              </a: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5AABF49-D5F6-A79B-D71B-F588CAA4DB1A}"/>
                </a:ext>
              </a:extLst>
            </p:cNvPr>
            <p:cNvSpPr/>
            <p:nvPr/>
          </p:nvSpPr>
          <p:spPr>
            <a:xfrm>
              <a:off x="6283081" y="2886960"/>
              <a:ext cx="2317603" cy="1684225"/>
            </a:xfrm>
            <a:custGeom>
              <a:avLst/>
              <a:gdLst>
                <a:gd name="connsiteX0" fmla="*/ 0 w 2030288"/>
                <a:gd name="connsiteY0" fmla="*/ 0 h 1632640"/>
                <a:gd name="connsiteX1" fmla="*/ 2030288 w 2030288"/>
                <a:gd name="connsiteY1" fmla="*/ 0 h 1632640"/>
                <a:gd name="connsiteX2" fmla="*/ 2030288 w 2030288"/>
                <a:gd name="connsiteY2" fmla="*/ 1632640 h 1632640"/>
                <a:gd name="connsiteX3" fmla="*/ 0 w 2030288"/>
                <a:gd name="connsiteY3" fmla="*/ 1632640 h 1632640"/>
                <a:gd name="connsiteX4" fmla="*/ 0 w 2030288"/>
                <a:gd name="connsiteY4" fmla="*/ 0 h 163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288" h="1632640">
                  <a:moveTo>
                    <a:pt x="0" y="0"/>
                  </a:moveTo>
                  <a:lnTo>
                    <a:pt x="2030288" y="0"/>
                  </a:lnTo>
                  <a:lnTo>
                    <a:pt x="2030288" y="1632640"/>
                  </a:lnTo>
                  <a:lnTo>
                    <a:pt x="0" y="1632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D91"/>
            </a:solidFill>
            <a:ln>
              <a:solidFill>
                <a:schemeClr val="lt1">
                  <a:hueOff val="0"/>
                  <a:satOff val="0"/>
                  <a:lumOff val="0"/>
                  <a:alpha val="96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353102" rIns="213360" bIns="213360" numCol="1" spcCol="1270" anchor="t" anchorCtr="0">
              <a:noAutofit/>
            </a:bodyPr>
            <a:lstStyle/>
            <a:p>
              <a:pPr marL="228600" lvl="1" indent="-228600" algn="l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2300" kern="1200" dirty="0" err="1">
                  <a:solidFill>
                    <a:schemeClr val="tx1"/>
                  </a:solidFill>
                </a:rPr>
                <a:t>테마별</a:t>
              </a:r>
              <a:r>
                <a:rPr lang="ko-KR" altLang="en-US" sz="2300" kern="1200" dirty="0">
                  <a:solidFill>
                    <a:schemeClr val="tx1"/>
                  </a:solidFill>
                </a:rPr>
                <a:t> </a:t>
              </a:r>
              <a:br>
                <a:rPr lang="en-US" altLang="ko-KR" sz="2300" dirty="0">
                  <a:solidFill>
                    <a:schemeClr val="tx1"/>
                  </a:solidFill>
                </a:rPr>
              </a:br>
              <a:r>
                <a:rPr lang="en-US" altLang="ko-KR" sz="2300" kern="1200" dirty="0">
                  <a:solidFill>
                    <a:schemeClr val="tx1"/>
                  </a:solidFill>
                </a:rPr>
                <a:t>MBTI </a:t>
              </a:r>
              <a:r>
                <a:rPr lang="ko-KR" altLang="en-US" sz="2300" kern="1200" dirty="0">
                  <a:solidFill>
                    <a:schemeClr val="tx1"/>
                  </a:solidFill>
                </a:rPr>
                <a:t>테스트 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E892B4A-E5BF-0AB0-0A5B-28B8EE6AA428}"/>
                </a:ext>
              </a:extLst>
            </p:cNvPr>
            <p:cNvSpPr/>
            <p:nvPr/>
          </p:nvSpPr>
          <p:spPr>
            <a:xfrm>
              <a:off x="6285929" y="1685859"/>
              <a:ext cx="800734" cy="800734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586A40B-7F87-94DD-F26F-B7CBC51958F3}"/>
                </a:ext>
              </a:extLst>
            </p:cNvPr>
            <p:cNvSpPr/>
            <p:nvPr/>
          </p:nvSpPr>
          <p:spPr>
            <a:xfrm>
              <a:off x="8755123" y="2524275"/>
              <a:ext cx="2632178" cy="400367"/>
            </a:xfrm>
            <a:custGeom>
              <a:avLst/>
              <a:gdLst>
                <a:gd name="connsiteX0" fmla="*/ 0 w 2632178"/>
                <a:gd name="connsiteY0" fmla="*/ 0 h 400367"/>
                <a:gd name="connsiteX1" fmla="*/ 2632178 w 2632178"/>
                <a:gd name="connsiteY1" fmla="*/ 0 h 400367"/>
                <a:gd name="connsiteX2" fmla="*/ 2632178 w 2632178"/>
                <a:gd name="connsiteY2" fmla="*/ 400367 h 400367"/>
                <a:gd name="connsiteX3" fmla="*/ 0 w 2632178"/>
                <a:gd name="connsiteY3" fmla="*/ 400367 h 400367"/>
                <a:gd name="connsiteX4" fmla="*/ 0 w 2632178"/>
                <a:gd name="connsiteY4" fmla="*/ 0 h 40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178" h="400367">
                  <a:moveTo>
                    <a:pt x="0" y="0"/>
                  </a:moveTo>
                  <a:lnTo>
                    <a:pt x="2632178" y="0"/>
                  </a:lnTo>
                  <a:lnTo>
                    <a:pt x="2632178" y="400367"/>
                  </a:lnTo>
                  <a:lnTo>
                    <a:pt x="0" y="4003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353102" bIns="0" numCol="1" spcCol="1270" anchor="t" anchorCtr="0">
              <a:noAutofit/>
            </a:bodyPr>
            <a:lstStyle/>
            <a:p>
              <a:pPr marL="0" lvl="0" indent="0" algn="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600" kern="1200" dirty="0"/>
                <a:t>4. </a:t>
              </a:r>
              <a:r>
                <a:rPr lang="ko-KR" altLang="en-US" sz="2600" kern="1200" dirty="0"/>
                <a:t>결과출력</a:t>
              </a: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BBB76A4-8473-ED84-EA24-1BB5B6D9E12C}"/>
                </a:ext>
              </a:extLst>
            </p:cNvPr>
            <p:cNvSpPr/>
            <p:nvPr/>
          </p:nvSpPr>
          <p:spPr>
            <a:xfrm>
              <a:off x="9271185" y="2878695"/>
              <a:ext cx="2250315" cy="1695905"/>
            </a:xfrm>
            <a:custGeom>
              <a:avLst/>
              <a:gdLst>
                <a:gd name="connsiteX0" fmla="*/ 0 w 1994252"/>
                <a:gd name="connsiteY0" fmla="*/ 0 h 1678204"/>
                <a:gd name="connsiteX1" fmla="*/ 1994252 w 1994252"/>
                <a:gd name="connsiteY1" fmla="*/ 0 h 1678204"/>
                <a:gd name="connsiteX2" fmla="*/ 1994252 w 1994252"/>
                <a:gd name="connsiteY2" fmla="*/ 1678204 h 1678204"/>
                <a:gd name="connsiteX3" fmla="*/ 0 w 1994252"/>
                <a:gd name="connsiteY3" fmla="*/ 1678204 h 1678204"/>
                <a:gd name="connsiteX4" fmla="*/ 0 w 1994252"/>
                <a:gd name="connsiteY4" fmla="*/ 0 h 167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4252" h="1678204">
                  <a:moveTo>
                    <a:pt x="0" y="0"/>
                  </a:moveTo>
                  <a:lnTo>
                    <a:pt x="1994252" y="0"/>
                  </a:lnTo>
                  <a:lnTo>
                    <a:pt x="1994252" y="1678204"/>
                  </a:lnTo>
                  <a:lnTo>
                    <a:pt x="0" y="167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27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353102" rIns="213360" bIns="213360" numCol="1" spcCol="1270" anchor="t" anchorCtr="0">
              <a:noAutofit/>
            </a:bodyPr>
            <a:lstStyle/>
            <a:p>
              <a:pPr marL="228600" lvl="1" indent="-228600" algn="l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2300" kern="1200" dirty="0">
                  <a:solidFill>
                    <a:schemeClr val="tx1"/>
                  </a:solidFill>
                </a:rPr>
                <a:t>결과 및 </a:t>
              </a:r>
              <a:r>
                <a:rPr lang="en-US" altLang="ko-KR" sz="2300" kern="1200" dirty="0">
                  <a:solidFill>
                    <a:schemeClr val="tx1"/>
                  </a:solidFill>
                </a:rPr>
                <a:t>MBTI </a:t>
              </a:r>
              <a:r>
                <a:rPr lang="ko-KR" altLang="en-US" sz="2300" kern="1200" dirty="0">
                  <a:solidFill>
                    <a:schemeClr val="tx1"/>
                  </a:solidFill>
                </a:rPr>
                <a:t>특징 출력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A642F5-F53D-845A-4B03-FD3F214F5AAC}"/>
                </a:ext>
              </a:extLst>
            </p:cNvPr>
            <p:cNvSpPr/>
            <p:nvPr/>
          </p:nvSpPr>
          <p:spPr>
            <a:xfrm>
              <a:off x="9312777" y="1723540"/>
              <a:ext cx="800734" cy="800734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7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730ED8A-A1E1-4EA0-9550-B30AFE9471D3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4C5AB6E3-DD32-443F-A520-3CA8B78D5B68}"/>
              </a:ext>
            </a:extLst>
          </p:cNvPr>
          <p:cNvCxnSpPr>
            <a:cxnSpLocks/>
          </p:cNvCxnSpPr>
          <p:nvPr/>
        </p:nvCxnSpPr>
        <p:spPr>
          <a:xfrm>
            <a:off x="841991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429D117-20FB-44D3-AC10-F6E2EE003EF4}"/>
              </a:ext>
            </a:extLst>
          </p:cNvPr>
          <p:cNvSpPr txBox="1"/>
          <p:nvPr/>
        </p:nvSpPr>
        <p:spPr>
          <a:xfrm>
            <a:off x="990844" y="82424"/>
            <a:ext cx="17748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질문구성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A196DCE-040E-4FBD-9E2E-36E168237BB5}"/>
              </a:ext>
            </a:extLst>
          </p:cNvPr>
          <p:cNvSpPr txBox="1"/>
          <p:nvPr/>
        </p:nvSpPr>
        <p:spPr>
          <a:xfrm>
            <a:off x="85056" y="82424"/>
            <a:ext cx="64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3,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591B70E-DDCC-4294-8BE8-F4EB0810F28E}"/>
              </a:ext>
            </a:extLst>
          </p:cNvPr>
          <p:cNvSpPr txBox="1"/>
          <p:nvPr/>
        </p:nvSpPr>
        <p:spPr>
          <a:xfrm>
            <a:off x="990844" y="639465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소개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45CF0-8FEE-F31F-C980-B1AA2AFC5F6A}"/>
              </a:ext>
            </a:extLst>
          </p:cNvPr>
          <p:cNvSpPr txBox="1"/>
          <p:nvPr/>
        </p:nvSpPr>
        <p:spPr>
          <a:xfrm>
            <a:off x="9069427" y="1953874"/>
            <a:ext cx="2994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유형당 질문 </a:t>
            </a:r>
            <a:r>
              <a:rPr lang="en-US" altLang="ko-KR" sz="2400" dirty="0"/>
              <a:t>3</a:t>
            </a:r>
            <a:r>
              <a:rPr lang="ko-KR" altLang="en-US" sz="2400" dirty="0"/>
              <a:t>개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총 </a:t>
            </a:r>
            <a:r>
              <a:rPr lang="en-US" altLang="ko-KR" sz="2400" dirty="0"/>
              <a:t>12</a:t>
            </a:r>
            <a:r>
              <a:rPr lang="ko-KR" altLang="en-US" sz="2400" dirty="0"/>
              <a:t>문제 출제</a:t>
            </a:r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질문 </a:t>
            </a:r>
            <a:r>
              <a:rPr lang="en-US" altLang="ko-KR" sz="2400" dirty="0"/>
              <a:t>3</a:t>
            </a:r>
            <a:r>
              <a:rPr lang="ko-KR" altLang="en-US" sz="2400" dirty="0"/>
              <a:t>개 중 </a:t>
            </a:r>
            <a:endParaRPr lang="en-US" altLang="ko-KR" sz="2400" dirty="0"/>
          </a:p>
          <a:p>
            <a:r>
              <a:rPr lang="ko-KR" altLang="en-US" sz="2400" b="1" dirty="0"/>
              <a:t>선택이 높은 유형</a:t>
            </a:r>
            <a:r>
              <a:rPr lang="ko-KR" altLang="en-US" sz="2400" dirty="0"/>
              <a:t>을 최종 결과창에 출력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CCDD39FE-BC4F-A956-D42E-55C2E0717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826336"/>
              </p:ext>
            </p:extLst>
          </p:nvPr>
        </p:nvGraphicFramePr>
        <p:xfrm>
          <a:off x="841991" y="11291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80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809AC-53A1-4E50-8337-68E965D73692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78C990-2583-476C-B22E-F8D9B776F2D0}"/>
              </a:ext>
            </a:extLst>
          </p:cNvPr>
          <p:cNvCxnSpPr>
            <a:cxnSpLocks/>
          </p:cNvCxnSpPr>
          <p:nvPr/>
        </p:nvCxnSpPr>
        <p:spPr>
          <a:xfrm>
            <a:off x="841991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02A8CC-50A3-4C29-A2BB-E920ADBAAE23}"/>
              </a:ext>
            </a:extLst>
          </p:cNvPr>
          <p:cNvSpPr txBox="1"/>
          <p:nvPr/>
        </p:nvSpPr>
        <p:spPr>
          <a:xfrm>
            <a:off x="990844" y="82424"/>
            <a:ext cx="50577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질문 만들 때 고려해야 할 점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5D5AE-FE36-4B9A-841C-B42A15CF495A}"/>
              </a:ext>
            </a:extLst>
          </p:cNvPr>
          <p:cNvSpPr txBox="1"/>
          <p:nvPr/>
        </p:nvSpPr>
        <p:spPr>
          <a:xfrm>
            <a:off x="85056" y="8242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3,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4415-8F8E-4F01-93B5-D75B6299B139}"/>
              </a:ext>
            </a:extLst>
          </p:cNvPr>
          <p:cNvSpPr txBox="1"/>
          <p:nvPr/>
        </p:nvSpPr>
        <p:spPr>
          <a:xfrm>
            <a:off x="990844" y="639465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설계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0628726-2E0E-492D-AB98-0D27DEF910A7}"/>
              </a:ext>
            </a:extLst>
          </p:cNvPr>
          <p:cNvSpPr/>
          <p:nvPr/>
        </p:nvSpPr>
        <p:spPr>
          <a:xfrm>
            <a:off x="5728680" y="3504567"/>
            <a:ext cx="2738208" cy="2738208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AA53619-EADA-43B8-BE2D-44EF6EDCB611}"/>
              </a:ext>
            </a:extLst>
          </p:cNvPr>
          <p:cNvSpPr/>
          <p:nvPr/>
        </p:nvSpPr>
        <p:spPr>
          <a:xfrm>
            <a:off x="3647238" y="3504567"/>
            <a:ext cx="2738208" cy="2738208"/>
          </a:xfrm>
          <a:prstGeom prst="ellipse">
            <a:avLst/>
          </a:prstGeom>
          <a:solidFill>
            <a:srgbClr val="FFC000">
              <a:alpha val="9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D86A089-ADE4-4307-957F-734B117409C4}"/>
              </a:ext>
            </a:extLst>
          </p:cNvPr>
          <p:cNvSpPr/>
          <p:nvPr/>
        </p:nvSpPr>
        <p:spPr>
          <a:xfrm>
            <a:off x="4723323" y="1658205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5DD9AE-02B3-4851-936B-5B273867BA86}"/>
              </a:ext>
            </a:extLst>
          </p:cNvPr>
          <p:cNvSpPr txBox="1"/>
          <p:nvPr/>
        </p:nvSpPr>
        <p:spPr>
          <a:xfrm>
            <a:off x="3808073" y="4396413"/>
            <a:ext cx="246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실제 사이트에서 검사했을 때 나온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MBTI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05EBF-7443-46B9-8C18-65E354C26D5F}"/>
              </a:ext>
            </a:extLst>
          </p:cNvPr>
          <p:cNvSpPr txBox="1"/>
          <p:nvPr/>
        </p:nvSpPr>
        <p:spPr>
          <a:xfrm>
            <a:off x="6274409" y="4401968"/>
            <a:ext cx="2077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chemeClr val="bg1"/>
                </a:solidFill>
                <a:latin typeface="+mj-ea"/>
                <a:ea typeface="+mj-ea"/>
              </a:rPr>
              <a:t>테마별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검사했을 때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나올 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MBTI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F805A6-4589-4EC2-8379-799273ECE125}"/>
              </a:ext>
            </a:extLst>
          </p:cNvPr>
          <p:cNvSpPr txBox="1"/>
          <p:nvPr/>
        </p:nvSpPr>
        <p:spPr>
          <a:xfrm>
            <a:off x="4724281" y="2427144"/>
            <a:ext cx="2825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우리 조가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설계한 프로젝트로 나온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MBTI</a:t>
            </a:r>
          </a:p>
        </p:txBody>
      </p:sp>
    </p:spTree>
    <p:extLst>
      <p:ext uri="{BB962C8B-B14F-4D97-AF65-F5344CB8AC3E}">
        <p14:creationId xmlns:p14="http://schemas.microsoft.com/office/powerpoint/2010/main" val="96784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91E833-6EDD-A89C-6F24-E641ECB438C4}"/>
              </a:ext>
            </a:extLst>
          </p:cNvPr>
          <p:cNvSpPr/>
          <p:nvPr/>
        </p:nvSpPr>
        <p:spPr>
          <a:xfrm>
            <a:off x="0" y="6233652"/>
            <a:ext cx="12192000" cy="624348"/>
          </a:xfrm>
          <a:prstGeom prst="rect">
            <a:avLst/>
          </a:prstGeom>
          <a:solidFill>
            <a:srgbClr val="E9A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FFAFC-B307-FC94-0035-CB1D5C1A210D}"/>
              </a:ext>
            </a:extLst>
          </p:cNvPr>
          <p:cNvSpPr/>
          <p:nvPr/>
        </p:nvSpPr>
        <p:spPr>
          <a:xfrm>
            <a:off x="0" y="6233216"/>
            <a:ext cx="12192000" cy="8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D29096-76CF-B595-37D3-BF8C105A606A}"/>
              </a:ext>
            </a:extLst>
          </p:cNvPr>
          <p:cNvGrpSpPr/>
          <p:nvPr/>
        </p:nvGrpSpPr>
        <p:grpSpPr>
          <a:xfrm>
            <a:off x="5987145" y="2767280"/>
            <a:ext cx="6100916" cy="2024035"/>
            <a:chOff x="485996" y="2786945"/>
            <a:chExt cx="6100916" cy="2024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3A598A-A469-1428-D478-D74A2CB1FBA9}"/>
                </a:ext>
              </a:extLst>
            </p:cNvPr>
            <p:cNvSpPr txBox="1"/>
            <p:nvPr/>
          </p:nvSpPr>
          <p:spPr>
            <a:xfrm>
              <a:off x="485996" y="2786945"/>
              <a:ext cx="30364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>
                  <a:solidFill>
                    <a:srgbClr val="5C65A8"/>
                  </a:solidFill>
                </a:rPr>
                <a:t>Part 4</a:t>
              </a:r>
              <a:endParaRPr lang="ko-KR" altLang="en-US" sz="8000" b="1" dirty="0">
                <a:solidFill>
                  <a:srgbClr val="5C65A8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7B4735-F89E-F633-CED3-F723FBCB4742}"/>
                </a:ext>
              </a:extLst>
            </p:cNvPr>
            <p:cNvSpPr txBox="1"/>
            <p:nvPr/>
          </p:nvSpPr>
          <p:spPr>
            <a:xfrm>
              <a:off x="485996" y="3887650"/>
              <a:ext cx="610091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0" i="0" u="none" strike="noStrike" kern="1200" cap="none" spc="-300" normalizeH="0" baseline="0" noProof="0" dirty="0">
                  <a:ln>
                    <a:noFill/>
                  </a:ln>
                  <a:solidFill>
                    <a:srgbClr val="5C65A8"/>
                  </a:solidFill>
                  <a:effectLst/>
                  <a:uLnTx/>
                  <a:uFillTx/>
                  <a:latin typeface="+mn-ea"/>
                  <a:cs typeface="+mn-cs"/>
                </a:rPr>
                <a:t>설명 및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8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809AC-53A1-4E50-8337-68E965D73692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78C990-2583-476C-B22E-F8D9B776F2D0}"/>
              </a:ext>
            </a:extLst>
          </p:cNvPr>
          <p:cNvCxnSpPr>
            <a:cxnSpLocks/>
          </p:cNvCxnSpPr>
          <p:nvPr/>
        </p:nvCxnSpPr>
        <p:spPr>
          <a:xfrm>
            <a:off x="841991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02A8CC-50A3-4C29-A2BB-E920ADBAAE23}"/>
              </a:ext>
            </a:extLst>
          </p:cNvPr>
          <p:cNvSpPr txBox="1"/>
          <p:nvPr/>
        </p:nvSpPr>
        <p:spPr>
          <a:xfrm>
            <a:off x="990844" y="82424"/>
            <a:ext cx="2736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테마별</a:t>
            </a:r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4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결과창</a:t>
            </a:r>
            <a:endParaRPr lang="ko-KR" altLang="en-US" sz="3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5D5AE-FE36-4B9A-841C-B42A15CF495A}"/>
              </a:ext>
            </a:extLst>
          </p:cNvPr>
          <p:cNvSpPr txBox="1"/>
          <p:nvPr/>
        </p:nvSpPr>
        <p:spPr>
          <a:xfrm>
            <a:off x="85056" y="8242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4,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4415-8F8E-4F01-93B5-D75B6299B139}"/>
              </a:ext>
            </a:extLst>
          </p:cNvPr>
          <p:cNvSpPr txBox="1"/>
          <p:nvPr/>
        </p:nvSpPr>
        <p:spPr>
          <a:xfrm>
            <a:off x="990844" y="639465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 및 시연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B3F0DF-375A-1D36-2A43-1E43AF6A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44" y="1514475"/>
            <a:ext cx="7791450" cy="1914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3048DB-F562-9D2E-5F68-C73E540C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44" y="3781424"/>
            <a:ext cx="7925708" cy="1714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57336B-30B1-AF2F-4238-5FEE748E8C8A}"/>
              </a:ext>
            </a:extLst>
          </p:cNvPr>
          <p:cNvSpPr txBox="1"/>
          <p:nvPr/>
        </p:nvSpPr>
        <p:spPr>
          <a:xfrm>
            <a:off x="8986684" y="162232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결과창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D091E-BF46-3E03-8775-143A6A4159A2}"/>
              </a:ext>
            </a:extLst>
          </p:cNvPr>
          <p:cNvSpPr txBox="1"/>
          <p:nvPr/>
        </p:nvSpPr>
        <p:spPr>
          <a:xfrm>
            <a:off x="9281652" y="3873910"/>
            <a:ext cx="205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검사기록과 </a:t>
            </a:r>
            <a:br>
              <a:rPr lang="en-US" altLang="ko-KR" sz="2400" dirty="0"/>
            </a:br>
            <a:r>
              <a:rPr lang="ko-KR" altLang="en-US" sz="2400" dirty="0"/>
              <a:t>마지막 </a:t>
            </a:r>
            <a:r>
              <a:rPr lang="ko-KR" altLang="en-US" sz="2400" dirty="0" err="1"/>
              <a:t>종료창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87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91E833-6EDD-A89C-6F24-E641ECB438C4}"/>
              </a:ext>
            </a:extLst>
          </p:cNvPr>
          <p:cNvSpPr/>
          <p:nvPr/>
        </p:nvSpPr>
        <p:spPr>
          <a:xfrm>
            <a:off x="0" y="6233652"/>
            <a:ext cx="12192000" cy="624348"/>
          </a:xfrm>
          <a:prstGeom prst="rect">
            <a:avLst/>
          </a:prstGeom>
          <a:solidFill>
            <a:srgbClr val="E9A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FFAFC-B307-FC94-0035-CB1D5C1A210D}"/>
              </a:ext>
            </a:extLst>
          </p:cNvPr>
          <p:cNvSpPr/>
          <p:nvPr/>
        </p:nvSpPr>
        <p:spPr>
          <a:xfrm>
            <a:off x="0" y="6233216"/>
            <a:ext cx="12192000" cy="8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8EBEA-3F6E-7C6C-E982-3D6F9B677613}"/>
              </a:ext>
            </a:extLst>
          </p:cNvPr>
          <p:cNvSpPr txBox="1"/>
          <p:nvPr/>
        </p:nvSpPr>
        <p:spPr>
          <a:xfrm>
            <a:off x="515934" y="2767280"/>
            <a:ext cx="30364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5C65A8"/>
                </a:solidFill>
              </a:rPr>
              <a:t>Part 5</a:t>
            </a:r>
            <a:endParaRPr lang="ko-KR" altLang="en-US" sz="8000" b="1" dirty="0">
              <a:solidFill>
                <a:srgbClr val="5C65A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FCB3D-A858-EAD1-580E-5F6FBA69CEE6}"/>
              </a:ext>
            </a:extLst>
          </p:cNvPr>
          <p:cNvSpPr txBox="1"/>
          <p:nvPr/>
        </p:nvSpPr>
        <p:spPr>
          <a:xfrm>
            <a:off x="515934" y="3887650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300" normalizeH="0" baseline="0" noProof="0" dirty="0">
                <a:ln>
                  <a:noFill/>
                </a:ln>
                <a:solidFill>
                  <a:srgbClr val="5C65A8"/>
                </a:solidFill>
                <a:effectLst/>
                <a:uLnTx/>
                <a:uFillTx/>
                <a:latin typeface="+mn-ea"/>
                <a:cs typeface="+mn-cs"/>
              </a:rPr>
              <a:t>문제해결 및 방안</a:t>
            </a:r>
          </a:p>
        </p:txBody>
      </p:sp>
    </p:spTree>
    <p:extLst>
      <p:ext uri="{BB962C8B-B14F-4D97-AF65-F5344CB8AC3E}">
        <p14:creationId xmlns:p14="http://schemas.microsoft.com/office/powerpoint/2010/main" val="81351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730ED8A-A1E1-4EA0-9550-B30AFE9471D3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4C5AB6E3-DD32-443F-A520-3CA8B78D5B68}"/>
              </a:ext>
            </a:extLst>
          </p:cNvPr>
          <p:cNvCxnSpPr>
            <a:cxnSpLocks/>
          </p:cNvCxnSpPr>
          <p:nvPr/>
        </p:nvCxnSpPr>
        <p:spPr>
          <a:xfrm>
            <a:off x="841991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429D117-20FB-44D3-AC10-F6E2EE003EF4}"/>
              </a:ext>
            </a:extLst>
          </p:cNvPr>
          <p:cNvSpPr txBox="1"/>
          <p:nvPr/>
        </p:nvSpPr>
        <p:spPr>
          <a:xfrm>
            <a:off x="990844" y="82424"/>
            <a:ext cx="22557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트러블 슈팅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A196DCE-040E-4FBD-9E2E-36E168237BB5}"/>
              </a:ext>
            </a:extLst>
          </p:cNvPr>
          <p:cNvSpPr txBox="1"/>
          <p:nvPr/>
        </p:nvSpPr>
        <p:spPr>
          <a:xfrm>
            <a:off x="85056" y="8242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5,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591B70E-DDCC-4294-8BE8-F4EB0810F28E}"/>
              </a:ext>
            </a:extLst>
          </p:cNvPr>
          <p:cNvSpPr txBox="1"/>
          <p:nvPr/>
        </p:nvSpPr>
        <p:spPr>
          <a:xfrm>
            <a:off x="990844" y="639465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해결 및 방안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C1D15E3-0E87-4D95-91E9-1144F2EA7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44940"/>
              </p:ext>
            </p:extLst>
          </p:nvPr>
        </p:nvGraphicFramePr>
        <p:xfrm>
          <a:off x="589935" y="1689025"/>
          <a:ext cx="10765420" cy="38661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8416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987004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818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문제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해결방안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1015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테마별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</a:rPr>
                        <a:t>팀원들이 다들 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</a:rPr>
                        <a:t>S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</a:rPr>
                        <a:t>성향이라서 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</a:rPr>
                        <a:t>N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</a:rPr>
                        <a:t>성향을 파악하기 힘들었다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</a:rPr>
                        <a:t>. </a:t>
                      </a:r>
                      <a:br>
                        <a:rPr lang="en-US" altLang="ko-KR" sz="2200" spc="-150" dirty="0">
                          <a:solidFill>
                            <a:srgbClr val="40474D"/>
                          </a:solidFill>
                        </a:rPr>
                      </a:b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</a:rPr>
                        <a:t>N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</a:rPr>
                        <a:t> 성향인 반친구들에게 의견을 물어본 후 수정함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</a:rPr>
                        <a:t>.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1015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</a:rPr>
                        <a:t>아스키아트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</a:rPr>
                        <a:t>이클립스에서는 특수문자와 컬러변경이 가능했으나 프롬프트 창에서는 적용되지 않아 적용되는 코드로 바꿈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</a:rPr>
                        <a:t>.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1015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경로 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기존의 프로젝트가 다른 팀원의 컴퓨터에서는 제대로 실행되지 않았다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반친구의 도움을 통해 다른 컴퓨터에서도 실행될 수 있었다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7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91E833-6EDD-A89C-6F24-E641ECB438C4}"/>
              </a:ext>
            </a:extLst>
          </p:cNvPr>
          <p:cNvSpPr/>
          <p:nvPr/>
        </p:nvSpPr>
        <p:spPr>
          <a:xfrm>
            <a:off x="0" y="6233652"/>
            <a:ext cx="12192000" cy="624348"/>
          </a:xfrm>
          <a:prstGeom prst="rect">
            <a:avLst/>
          </a:prstGeom>
          <a:solidFill>
            <a:srgbClr val="E9A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FFAFC-B307-FC94-0035-CB1D5C1A210D}"/>
              </a:ext>
            </a:extLst>
          </p:cNvPr>
          <p:cNvSpPr/>
          <p:nvPr/>
        </p:nvSpPr>
        <p:spPr>
          <a:xfrm>
            <a:off x="0" y="6233216"/>
            <a:ext cx="12192000" cy="8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8EBEA-3F6E-7C6C-E982-3D6F9B677613}"/>
              </a:ext>
            </a:extLst>
          </p:cNvPr>
          <p:cNvSpPr txBox="1"/>
          <p:nvPr/>
        </p:nvSpPr>
        <p:spPr>
          <a:xfrm>
            <a:off x="4863932" y="2413319"/>
            <a:ext cx="2464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5C65A8"/>
                </a:solidFill>
              </a:rPr>
              <a:t>Q&amp;A</a:t>
            </a:r>
            <a:endParaRPr lang="ko-KR" altLang="en-US" sz="8000" b="1" dirty="0">
              <a:solidFill>
                <a:srgbClr val="5C65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2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D5BD1C-AFF4-41AA-ACE1-EFF8BF364DD1}"/>
              </a:ext>
            </a:extLst>
          </p:cNvPr>
          <p:cNvSpPr/>
          <p:nvPr/>
        </p:nvSpPr>
        <p:spPr>
          <a:xfrm>
            <a:off x="233916" y="0"/>
            <a:ext cx="542261" cy="2775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22137-1294-4414-8002-5680EDCB2910}"/>
              </a:ext>
            </a:extLst>
          </p:cNvPr>
          <p:cNvSpPr txBox="1"/>
          <p:nvPr/>
        </p:nvSpPr>
        <p:spPr>
          <a:xfrm>
            <a:off x="935666" y="467832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F7EFC5-E1E1-4984-A4E6-88E6189A1FDF}"/>
              </a:ext>
            </a:extLst>
          </p:cNvPr>
          <p:cNvGrpSpPr/>
          <p:nvPr/>
        </p:nvGrpSpPr>
        <p:grpSpPr>
          <a:xfrm>
            <a:off x="1697413" y="1829442"/>
            <a:ext cx="2632772" cy="707886"/>
            <a:chOff x="935666" y="1954262"/>
            <a:chExt cx="2632772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06EA2D-D65D-478B-9F49-B6B2A6891BF5}"/>
                </a:ext>
              </a:extLst>
            </p:cNvPr>
            <p:cNvSpPr txBox="1"/>
            <p:nvPr/>
          </p:nvSpPr>
          <p:spPr>
            <a:xfrm>
              <a:off x="935666" y="1954262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2370BA-4FE5-4ADC-AC50-E80C72344EB6}"/>
                </a:ext>
              </a:extLst>
            </p:cNvPr>
            <p:cNvSpPr txBox="1"/>
            <p:nvPr/>
          </p:nvSpPr>
          <p:spPr>
            <a:xfrm>
              <a:off x="1697413" y="2097313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AB0FF6-1222-4F3F-BA5D-D49FF4DB2FD0}"/>
              </a:ext>
            </a:extLst>
          </p:cNvPr>
          <p:cNvGrpSpPr/>
          <p:nvPr/>
        </p:nvGrpSpPr>
        <p:grpSpPr>
          <a:xfrm>
            <a:off x="1697413" y="2792652"/>
            <a:ext cx="2632772" cy="707886"/>
            <a:chOff x="935666" y="1954262"/>
            <a:chExt cx="263277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8BA5DB-9348-4559-9FC6-F5429EE59F60}"/>
                </a:ext>
              </a:extLst>
            </p:cNvPr>
            <p:cNvSpPr txBox="1"/>
            <p:nvPr/>
          </p:nvSpPr>
          <p:spPr>
            <a:xfrm>
              <a:off x="935666" y="1954262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7A9E19-2404-4C66-AFD4-0F92EAB61E71}"/>
                </a:ext>
              </a:extLst>
            </p:cNvPr>
            <p:cNvSpPr txBox="1"/>
            <p:nvPr/>
          </p:nvSpPr>
          <p:spPr>
            <a:xfrm>
              <a:off x="1697413" y="2046595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일정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A540B3-7FA4-40CB-9301-DFF3CAE53373}"/>
              </a:ext>
            </a:extLst>
          </p:cNvPr>
          <p:cNvGrpSpPr/>
          <p:nvPr/>
        </p:nvGrpSpPr>
        <p:grpSpPr>
          <a:xfrm>
            <a:off x="1697413" y="3755862"/>
            <a:ext cx="2902077" cy="707886"/>
            <a:chOff x="935666" y="1954262"/>
            <a:chExt cx="2902077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DB269D-BA58-45A0-BC80-005204031919}"/>
                </a:ext>
              </a:extLst>
            </p:cNvPr>
            <p:cNvSpPr txBox="1"/>
            <p:nvPr/>
          </p:nvSpPr>
          <p:spPr>
            <a:xfrm>
              <a:off x="935666" y="1954262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C3A232-53E7-4F11-84E1-032DC3656995}"/>
                </a:ext>
              </a:extLst>
            </p:cNvPr>
            <p:cNvSpPr txBox="1"/>
            <p:nvPr/>
          </p:nvSpPr>
          <p:spPr>
            <a:xfrm>
              <a:off x="1697413" y="2046595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프로그램 설계도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0CC025-DC45-4D87-B77C-FCA0833B8F13}"/>
              </a:ext>
            </a:extLst>
          </p:cNvPr>
          <p:cNvGrpSpPr/>
          <p:nvPr/>
        </p:nvGrpSpPr>
        <p:grpSpPr>
          <a:xfrm>
            <a:off x="1697413" y="4719072"/>
            <a:ext cx="2921313" cy="707886"/>
            <a:chOff x="935666" y="1954262"/>
            <a:chExt cx="2921313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431A42-616A-4905-BF3C-7F1DABC538DF}"/>
                </a:ext>
              </a:extLst>
            </p:cNvPr>
            <p:cNvSpPr txBox="1"/>
            <p:nvPr/>
          </p:nvSpPr>
          <p:spPr>
            <a:xfrm>
              <a:off x="935666" y="1954262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9054B2-F829-4F97-9D66-EE94649579D1}"/>
                </a:ext>
              </a:extLst>
            </p:cNvPr>
            <p:cNvSpPr txBox="1"/>
            <p:nvPr/>
          </p:nvSpPr>
          <p:spPr>
            <a:xfrm>
              <a:off x="1697413" y="2046595"/>
              <a:ext cx="2159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설명 및 시연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FC8DC7-048E-413C-89CC-3604121CC1FD}"/>
              </a:ext>
            </a:extLst>
          </p:cNvPr>
          <p:cNvGrpSpPr/>
          <p:nvPr/>
        </p:nvGrpSpPr>
        <p:grpSpPr>
          <a:xfrm>
            <a:off x="1697413" y="5682282"/>
            <a:ext cx="2972609" cy="707886"/>
            <a:chOff x="935666" y="1954262"/>
            <a:chExt cx="2972609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4BB7DE-E724-4101-9FB4-BC8B695BCFD2}"/>
                </a:ext>
              </a:extLst>
            </p:cNvPr>
            <p:cNvSpPr txBox="1"/>
            <p:nvPr/>
          </p:nvSpPr>
          <p:spPr>
            <a:xfrm>
              <a:off x="935666" y="1954262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D3233C-1026-4F64-9A75-9ABC2E070DD1}"/>
                </a:ext>
              </a:extLst>
            </p:cNvPr>
            <p:cNvSpPr txBox="1"/>
            <p:nvPr/>
          </p:nvSpPr>
          <p:spPr>
            <a:xfrm>
              <a:off x="1697413" y="2046595"/>
              <a:ext cx="2210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문제해결 및 방안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651003-DF50-40CA-859B-09C83FE767D3}"/>
              </a:ext>
            </a:extLst>
          </p:cNvPr>
          <p:cNvCxnSpPr/>
          <p:nvPr/>
        </p:nvCxnSpPr>
        <p:spPr>
          <a:xfrm>
            <a:off x="1020726" y="1201479"/>
            <a:ext cx="50752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33ACF54-9688-89F6-199E-C2791B85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307910"/>
            <a:ext cx="6228374" cy="65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91E833-6EDD-A89C-6F24-E641ECB438C4}"/>
              </a:ext>
            </a:extLst>
          </p:cNvPr>
          <p:cNvSpPr/>
          <p:nvPr/>
        </p:nvSpPr>
        <p:spPr>
          <a:xfrm>
            <a:off x="0" y="6233652"/>
            <a:ext cx="12192000" cy="624348"/>
          </a:xfrm>
          <a:prstGeom prst="rect">
            <a:avLst/>
          </a:prstGeom>
          <a:solidFill>
            <a:srgbClr val="E9A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FFAFC-B307-FC94-0035-CB1D5C1A210D}"/>
              </a:ext>
            </a:extLst>
          </p:cNvPr>
          <p:cNvSpPr/>
          <p:nvPr/>
        </p:nvSpPr>
        <p:spPr>
          <a:xfrm>
            <a:off x="0" y="6233216"/>
            <a:ext cx="12192000" cy="8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8EBEA-3F6E-7C6C-E982-3D6F9B677613}"/>
              </a:ext>
            </a:extLst>
          </p:cNvPr>
          <p:cNvSpPr txBox="1"/>
          <p:nvPr/>
        </p:nvSpPr>
        <p:spPr>
          <a:xfrm>
            <a:off x="3285840" y="1951203"/>
            <a:ext cx="56203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5C65A8"/>
                </a:solidFill>
              </a:rPr>
              <a:t>Thank You </a:t>
            </a:r>
          </a:p>
          <a:p>
            <a:r>
              <a:rPr lang="ko-KR" altLang="en-US" sz="8000" b="1" dirty="0">
                <a:solidFill>
                  <a:srgbClr val="5C65A8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8115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91E833-6EDD-A89C-6F24-E641ECB438C4}"/>
              </a:ext>
            </a:extLst>
          </p:cNvPr>
          <p:cNvSpPr/>
          <p:nvPr/>
        </p:nvSpPr>
        <p:spPr>
          <a:xfrm>
            <a:off x="0" y="6233652"/>
            <a:ext cx="12192000" cy="624348"/>
          </a:xfrm>
          <a:prstGeom prst="rect">
            <a:avLst/>
          </a:prstGeom>
          <a:solidFill>
            <a:srgbClr val="E9A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FFAFC-B307-FC94-0035-CB1D5C1A210D}"/>
              </a:ext>
            </a:extLst>
          </p:cNvPr>
          <p:cNvSpPr/>
          <p:nvPr/>
        </p:nvSpPr>
        <p:spPr>
          <a:xfrm>
            <a:off x="0" y="6233216"/>
            <a:ext cx="12192000" cy="8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A598A-A469-1428-D478-D74A2CB1FBA9}"/>
              </a:ext>
            </a:extLst>
          </p:cNvPr>
          <p:cNvSpPr txBox="1"/>
          <p:nvPr/>
        </p:nvSpPr>
        <p:spPr>
          <a:xfrm>
            <a:off x="515934" y="2767280"/>
            <a:ext cx="30364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5C65A8"/>
                </a:solidFill>
              </a:rPr>
              <a:t>Part 1</a:t>
            </a:r>
            <a:endParaRPr lang="ko-KR" altLang="en-US" sz="8000" b="1" dirty="0">
              <a:solidFill>
                <a:srgbClr val="5C65A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4735-F89E-F633-CED3-F723FBCB4742}"/>
              </a:ext>
            </a:extLst>
          </p:cNvPr>
          <p:cNvSpPr txBox="1"/>
          <p:nvPr/>
        </p:nvSpPr>
        <p:spPr>
          <a:xfrm>
            <a:off x="515934" y="3887650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300" normalizeH="0" baseline="0" noProof="0" dirty="0">
                <a:ln>
                  <a:noFill/>
                </a:ln>
                <a:solidFill>
                  <a:srgbClr val="5C65A8"/>
                </a:solidFill>
                <a:effectLst/>
                <a:uLnTx/>
                <a:uFillTx/>
                <a:latin typeface="+mn-ea"/>
                <a:cs typeface="+mn-cs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4166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809AC-53A1-4E50-8337-68E965D73692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78C990-2583-476C-B22E-F8D9B776F2D0}"/>
              </a:ext>
            </a:extLst>
          </p:cNvPr>
          <p:cNvCxnSpPr>
            <a:cxnSpLocks/>
          </p:cNvCxnSpPr>
          <p:nvPr/>
        </p:nvCxnSpPr>
        <p:spPr>
          <a:xfrm>
            <a:off x="841991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02A8CC-50A3-4C29-A2BB-E920ADBAAE23}"/>
              </a:ext>
            </a:extLst>
          </p:cNvPr>
          <p:cNvSpPr txBox="1"/>
          <p:nvPr/>
        </p:nvSpPr>
        <p:spPr>
          <a:xfrm>
            <a:off x="990844" y="82424"/>
            <a:ext cx="234872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유형별 </a:t>
            </a:r>
            <a:r>
              <a:rPr lang="en-US" altLang="ko-KR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MBTI</a:t>
            </a:r>
            <a:endParaRPr lang="ko-KR" altLang="en-US" sz="3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5D5AE-FE36-4B9A-841C-B42A15CF495A}"/>
              </a:ext>
            </a:extLst>
          </p:cNvPr>
          <p:cNvSpPr txBox="1"/>
          <p:nvPr/>
        </p:nvSpPr>
        <p:spPr>
          <a:xfrm>
            <a:off x="85056" y="8242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1,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4415-8F8E-4F01-93B5-D75B6299B139}"/>
              </a:ext>
            </a:extLst>
          </p:cNvPr>
          <p:cNvSpPr txBox="1"/>
          <p:nvPr/>
        </p:nvSpPr>
        <p:spPr>
          <a:xfrm>
            <a:off x="990844" y="639465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C7E188-FA89-4CB7-86FC-C04CDD09194B}"/>
              </a:ext>
            </a:extLst>
          </p:cNvPr>
          <p:cNvSpPr/>
          <p:nvPr/>
        </p:nvSpPr>
        <p:spPr>
          <a:xfrm>
            <a:off x="389098" y="1374734"/>
            <a:ext cx="1165395" cy="1165395"/>
          </a:xfrm>
          <a:prstGeom prst="rect">
            <a:avLst/>
          </a:prstGeom>
          <a:solidFill>
            <a:srgbClr val="7F7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8F37DC-29D9-4172-B2F0-FDF4CB834BBE}"/>
              </a:ext>
            </a:extLst>
          </p:cNvPr>
          <p:cNvSpPr/>
          <p:nvPr/>
        </p:nvSpPr>
        <p:spPr>
          <a:xfrm>
            <a:off x="1681163" y="1374734"/>
            <a:ext cx="1165395" cy="1165395"/>
          </a:xfrm>
          <a:prstGeom prst="rect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BA0B51-684A-43E4-B793-0F8F0F994890}"/>
              </a:ext>
            </a:extLst>
          </p:cNvPr>
          <p:cNvSpPr/>
          <p:nvPr/>
        </p:nvSpPr>
        <p:spPr>
          <a:xfrm>
            <a:off x="2973228" y="1374734"/>
            <a:ext cx="1165395" cy="1165395"/>
          </a:xfrm>
          <a:prstGeom prst="rect">
            <a:avLst/>
          </a:prstGeom>
          <a:solidFill>
            <a:srgbClr val="3A7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3F4BDE-92DA-426B-8A56-9CA755FCCD69}"/>
              </a:ext>
            </a:extLst>
          </p:cNvPr>
          <p:cNvSpPr/>
          <p:nvPr/>
        </p:nvSpPr>
        <p:spPr>
          <a:xfrm>
            <a:off x="4265293" y="1374734"/>
            <a:ext cx="1165395" cy="1165395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1AD9EB-4931-4C62-B6C5-372C9244A477}"/>
              </a:ext>
            </a:extLst>
          </p:cNvPr>
          <p:cNvSpPr/>
          <p:nvPr/>
        </p:nvSpPr>
        <p:spPr>
          <a:xfrm>
            <a:off x="389098" y="2687479"/>
            <a:ext cx="1165395" cy="1165395"/>
          </a:xfrm>
          <a:prstGeom prst="rect">
            <a:avLst/>
          </a:prstGeom>
          <a:solidFill>
            <a:srgbClr val="36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700906-E536-44E1-B0E8-F89E193170A1}"/>
              </a:ext>
            </a:extLst>
          </p:cNvPr>
          <p:cNvSpPr/>
          <p:nvPr/>
        </p:nvSpPr>
        <p:spPr>
          <a:xfrm>
            <a:off x="1681163" y="2687479"/>
            <a:ext cx="1165395" cy="1165395"/>
          </a:xfrm>
          <a:prstGeom prst="rect">
            <a:avLst/>
          </a:prstGeom>
          <a:solidFill>
            <a:srgbClr val="FFE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C6A9FE-376B-4D5A-A941-C719AB2A2B5F}"/>
              </a:ext>
            </a:extLst>
          </p:cNvPr>
          <p:cNvSpPr/>
          <p:nvPr/>
        </p:nvSpPr>
        <p:spPr>
          <a:xfrm>
            <a:off x="2973228" y="2687479"/>
            <a:ext cx="1165395" cy="1165395"/>
          </a:xfrm>
          <a:prstGeom prst="rect">
            <a:avLst/>
          </a:prstGeom>
          <a:solidFill>
            <a:srgbClr val="66C8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40E02C-5FB3-472D-A90A-2A61E239B703}"/>
              </a:ext>
            </a:extLst>
          </p:cNvPr>
          <p:cNvSpPr/>
          <p:nvPr/>
        </p:nvSpPr>
        <p:spPr>
          <a:xfrm>
            <a:off x="4265293" y="2687479"/>
            <a:ext cx="1165395" cy="1165395"/>
          </a:xfrm>
          <a:prstGeom prst="rect">
            <a:avLst/>
          </a:prstGeom>
          <a:solidFill>
            <a:srgbClr val="91A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6F06-2EFF-4869-9A43-B0246E5B13CE}"/>
              </a:ext>
            </a:extLst>
          </p:cNvPr>
          <p:cNvSpPr/>
          <p:nvPr/>
        </p:nvSpPr>
        <p:spPr>
          <a:xfrm>
            <a:off x="389098" y="4000224"/>
            <a:ext cx="1165395" cy="11653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37699D-0E0C-452D-AFF6-B5608066C2B7}"/>
              </a:ext>
            </a:extLst>
          </p:cNvPr>
          <p:cNvSpPr/>
          <p:nvPr/>
        </p:nvSpPr>
        <p:spPr>
          <a:xfrm>
            <a:off x="1681163" y="4000224"/>
            <a:ext cx="1165395" cy="11653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8C5F-CCB2-4553-AB84-D5909203A22A}"/>
              </a:ext>
            </a:extLst>
          </p:cNvPr>
          <p:cNvSpPr/>
          <p:nvPr/>
        </p:nvSpPr>
        <p:spPr>
          <a:xfrm>
            <a:off x="2973228" y="4000224"/>
            <a:ext cx="1165395" cy="11653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B08445-3683-4A79-9897-CB016B0A8E54}"/>
              </a:ext>
            </a:extLst>
          </p:cNvPr>
          <p:cNvSpPr/>
          <p:nvPr/>
        </p:nvSpPr>
        <p:spPr>
          <a:xfrm>
            <a:off x="4265293" y="4000224"/>
            <a:ext cx="1165395" cy="11653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FD1878-7D7E-4733-AC89-C859A3B64F71}"/>
              </a:ext>
            </a:extLst>
          </p:cNvPr>
          <p:cNvSpPr/>
          <p:nvPr/>
        </p:nvSpPr>
        <p:spPr>
          <a:xfrm>
            <a:off x="389098" y="5312969"/>
            <a:ext cx="1165395" cy="1165395"/>
          </a:xfrm>
          <a:prstGeom prst="rect">
            <a:avLst/>
          </a:prstGeom>
          <a:solidFill>
            <a:srgbClr val="6C0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0E2DEF-38C6-45E1-8968-D653BE618A94}"/>
              </a:ext>
            </a:extLst>
          </p:cNvPr>
          <p:cNvSpPr/>
          <p:nvPr/>
        </p:nvSpPr>
        <p:spPr>
          <a:xfrm>
            <a:off x="1681163" y="5312969"/>
            <a:ext cx="1165395" cy="1165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DCF2D3-3975-4D1B-9E52-9222D9A65D38}"/>
              </a:ext>
            </a:extLst>
          </p:cNvPr>
          <p:cNvSpPr/>
          <p:nvPr/>
        </p:nvSpPr>
        <p:spPr>
          <a:xfrm>
            <a:off x="2973228" y="5312969"/>
            <a:ext cx="1165395" cy="1165395"/>
          </a:xfrm>
          <a:prstGeom prst="rect">
            <a:avLst/>
          </a:prstGeom>
          <a:solidFill>
            <a:srgbClr val="13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DED1ED-C041-4689-9E3A-AB716D963AEB}"/>
              </a:ext>
            </a:extLst>
          </p:cNvPr>
          <p:cNvSpPr/>
          <p:nvPr/>
        </p:nvSpPr>
        <p:spPr>
          <a:xfrm>
            <a:off x="4265293" y="5312969"/>
            <a:ext cx="1165395" cy="1165395"/>
          </a:xfrm>
          <a:prstGeom prst="rect">
            <a:avLst/>
          </a:prstGeom>
          <a:solidFill>
            <a:srgbClr val="373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C4BE5-B546-4982-AED3-D993911F25AA}"/>
              </a:ext>
            </a:extLst>
          </p:cNvPr>
          <p:cNvSpPr txBox="1"/>
          <p:nvPr/>
        </p:nvSpPr>
        <p:spPr>
          <a:xfrm>
            <a:off x="554853" y="172240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ISTJ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704B7A-3D69-4AB6-9BDC-5C5CFFC69F83}"/>
              </a:ext>
            </a:extLst>
          </p:cNvPr>
          <p:cNvSpPr txBox="1"/>
          <p:nvPr/>
        </p:nvSpPr>
        <p:spPr>
          <a:xfrm>
            <a:off x="1846918" y="172240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ISFJ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F53B35-72B4-4324-8D36-B8826C345C4D}"/>
              </a:ext>
            </a:extLst>
          </p:cNvPr>
          <p:cNvSpPr txBox="1"/>
          <p:nvPr/>
        </p:nvSpPr>
        <p:spPr>
          <a:xfrm>
            <a:off x="3130167" y="1722407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INFJ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A9B694-C837-4433-89B5-54329DD317B1}"/>
              </a:ext>
            </a:extLst>
          </p:cNvPr>
          <p:cNvSpPr txBox="1"/>
          <p:nvPr/>
        </p:nvSpPr>
        <p:spPr>
          <a:xfrm>
            <a:off x="4413416" y="1722407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INTJ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643A21-3E54-4ED8-878B-DD8B5181E08D}"/>
              </a:ext>
            </a:extLst>
          </p:cNvPr>
          <p:cNvSpPr txBox="1"/>
          <p:nvPr/>
        </p:nvSpPr>
        <p:spPr>
          <a:xfrm>
            <a:off x="538022" y="303112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ISTP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0D599B-C5D4-459A-A749-2930D8108589}"/>
              </a:ext>
            </a:extLst>
          </p:cNvPr>
          <p:cNvSpPr txBox="1"/>
          <p:nvPr/>
        </p:nvSpPr>
        <p:spPr>
          <a:xfrm>
            <a:off x="1830087" y="303112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ISFP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75E58F-D68E-49DE-89F9-7261F5443F08}"/>
              </a:ext>
            </a:extLst>
          </p:cNvPr>
          <p:cNvSpPr txBox="1"/>
          <p:nvPr/>
        </p:nvSpPr>
        <p:spPr>
          <a:xfrm>
            <a:off x="3113335" y="303112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INFP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12EDB9-1146-4B8A-9C51-A688A02506A8}"/>
              </a:ext>
            </a:extLst>
          </p:cNvPr>
          <p:cNvSpPr txBox="1"/>
          <p:nvPr/>
        </p:nvSpPr>
        <p:spPr>
          <a:xfrm>
            <a:off x="4396584" y="303112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INTP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BF8D8-0170-4FBD-98E6-22BF73B7CD02}"/>
              </a:ext>
            </a:extLst>
          </p:cNvPr>
          <p:cNvSpPr txBox="1"/>
          <p:nvPr/>
        </p:nvSpPr>
        <p:spPr>
          <a:xfrm>
            <a:off x="477909" y="435048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ESTP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AEDBBC-B1C2-41DF-AA08-09558CB4EF36}"/>
              </a:ext>
            </a:extLst>
          </p:cNvPr>
          <p:cNvSpPr txBox="1"/>
          <p:nvPr/>
        </p:nvSpPr>
        <p:spPr>
          <a:xfrm>
            <a:off x="1769974" y="435048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ESFP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1658A1-8AA0-4EA9-9AB6-C8EA513B9052}"/>
              </a:ext>
            </a:extLst>
          </p:cNvPr>
          <p:cNvSpPr txBox="1"/>
          <p:nvPr/>
        </p:nvSpPr>
        <p:spPr>
          <a:xfrm>
            <a:off x="3053223" y="435048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ENFP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557D58-9D8C-4252-819E-34CD616E76EB}"/>
              </a:ext>
            </a:extLst>
          </p:cNvPr>
          <p:cNvSpPr txBox="1"/>
          <p:nvPr/>
        </p:nvSpPr>
        <p:spPr>
          <a:xfrm>
            <a:off x="4336472" y="435048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ENTP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50DE08-FA40-4A1B-AED5-5EB7D0A0DE74}"/>
              </a:ext>
            </a:extLst>
          </p:cNvPr>
          <p:cNvSpPr txBox="1"/>
          <p:nvPr/>
        </p:nvSpPr>
        <p:spPr>
          <a:xfrm>
            <a:off x="494741" y="5648573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ESTJ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09500-F369-44AE-851E-DE5551A4E04D}"/>
              </a:ext>
            </a:extLst>
          </p:cNvPr>
          <p:cNvSpPr txBox="1"/>
          <p:nvPr/>
        </p:nvSpPr>
        <p:spPr>
          <a:xfrm>
            <a:off x="1786806" y="5648573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ESFJ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CA42BB-5C47-458E-9F3E-77286EE84595}"/>
              </a:ext>
            </a:extLst>
          </p:cNvPr>
          <p:cNvSpPr txBox="1"/>
          <p:nvPr/>
        </p:nvSpPr>
        <p:spPr>
          <a:xfrm>
            <a:off x="3070054" y="5648573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ENFJ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C23888-F21C-4140-BD64-7085BF3AD178}"/>
              </a:ext>
            </a:extLst>
          </p:cNvPr>
          <p:cNvSpPr txBox="1"/>
          <p:nvPr/>
        </p:nvSpPr>
        <p:spPr>
          <a:xfrm>
            <a:off x="4353303" y="5648573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ENTJ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6AAE2F-913A-DC74-5F67-EC9BFA6181A8}"/>
              </a:ext>
            </a:extLst>
          </p:cNvPr>
          <p:cNvGrpSpPr/>
          <p:nvPr/>
        </p:nvGrpSpPr>
        <p:grpSpPr>
          <a:xfrm>
            <a:off x="6247085" y="1374733"/>
            <a:ext cx="4613748" cy="3523837"/>
            <a:chOff x="6517673" y="1896766"/>
            <a:chExt cx="4819441" cy="412171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46A5F73-61DC-43ED-A7AF-4E720A8462EB}"/>
                </a:ext>
              </a:extLst>
            </p:cNvPr>
            <p:cNvSpPr/>
            <p:nvPr/>
          </p:nvSpPr>
          <p:spPr>
            <a:xfrm>
              <a:off x="6910479" y="1898270"/>
              <a:ext cx="4046259" cy="853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395F50E-9688-4982-B1FA-507DE7884A6C}"/>
                </a:ext>
              </a:extLst>
            </p:cNvPr>
            <p:cNvSpPr/>
            <p:nvPr/>
          </p:nvSpPr>
          <p:spPr>
            <a:xfrm>
              <a:off x="6517673" y="1898270"/>
              <a:ext cx="853009" cy="8530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104B5FC-D8CE-490B-83F5-617531B5A6EF}"/>
                </a:ext>
              </a:extLst>
            </p:cNvPr>
            <p:cNvSpPr/>
            <p:nvPr/>
          </p:nvSpPr>
          <p:spPr>
            <a:xfrm>
              <a:off x="6910479" y="2986336"/>
              <a:ext cx="4046259" cy="853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96332D4-B25F-477E-8B9B-35AF978C9E1E}"/>
                </a:ext>
              </a:extLst>
            </p:cNvPr>
            <p:cNvSpPr/>
            <p:nvPr/>
          </p:nvSpPr>
          <p:spPr>
            <a:xfrm>
              <a:off x="6517673" y="2986336"/>
              <a:ext cx="853009" cy="8530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EE44FFE-3096-460F-9468-565928BF6C02}"/>
                </a:ext>
              </a:extLst>
            </p:cNvPr>
            <p:cNvSpPr/>
            <p:nvPr/>
          </p:nvSpPr>
          <p:spPr>
            <a:xfrm>
              <a:off x="6910479" y="4074402"/>
              <a:ext cx="4046259" cy="853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C769A87-21A1-4C71-BB16-C6216959231C}"/>
                </a:ext>
              </a:extLst>
            </p:cNvPr>
            <p:cNvSpPr/>
            <p:nvPr/>
          </p:nvSpPr>
          <p:spPr>
            <a:xfrm>
              <a:off x="6517673" y="4074402"/>
              <a:ext cx="853009" cy="8530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B55324F-B3C8-48FA-A20A-2E05C7F73BA8}"/>
                </a:ext>
              </a:extLst>
            </p:cNvPr>
            <p:cNvSpPr/>
            <p:nvPr/>
          </p:nvSpPr>
          <p:spPr>
            <a:xfrm>
              <a:off x="6910479" y="5162468"/>
              <a:ext cx="4046259" cy="853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1EE2548-E27A-4BB1-84E8-4594CC67434B}"/>
                </a:ext>
              </a:extLst>
            </p:cNvPr>
            <p:cNvSpPr/>
            <p:nvPr/>
          </p:nvSpPr>
          <p:spPr>
            <a:xfrm>
              <a:off x="6517673" y="5162468"/>
              <a:ext cx="853009" cy="8530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13E51FD-D776-4A69-B4F7-5F970CA76229}"/>
                </a:ext>
              </a:extLst>
            </p:cNvPr>
            <p:cNvSpPr txBox="1"/>
            <p:nvPr/>
          </p:nvSpPr>
          <p:spPr>
            <a:xfrm>
              <a:off x="6793939" y="2003112"/>
              <a:ext cx="3129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/>
                <a:t>I</a:t>
              </a:r>
              <a:endParaRPr lang="ko-KR" altLang="en-US" sz="3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4A6AD2-FE29-4103-9B22-E720670A00A2}"/>
                </a:ext>
              </a:extLst>
            </p:cNvPr>
            <p:cNvSpPr txBox="1"/>
            <p:nvPr/>
          </p:nvSpPr>
          <p:spPr>
            <a:xfrm>
              <a:off x="6691345" y="3089673"/>
              <a:ext cx="518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/>
                <a:t>N</a:t>
              </a:r>
              <a:endParaRPr lang="ko-KR" altLang="en-US" sz="36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47C491-6117-4743-A81F-F9EA1F72044A}"/>
                </a:ext>
              </a:extLst>
            </p:cNvPr>
            <p:cNvSpPr txBox="1"/>
            <p:nvPr/>
          </p:nvSpPr>
          <p:spPr>
            <a:xfrm>
              <a:off x="6716995" y="4176234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/>
                <a:t>F</a:t>
              </a:r>
              <a:endParaRPr lang="ko-KR" altLang="en-US" sz="36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7CF8CC6-B27E-46C0-9257-008524B166D0}"/>
                </a:ext>
              </a:extLst>
            </p:cNvPr>
            <p:cNvSpPr txBox="1"/>
            <p:nvPr/>
          </p:nvSpPr>
          <p:spPr>
            <a:xfrm>
              <a:off x="6704171" y="5262795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/>
                <a:t>P</a:t>
              </a:r>
              <a:endParaRPr lang="ko-KR" altLang="en-US" sz="36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5E0DC0-FF43-47CA-9115-B3B87BA26B95}"/>
                </a:ext>
              </a:extLst>
            </p:cNvPr>
            <p:cNvSpPr txBox="1"/>
            <p:nvPr/>
          </p:nvSpPr>
          <p:spPr>
            <a:xfrm>
              <a:off x="8222953" y="2093940"/>
              <a:ext cx="1391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내향</a:t>
              </a:r>
              <a:r>
                <a:rPr lang="en-US" altLang="ko-KR" sz="2400" dirty="0"/>
                <a:t>/</a:t>
              </a:r>
              <a:r>
                <a:rPr lang="ko-KR" altLang="en-US" sz="2400" dirty="0" err="1"/>
                <a:t>외향</a:t>
              </a:r>
              <a:endParaRPr lang="ko-KR" altLang="en-US" sz="2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2E6570-6670-4023-ADC7-2FD07BFB1B81}"/>
                </a:ext>
              </a:extLst>
            </p:cNvPr>
            <p:cNvSpPr txBox="1"/>
            <p:nvPr/>
          </p:nvSpPr>
          <p:spPr>
            <a:xfrm>
              <a:off x="8222953" y="3182005"/>
              <a:ext cx="1391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직관</a:t>
              </a:r>
              <a:r>
                <a:rPr lang="en-US" altLang="ko-KR" sz="2400" dirty="0"/>
                <a:t>/</a:t>
              </a:r>
              <a:r>
                <a:rPr lang="ko-KR" altLang="en-US" sz="2400" dirty="0"/>
                <a:t>감각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1727AA-1B0E-4177-AEF9-DC6F97ECC408}"/>
                </a:ext>
              </a:extLst>
            </p:cNvPr>
            <p:cNvSpPr txBox="1"/>
            <p:nvPr/>
          </p:nvSpPr>
          <p:spPr>
            <a:xfrm>
              <a:off x="8222953" y="4270070"/>
              <a:ext cx="1391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감정</a:t>
              </a:r>
              <a:r>
                <a:rPr lang="en-US" altLang="ko-KR" sz="2400" dirty="0"/>
                <a:t>/</a:t>
              </a:r>
              <a:r>
                <a:rPr lang="ko-KR" altLang="en-US" sz="2400" dirty="0"/>
                <a:t>사고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4E892FF-719A-44AD-A660-08471E5B7C67}"/>
                </a:ext>
              </a:extLst>
            </p:cNvPr>
            <p:cNvSpPr txBox="1"/>
            <p:nvPr/>
          </p:nvSpPr>
          <p:spPr>
            <a:xfrm>
              <a:off x="8222953" y="5358135"/>
              <a:ext cx="1391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인식</a:t>
              </a:r>
              <a:r>
                <a:rPr lang="en-US" altLang="ko-KR" sz="2400" dirty="0"/>
                <a:t>/</a:t>
              </a:r>
              <a:r>
                <a:rPr lang="ko-KR" altLang="en-US" sz="2400" dirty="0"/>
                <a:t>판단</a:t>
              </a: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B8D047C-1414-4C31-89C5-2AE3E5B5E695}"/>
                </a:ext>
              </a:extLst>
            </p:cNvPr>
            <p:cNvSpPr/>
            <p:nvPr/>
          </p:nvSpPr>
          <p:spPr>
            <a:xfrm>
              <a:off x="10484105" y="1896766"/>
              <a:ext cx="853009" cy="8530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69AB6A-7966-4B8E-8AF3-1A2440788689}"/>
                </a:ext>
              </a:extLst>
            </p:cNvPr>
            <p:cNvSpPr txBox="1"/>
            <p:nvPr/>
          </p:nvSpPr>
          <p:spPr>
            <a:xfrm>
              <a:off x="10670603" y="2001608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/>
                <a:t>E</a:t>
              </a:r>
              <a:endParaRPr lang="ko-KR" altLang="en-US" sz="3600" b="1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910C85D-93DF-40F9-A5A7-3EA5686620EA}"/>
                </a:ext>
              </a:extLst>
            </p:cNvPr>
            <p:cNvSpPr/>
            <p:nvPr/>
          </p:nvSpPr>
          <p:spPr>
            <a:xfrm>
              <a:off x="10484105" y="2986335"/>
              <a:ext cx="853009" cy="8530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DA9EBAB-B9A3-438D-8005-11DC5EEAE8D6}"/>
                </a:ext>
              </a:extLst>
            </p:cNvPr>
            <p:cNvSpPr txBox="1"/>
            <p:nvPr/>
          </p:nvSpPr>
          <p:spPr>
            <a:xfrm>
              <a:off x="10670603" y="3091177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/>
                <a:t>S</a:t>
              </a:r>
              <a:endParaRPr lang="ko-KR" altLang="en-US" sz="3600" b="1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9B5888E-9B29-4676-A2B9-D777E28CC3A5}"/>
                </a:ext>
              </a:extLst>
            </p:cNvPr>
            <p:cNvSpPr/>
            <p:nvPr/>
          </p:nvSpPr>
          <p:spPr>
            <a:xfrm>
              <a:off x="10484105" y="4075904"/>
              <a:ext cx="853009" cy="8530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FF12F48-3652-4383-9916-76EFACA6E41C}"/>
                </a:ext>
              </a:extLst>
            </p:cNvPr>
            <p:cNvSpPr txBox="1"/>
            <p:nvPr/>
          </p:nvSpPr>
          <p:spPr>
            <a:xfrm>
              <a:off x="10683427" y="4180746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/>
                <a:t>T</a:t>
              </a:r>
              <a:endParaRPr lang="ko-KR" altLang="en-US" sz="3600" b="1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CAF315-A441-4948-8AF7-B4AD9BF03731}"/>
                </a:ext>
              </a:extLst>
            </p:cNvPr>
            <p:cNvSpPr/>
            <p:nvPr/>
          </p:nvSpPr>
          <p:spPr>
            <a:xfrm>
              <a:off x="10484105" y="5165473"/>
              <a:ext cx="853009" cy="8530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81D1E0E-0E63-4B92-8A2F-76BD05082402}"/>
                </a:ext>
              </a:extLst>
            </p:cNvPr>
            <p:cNvSpPr txBox="1"/>
            <p:nvPr/>
          </p:nvSpPr>
          <p:spPr>
            <a:xfrm>
              <a:off x="10696251" y="527031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/>
                <a:t>J</a:t>
              </a:r>
              <a:endParaRPr lang="ko-KR" altLang="en-US" sz="360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1376EEB-90AD-C73C-F707-4259FD29C734}"/>
              </a:ext>
            </a:extLst>
          </p:cNvPr>
          <p:cNvSpPr txBox="1"/>
          <p:nvPr/>
        </p:nvSpPr>
        <p:spPr>
          <a:xfrm>
            <a:off x="6247085" y="5140741"/>
            <a:ext cx="47399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MBTI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의 바탕이 되는 생각은 사람들이 세상을 경험할 때 감각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직관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감정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사고의 네 가지 기능을 사용하며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이 중 개인이 특히 선호 지표를 조합해 성격 유형을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16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가지로 분류함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. </a:t>
            </a:r>
            <a:br>
              <a:rPr lang="ko-KR" altLang="en-US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1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809AC-53A1-4E50-8337-68E965D73692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78C990-2583-476C-B22E-F8D9B776F2D0}"/>
              </a:ext>
            </a:extLst>
          </p:cNvPr>
          <p:cNvCxnSpPr>
            <a:cxnSpLocks/>
          </p:cNvCxnSpPr>
          <p:nvPr/>
        </p:nvCxnSpPr>
        <p:spPr>
          <a:xfrm>
            <a:off x="841991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02A8CC-50A3-4C29-A2BB-E920ADBAAE23}"/>
              </a:ext>
            </a:extLst>
          </p:cNvPr>
          <p:cNvSpPr txBox="1"/>
          <p:nvPr/>
        </p:nvSpPr>
        <p:spPr>
          <a:xfrm>
            <a:off x="990844" y="82424"/>
            <a:ext cx="26532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목표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5D5AE-FE36-4B9A-841C-B42A15CF495A}"/>
              </a:ext>
            </a:extLst>
          </p:cNvPr>
          <p:cNvSpPr txBox="1"/>
          <p:nvPr/>
        </p:nvSpPr>
        <p:spPr>
          <a:xfrm>
            <a:off x="85056" y="82424"/>
            <a:ext cx="64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1,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4415-8F8E-4F01-93B5-D75B6299B139}"/>
              </a:ext>
            </a:extLst>
          </p:cNvPr>
          <p:cNvSpPr txBox="1"/>
          <p:nvPr/>
        </p:nvSpPr>
        <p:spPr>
          <a:xfrm>
            <a:off x="990844" y="639465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19327C7E-B690-DB1B-B41C-BEB004316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035536"/>
              </p:ext>
            </p:extLst>
          </p:nvPr>
        </p:nvGraphicFramePr>
        <p:xfrm>
          <a:off x="2032000" y="10897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6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91E833-6EDD-A89C-6F24-E641ECB438C4}"/>
              </a:ext>
            </a:extLst>
          </p:cNvPr>
          <p:cNvSpPr/>
          <p:nvPr/>
        </p:nvSpPr>
        <p:spPr>
          <a:xfrm>
            <a:off x="0" y="6233652"/>
            <a:ext cx="12192000" cy="624348"/>
          </a:xfrm>
          <a:prstGeom prst="rect">
            <a:avLst/>
          </a:prstGeom>
          <a:solidFill>
            <a:srgbClr val="E9A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FFAFC-B307-FC94-0035-CB1D5C1A210D}"/>
              </a:ext>
            </a:extLst>
          </p:cNvPr>
          <p:cNvSpPr/>
          <p:nvPr/>
        </p:nvSpPr>
        <p:spPr>
          <a:xfrm>
            <a:off x="0" y="6233216"/>
            <a:ext cx="12192000" cy="8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D29096-76CF-B595-37D3-BF8C105A606A}"/>
              </a:ext>
            </a:extLst>
          </p:cNvPr>
          <p:cNvGrpSpPr/>
          <p:nvPr/>
        </p:nvGrpSpPr>
        <p:grpSpPr>
          <a:xfrm>
            <a:off x="5987145" y="2767280"/>
            <a:ext cx="6100916" cy="2024035"/>
            <a:chOff x="485996" y="2786945"/>
            <a:chExt cx="6100916" cy="2024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3A598A-A469-1428-D478-D74A2CB1FBA9}"/>
                </a:ext>
              </a:extLst>
            </p:cNvPr>
            <p:cNvSpPr txBox="1"/>
            <p:nvPr/>
          </p:nvSpPr>
          <p:spPr>
            <a:xfrm>
              <a:off x="485996" y="2786945"/>
              <a:ext cx="30364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rgbClr val="5C65A8"/>
                  </a:solidFill>
                </a:rPr>
                <a:t>Part 2</a:t>
              </a:r>
              <a:endParaRPr lang="ko-KR" altLang="en-US" sz="8000" b="1" dirty="0">
                <a:solidFill>
                  <a:srgbClr val="5C65A8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7B4735-F89E-F633-CED3-F723FBCB4742}"/>
                </a:ext>
              </a:extLst>
            </p:cNvPr>
            <p:cNvSpPr txBox="1"/>
            <p:nvPr/>
          </p:nvSpPr>
          <p:spPr>
            <a:xfrm>
              <a:off x="485996" y="3887650"/>
              <a:ext cx="610091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400" b="0" i="0" u="none" strike="noStrike" kern="1200" cap="none" spc="-300" normalizeH="0" baseline="0" noProof="0" dirty="0">
                  <a:ln>
                    <a:noFill/>
                  </a:ln>
                  <a:solidFill>
                    <a:srgbClr val="5C65A8"/>
                  </a:solidFill>
                  <a:effectLst/>
                  <a:uLnTx/>
                  <a:uFillTx/>
                  <a:latin typeface="+mn-ea"/>
                  <a:cs typeface="+mn-cs"/>
                </a:rPr>
                <a:t>프로젝트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93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809AC-53A1-4E50-8337-68E965D73692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78C990-2583-476C-B22E-F8D9B776F2D0}"/>
              </a:ext>
            </a:extLst>
          </p:cNvPr>
          <p:cNvCxnSpPr>
            <a:cxnSpLocks/>
          </p:cNvCxnSpPr>
          <p:nvPr/>
        </p:nvCxnSpPr>
        <p:spPr>
          <a:xfrm>
            <a:off x="841991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02A8CC-50A3-4C29-A2BB-E920ADBAAE23}"/>
              </a:ext>
            </a:extLst>
          </p:cNvPr>
          <p:cNvSpPr txBox="1"/>
          <p:nvPr/>
        </p:nvSpPr>
        <p:spPr>
          <a:xfrm>
            <a:off x="990844" y="82424"/>
            <a:ext cx="9797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5D5AE-FE36-4B9A-841C-B42A15CF495A}"/>
              </a:ext>
            </a:extLst>
          </p:cNvPr>
          <p:cNvSpPr txBox="1"/>
          <p:nvPr/>
        </p:nvSpPr>
        <p:spPr>
          <a:xfrm>
            <a:off x="85056" y="8242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2,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4415-8F8E-4F01-93B5-D75B6299B139}"/>
              </a:ext>
            </a:extLst>
          </p:cNvPr>
          <p:cNvSpPr txBox="1"/>
          <p:nvPr/>
        </p:nvSpPr>
        <p:spPr>
          <a:xfrm>
            <a:off x="990844" y="639465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일정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40B41F2-9A46-4065-B6C8-6B50B36011C3}"/>
              </a:ext>
            </a:extLst>
          </p:cNvPr>
          <p:cNvCxnSpPr/>
          <p:nvPr/>
        </p:nvCxnSpPr>
        <p:spPr>
          <a:xfrm>
            <a:off x="8513" y="3353275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EF1D4A-A49C-4C49-B0B8-67E2CB62C6B2}"/>
              </a:ext>
            </a:extLst>
          </p:cNvPr>
          <p:cNvSpPr txBox="1"/>
          <p:nvPr/>
        </p:nvSpPr>
        <p:spPr>
          <a:xfrm>
            <a:off x="632369" y="1471480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01/23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A151702-84F9-4DEE-FC29-1F023A555B14}"/>
              </a:ext>
            </a:extLst>
          </p:cNvPr>
          <p:cNvGrpSpPr/>
          <p:nvPr/>
        </p:nvGrpSpPr>
        <p:grpSpPr>
          <a:xfrm>
            <a:off x="1860351" y="3388538"/>
            <a:ext cx="3584504" cy="1959684"/>
            <a:chOff x="1860351" y="3388538"/>
            <a:chExt cx="3584504" cy="195968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60CAF7-DF89-4B57-9FFA-4EBCC8CA3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351" y="3388538"/>
              <a:ext cx="0" cy="19596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4AD86A-D292-4569-A913-966893378389}"/>
                </a:ext>
              </a:extLst>
            </p:cNvPr>
            <p:cNvSpPr txBox="1"/>
            <p:nvPr/>
          </p:nvSpPr>
          <p:spPr>
            <a:xfrm>
              <a:off x="1945179" y="3564266"/>
              <a:ext cx="10583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01/24</a:t>
              </a:r>
              <a:endPara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DF3AC6-59F5-46FD-887B-833659EBF75E}"/>
                </a:ext>
              </a:extLst>
            </p:cNvPr>
            <p:cNvSpPr txBox="1"/>
            <p:nvPr/>
          </p:nvSpPr>
          <p:spPr>
            <a:xfrm>
              <a:off x="1945179" y="4088645"/>
              <a:ext cx="34996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데이터베이스 및  자바  구축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5A06DE-6C4B-4FCD-98F8-F09F3AB2B68E}"/>
                </a:ext>
              </a:extLst>
            </p:cNvPr>
            <p:cNvSpPr txBox="1"/>
            <p:nvPr/>
          </p:nvSpPr>
          <p:spPr>
            <a:xfrm>
              <a:off x="1986705" y="4517225"/>
              <a:ext cx="25939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테마 별 스토리 정리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데이터베이스 구축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자바 구축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1EE590E-91B9-4445-A591-A80B61B645B8}"/>
              </a:ext>
            </a:extLst>
          </p:cNvPr>
          <p:cNvSpPr txBox="1"/>
          <p:nvPr/>
        </p:nvSpPr>
        <p:spPr>
          <a:xfrm>
            <a:off x="644546" y="1993214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주제선정  및  역할분배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46206F-C1A4-4C3D-9C31-0F6E56E46D39}"/>
              </a:ext>
            </a:extLst>
          </p:cNvPr>
          <p:cNvCxnSpPr>
            <a:cxnSpLocks/>
          </p:cNvCxnSpPr>
          <p:nvPr/>
        </p:nvCxnSpPr>
        <p:spPr>
          <a:xfrm flipV="1">
            <a:off x="4840530" y="1604865"/>
            <a:ext cx="0" cy="17924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450DF6B-6E61-451C-B747-27ECA667D7F5}"/>
              </a:ext>
            </a:extLst>
          </p:cNvPr>
          <p:cNvSpPr txBox="1"/>
          <p:nvPr/>
        </p:nvSpPr>
        <p:spPr>
          <a:xfrm>
            <a:off x="4982853" y="1414011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01/25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01523F-62CE-481C-B3DA-FCD9B6C946BF}"/>
              </a:ext>
            </a:extLst>
          </p:cNvPr>
          <p:cNvSpPr txBox="1"/>
          <p:nvPr/>
        </p:nvSpPr>
        <p:spPr>
          <a:xfrm>
            <a:off x="4982853" y="1893174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 </a:t>
            </a:r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 및  </a:t>
            </a:r>
            <a:r>
              <a:rPr lang="ko-KR" altLang="en-US" sz="24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결과창</a:t>
            </a:r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디자인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207E3C-9137-49EE-A783-D9952CF23F70}"/>
              </a:ext>
            </a:extLst>
          </p:cNvPr>
          <p:cNvSpPr txBox="1"/>
          <p:nvPr/>
        </p:nvSpPr>
        <p:spPr>
          <a:xfrm>
            <a:off x="4942765" y="2252799"/>
            <a:ext cx="26084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이스키아트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삽입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 정의서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유스케이스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정의서 작성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음악 파일 준비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EA80A8-44C8-C2AB-CD2D-0637B8ACEA1E}"/>
              </a:ext>
            </a:extLst>
          </p:cNvPr>
          <p:cNvCxnSpPr>
            <a:cxnSpLocks/>
          </p:cNvCxnSpPr>
          <p:nvPr/>
        </p:nvCxnSpPr>
        <p:spPr>
          <a:xfrm flipV="1">
            <a:off x="604457" y="1574177"/>
            <a:ext cx="0" cy="17924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E70E42-60A6-6CD1-9D2E-1304CB882906}"/>
              </a:ext>
            </a:extLst>
          </p:cNvPr>
          <p:cNvGrpSpPr/>
          <p:nvPr/>
        </p:nvGrpSpPr>
        <p:grpSpPr>
          <a:xfrm>
            <a:off x="6516995" y="3366607"/>
            <a:ext cx="3985255" cy="1959684"/>
            <a:chOff x="1860351" y="3388538"/>
            <a:chExt cx="3985255" cy="195968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A6A7BA6-C729-8435-CD16-C51E2917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351" y="3388538"/>
              <a:ext cx="0" cy="19596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8D74DD-64B3-B3A5-F045-168C723AD119}"/>
                </a:ext>
              </a:extLst>
            </p:cNvPr>
            <p:cNvSpPr txBox="1"/>
            <p:nvPr/>
          </p:nvSpPr>
          <p:spPr>
            <a:xfrm>
              <a:off x="1945179" y="3564266"/>
              <a:ext cx="10583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01/26</a:t>
              </a:r>
              <a:endPara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CC8D42-801E-6876-6588-316C8470E91A}"/>
                </a:ext>
              </a:extLst>
            </p:cNvPr>
            <p:cNvSpPr txBox="1"/>
            <p:nvPr/>
          </p:nvSpPr>
          <p:spPr>
            <a:xfrm>
              <a:off x="1945179" y="4088645"/>
              <a:ext cx="3900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PPT </a:t>
              </a:r>
              <a:r>
                <a:rPr lang="ko-KR" altLang="en-US" sz="24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최종 완성 및 프로젝트 구현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84C953-41FB-D071-32D4-75D6D5917C76}"/>
                </a:ext>
              </a:extLst>
            </p:cNvPr>
            <p:cNvSpPr txBox="1"/>
            <p:nvPr/>
          </p:nvSpPr>
          <p:spPr>
            <a:xfrm>
              <a:off x="1986705" y="4517225"/>
              <a:ext cx="2593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발표 준비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PPT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최종 완성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8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17CDAC-00DF-8FA2-6002-7FBD09DF64FF}"/>
              </a:ext>
            </a:extLst>
          </p:cNvPr>
          <p:cNvGrpSpPr/>
          <p:nvPr/>
        </p:nvGrpSpPr>
        <p:grpSpPr>
          <a:xfrm>
            <a:off x="85056" y="1197506"/>
            <a:ext cx="11113886" cy="4800167"/>
            <a:chOff x="-656309" y="650492"/>
            <a:chExt cx="11479819" cy="44964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C12B27-4D79-44FA-9FD0-2409CBB58AAD}"/>
                </a:ext>
              </a:extLst>
            </p:cNvPr>
            <p:cNvSpPr txBox="1"/>
            <p:nvPr/>
          </p:nvSpPr>
          <p:spPr>
            <a:xfrm>
              <a:off x="545431" y="3731112"/>
              <a:ext cx="50706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graphicFrame>
          <p:nvGraphicFramePr>
            <p:cNvPr id="15" name="다이어그램 14">
              <a:extLst>
                <a:ext uri="{FF2B5EF4-FFF2-40B4-BE49-F238E27FC236}">
                  <a16:creationId xmlns:a16="http://schemas.microsoft.com/office/drawing/2014/main" id="{CEDF2FA1-2A85-1763-6D5C-A52AB91C60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55157427"/>
                </p:ext>
              </p:extLst>
            </p:nvPr>
          </p:nvGraphicFramePr>
          <p:xfrm>
            <a:off x="-656309" y="650492"/>
            <a:ext cx="7150416" cy="44964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8" name="다이어그램 17">
              <a:extLst>
                <a:ext uri="{FF2B5EF4-FFF2-40B4-BE49-F238E27FC236}">
                  <a16:creationId xmlns:a16="http://schemas.microsoft.com/office/drawing/2014/main" id="{7BECCFE5-E097-5B86-F6B8-A883B2E47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87376418"/>
                </p:ext>
              </p:extLst>
            </p:nvPr>
          </p:nvGraphicFramePr>
          <p:xfrm>
            <a:off x="5493657" y="708243"/>
            <a:ext cx="5329853" cy="29316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A52ADC-4A97-5AB9-F816-22BD3538B4CE}"/>
              </a:ext>
            </a:extLst>
          </p:cNvPr>
          <p:cNvSpPr/>
          <p:nvPr/>
        </p:nvSpPr>
        <p:spPr>
          <a:xfrm>
            <a:off x="1" y="0"/>
            <a:ext cx="841990" cy="1015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57E343-ED83-7490-BF3F-8861FBA7F0B2}"/>
              </a:ext>
            </a:extLst>
          </p:cNvPr>
          <p:cNvCxnSpPr>
            <a:cxnSpLocks/>
          </p:cNvCxnSpPr>
          <p:nvPr/>
        </p:nvCxnSpPr>
        <p:spPr>
          <a:xfrm>
            <a:off x="841991" y="1015091"/>
            <a:ext cx="1135000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88D952-2CBB-AD43-DF13-CEAC3706E13D}"/>
              </a:ext>
            </a:extLst>
          </p:cNvPr>
          <p:cNvSpPr txBox="1"/>
          <p:nvPr/>
        </p:nvSpPr>
        <p:spPr>
          <a:xfrm>
            <a:off x="868433" y="103107"/>
            <a:ext cx="401263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팀원 소개 및 역할분담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14A21-6B14-46AC-D92B-ACBBF614B960}"/>
              </a:ext>
            </a:extLst>
          </p:cNvPr>
          <p:cNvSpPr txBox="1"/>
          <p:nvPr/>
        </p:nvSpPr>
        <p:spPr>
          <a:xfrm>
            <a:off x="85056" y="82424"/>
            <a:ext cx="64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Part 1,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1993ED-0122-0FDA-8FEF-2B71096F4DC1}"/>
              </a:ext>
            </a:extLst>
          </p:cNvPr>
          <p:cNvSpPr txBox="1"/>
          <p:nvPr/>
        </p:nvSpPr>
        <p:spPr>
          <a:xfrm>
            <a:off x="990844" y="639465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1310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91E833-6EDD-A89C-6F24-E641ECB438C4}"/>
              </a:ext>
            </a:extLst>
          </p:cNvPr>
          <p:cNvSpPr/>
          <p:nvPr/>
        </p:nvSpPr>
        <p:spPr>
          <a:xfrm>
            <a:off x="0" y="6233652"/>
            <a:ext cx="12192000" cy="624348"/>
          </a:xfrm>
          <a:prstGeom prst="rect">
            <a:avLst/>
          </a:prstGeom>
          <a:solidFill>
            <a:srgbClr val="E9A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FFAFC-B307-FC94-0035-CB1D5C1A210D}"/>
              </a:ext>
            </a:extLst>
          </p:cNvPr>
          <p:cNvSpPr/>
          <p:nvPr/>
        </p:nvSpPr>
        <p:spPr>
          <a:xfrm>
            <a:off x="0" y="6233216"/>
            <a:ext cx="12192000" cy="8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8EBEA-3F6E-7C6C-E982-3D6F9B677613}"/>
              </a:ext>
            </a:extLst>
          </p:cNvPr>
          <p:cNvSpPr txBox="1"/>
          <p:nvPr/>
        </p:nvSpPr>
        <p:spPr>
          <a:xfrm>
            <a:off x="515934" y="2767280"/>
            <a:ext cx="30364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5C65A8"/>
                </a:solidFill>
              </a:rPr>
              <a:t>Part 3</a:t>
            </a:r>
            <a:endParaRPr lang="ko-KR" altLang="en-US" sz="8000" b="1" dirty="0">
              <a:solidFill>
                <a:srgbClr val="5C65A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FCB3D-A858-EAD1-580E-5F6FBA69CEE6}"/>
              </a:ext>
            </a:extLst>
          </p:cNvPr>
          <p:cNvSpPr txBox="1"/>
          <p:nvPr/>
        </p:nvSpPr>
        <p:spPr>
          <a:xfrm>
            <a:off x="515934" y="3887650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300" normalizeH="0" baseline="0" noProof="0" dirty="0">
                <a:ln>
                  <a:noFill/>
                </a:ln>
                <a:solidFill>
                  <a:srgbClr val="5C65A8"/>
                </a:solidFill>
                <a:effectLst/>
                <a:uLnTx/>
                <a:uFillTx/>
                <a:latin typeface="+mn-ea"/>
                <a:cs typeface="+mn-cs"/>
              </a:rPr>
              <a:t>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128866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핑크핑꾸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80C69"/>
      </a:accent1>
      <a:accent2>
        <a:srgbClr val="FC67A5"/>
      </a:accent2>
      <a:accent3>
        <a:srgbClr val="FE7493"/>
      </a:accent3>
      <a:accent4>
        <a:srgbClr val="F49273"/>
      </a:accent4>
      <a:accent5>
        <a:srgbClr val="FBDDCD"/>
      </a:accent5>
      <a:accent6>
        <a:srgbClr val="E6E6E6"/>
      </a:accent6>
      <a:hlink>
        <a:srgbClr val="3F3F3F"/>
      </a:hlink>
      <a:folHlink>
        <a:srgbClr val="3F3F3F"/>
      </a:folHlink>
    </a:clrScheme>
    <a:fontScheme name="Arial 나눔스퀘어">
      <a:majorFont>
        <a:latin typeface="Arial"/>
        <a:ea typeface="나눔스퀘어 Extra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752A4D970A1EE43B66B9874C72A4248" ma:contentTypeVersion="4" ma:contentTypeDescription="새 문서를 만듭니다." ma:contentTypeScope="" ma:versionID="ecdd71cbe26270a17ee5d4ef660e6102">
  <xsd:schema xmlns:xsd="http://www.w3.org/2001/XMLSchema" xmlns:xs="http://www.w3.org/2001/XMLSchema" xmlns:p="http://schemas.microsoft.com/office/2006/metadata/properties" xmlns:ns3="a053e96a-5a6a-4952-ac70-7472a77c3919" targetNamespace="http://schemas.microsoft.com/office/2006/metadata/properties" ma:root="true" ma:fieldsID="0b341a13913258b0ab52f55b161b06bd" ns3:_="">
    <xsd:import namespace="a053e96a-5a6a-4952-ac70-7472a77c39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3e96a-5a6a-4952-ac70-7472a77c39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53e96a-5a6a-4952-ac70-7472a77c3919" xsi:nil="true"/>
  </documentManagement>
</p:properties>
</file>

<file path=customXml/itemProps1.xml><?xml version="1.0" encoding="utf-8"?>
<ds:datastoreItem xmlns:ds="http://schemas.openxmlformats.org/officeDocument/2006/customXml" ds:itemID="{B244371C-5CE0-414A-BEE6-917D9984F7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53e96a-5a6a-4952-ac70-7472a77c3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4C0D17-6165-4D27-A5A7-A599586EC3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160BF-FB62-4F5D-AC3F-6197E2E09CCA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a053e96a-5a6a-4952-ac70-7472a77c39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541</Words>
  <Application>Microsoft Office PowerPoint</Application>
  <PresentationFormat>와이드스크린</PresentationFormat>
  <Paragraphs>176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</vt:lpstr>
      <vt:lpstr>나눔스퀘어 Light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정규원</cp:lastModifiedBy>
  <cp:revision>24</cp:revision>
  <dcterms:created xsi:type="dcterms:W3CDTF">2021-05-23T03:56:47Z</dcterms:created>
  <dcterms:modified xsi:type="dcterms:W3CDTF">2024-01-26T05:28:03Z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0x0101007752A4D970A1EE43B66B9874C72A4248</vt:lpwstr>
  </property>
</Properties>
</file>