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A97"/>
    <a:srgbClr val="00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/>
    <p:restoredTop sz="94719"/>
  </p:normalViewPr>
  <p:slideViewPr>
    <p:cSldViewPr snapToGrid="0" showGuides="1">
      <p:cViewPr>
        <p:scale>
          <a:sx n="55" d="100"/>
          <a:sy n="55" d="100"/>
        </p:scale>
        <p:origin x="3000" y="296"/>
      </p:cViewPr>
      <p:guideLst>
        <p:guide orient="horz" pos="567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BAF8-04E5-CB4D-A61E-83B4D90AD65C}" type="datetimeFigureOut">
              <a:rPr kumimoji="1" lang="ko-KR" altLang="en-US" smtClean="0"/>
              <a:t>2024. 10. 31.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7FA-31B8-5747-BD08-BF621F336B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729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BAF8-04E5-CB4D-A61E-83B4D90AD65C}" type="datetimeFigureOut">
              <a:rPr kumimoji="1" lang="ko-KR" altLang="en-US" smtClean="0"/>
              <a:t>2024. 10. 31.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7FA-31B8-5747-BD08-BF621F336B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28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BAF8-04E5-CB4D-A61E-83B4D90AD65C}" type="datetimeFigureOut">
              <a:rPr kumimoji="1" lang="ko-KR" altLang="en-US" smtClean="0"/>
              <a:t>2024. 10. 31.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7FA-31B8-5747-BD08-BF621F336B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719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BAF8-04E5-CB4D-A61E-83B4D90AD65C}" type="datetimeFigureOut">
              <a:rPr kumimoji="1" lang="ko-KR" altLang="en-US" smtClean="0"/>
              <a:t>2024. 10. 31.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7FA-31B8-5747-BD08-BF621F336B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334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BAF8-04E5-CB4D-A61E-83B4D90AD65C}" type="datetimeFigureOut">
              <a:rPr kumimoji="1" lang="ko-KR" altLang="en-US" smtClean="0"/>
              <a:t>2024. 10. 31.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7FA-31B8-5747-BD08-BF621F336B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545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BAF8-04E5-CB4D-A61E-83B4D90AD65C}" type="datetimeFigureOut">
              <a:rPr kumimoji="1" lang="ko-KR" altLang="en-US" smtClean="0"/>
              <a:t>2024. 10. 31.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7FA-31B8-5747-BD08-BF621F336B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140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BAF8-04E5-CB4D-A61E-83B4D90AD65C}" type="datetimeFigureOut">
              <a:rPr kumimoji="1" lang="ko-KR" altLang="en-US" smtClean="0"/>
              <a:t>2024. 10. 31.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7FA-31B8-5747-BD08-BF621F336B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052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BAF8-04E5-CB4D-A61E-83B4D90AD65C}" type="datetimeFigureOut">
              <a:rPr kumimoji="1" lang="ko-KR" altLang="en-US" smtClean="0"/>
              <a:t>2024. 10. 31.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7FA-31B8-5747-BD08-BF621F336B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475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BAF8-04E5-CB4D-A61E-83B4D90AD65C}" type="datetimeFigureOut">
              <a:rPr kumimoji="1" lang="ko-KR" altLang="en-US" smtClean="0"/>
              <a:t>2024. 10. 31.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7FA-31B8-5747-BD08-BF621F336B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33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BAF8-04E5-CB4D-A61E-83B4D90AD65C}" type="datetimeFigureOut">
              <a:rPr kumimoji="1" lang="ko-KR" altLang="en-US" smtClean="0"/>
              <a:t>2024. 10. 31.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7FA-31B8-5747-BD08-BF621F336B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63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BAF8-04E5-CB4D-A61E-83B4D90AD65C}" type="datetimeFigureOut">
              <a:rPr kumimoji="1" lang="ko-KR" altLang="en-US" smtClean="0"/>
              <a:t>2024. 10. 31.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7FA-31B8-5747-BD08-BF621F336B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884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BBAF8-04E5-CB4D-A61E-83B4D90AD65C}" type="datetimeFigureOut">
              <a:rPr kumimoji="1" lang="ko-KR" altLang="en-US" smtClean="0"/>
              <a:t>2024. 10. 31.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4E7FA-31B8-5747-BD08-BF621F336B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151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휴대 전화, 스크린샷, 정보기기, 전자 기기이(가) 표시된 사진&#10;&#10;자동 생성된 설명">
            <a:extLst>
              <a:ext uri="{FF2B5EF4-FFF2-40B4-BE49-F238E27FC236}">
                <a16:creationId xmlns:a16="http://schemas.microsoft.com/office/drawing/2014/main" id="{FB322530-09DD-763C-6FE6-2A00E173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56" y="4330450"/>
            <a:ext cx="1837884" cy="1837884"/>
          </a:xfrm>
          <a:prstGeom prst="rect">
            <a:avLst/>
          </a:prstGeom>
        </p:spPr>
      </p:pic>
      <p:pic>
        <p:nvPicPr>
          <p:cNvPr id="7" name="그림 6" descr="노트북, 컴퓨터, 스크린샷, 넷북이(가) 표시된 사진&#10;&#10;자동 생성된 설명">
            <a:extLst>
              <a:ext uri="{FF2B5EF4-FFF2-40B4-BE49-F238E27FC236}">
                <a16:creationId xmlns:a16="http://schemas.microsoft.com/office/drawing/2014/main" id="{6941FEF8-8BD8-4E95-7150-331813D60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056" y="1996009"/>
            <a:ext cx="1837884" cy="1837884"/>
          </a:xfrm>
          <a:prstGeom prst="rect">
            <a:avLst/>
          </a:prstGeom>
        </p:spPr>
      </p:pic>
      <p:pic>
        <p:nvPicPr>
          <p:cNvPr id="9" name="그림 8" descr="상징, 원, 로고, 그래픽이(가) 표시된 사진&#10;&#10;자동 생성된 설명">
            <a:extLst>
              <a:ext uri="{FF2B5EF4-FFF2-40B4-BE49-F238E27FC236}">
                <a16:creationId xmlns:a16="http://schemas.microsoft.com/office/drawing/2014/main" id="{B2EB8EE0-A9F3-28CA-9655-AB71BBD7F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461" y="3052017"/>
            <a:ext cx="1837886" cy="1837886"/>
          </a:xfrm>
          <a:prstGeom prst="rect">
            <a:avLst/>
          </a:prstGeom>
        </p:spPr>
      </p:pic>
      <p:pic>
        <p:nvPicPr>
          <p:cNvPr id="13" name="그림 12" descr="그래픽, 폰트, 스크린샷, 로고이(가) 표시된 사진&#10;&#10;자동 생성된 설명">
            <a:extLst>
              <a:ext uri="{FF2B5EF4-FFF2-40B4-BE49-F238E27FC236}">
                <a16:creationId xmlns:a16="http://schemas.microsoft.com/office/drawing/2014/main" id="{E9483173-E013-B6D1-0E66-C20FA788E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9301" y="3207015"/>
            <a:ext cx="3222264" cy="1527890"/>
          </a:xfrm>
          <a:prstGeom prst="rect">
            <a:avLst/>
          </a:prstGeom>
        </p:spPr>
      </p:pic>
      <p:pic>
        <p:nvPicPr>
          <p:cNvPr id="15" name="그림 14" descr="그래픽, 그래픽 디자인, 디자인, 창의성이(가) 표시된 사진&#10;&#10;자동 생성된 설명">
            <a:extLst>
              <a:ext uri="{FF2B5EF4-FFF2-40B4-BE49-F238E27FC236}">
                <a16:creationId xmlns:a16="http://schemas.microsoft.com/office/drawing/2014/main" id="{DBE58804-F3CC-D7EF-EC2A-FFD268FD3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1264" y="12797597"/>
            <a:ext cx="2381975" cy="2381975"/>
          </a:xfrm>
          <a:prstGeom prst="rect">
            <a:avLst/>
          </a:prstGeom>
        </p:spPr>
      </p:pic>
      <p:pic>
        <p:nvPicPr>
          <p:cNvPr id="17" name="그림 16" descr="그래픽, 폰트, 클립아트, 상징이(가) 표시된 사진&#10;&#10;자동 생성된 설명">
            <a:extLst>
              <a:ext uri="{FF2B5EF4-FFF2-40B4-BE49-F238E27FC236}">
                <a16:creationId xmlns:a16="http://schemas.microsoft.com/office/drawing/2014/main" id="{548881B5-7F75-5BC9-143E-BF68D451F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6879" y="12646658"/>
            <a:ext cx="2525879" cy="2532915"/>
          </a:xfrm>
          <a:prstGeom prst="rect">
            <a:avLst/>
          </a:prstGeom>
        </p:spPr>
      </p:pic>
      <p:pic>
        <p:nvPicPr>
          <p:cNvPr id="19" name="그림 18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8E335847-51C9-94D5-7F5F-8DAD0AD44D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6732" y="12634475"/>
            <a:ext cx="5207134" cy="2708217"/>
          </a:xfrm>
          <a:prstGeom prst="rect">
            <a:avLst/>
          </a:prstGeom>
        </p:spPr>
      </p:pic>
      <p:pic>
        <p:nvPicPr>
          <p:cNvPr id="21" name="그림 20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99D1DAA2-7468-1B9C-2F0B-3944A792682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00" t="18928" r="205" b="18137"/>
          <a:stretch/>
        </p:blipFill>
        <p:spPr>
          <a:xfrm>
            <a:off x="2614222" y="8428584"/>
            <a:ext cx="5275641" cy="1205587"/>
          </a:xfrm>
          <a:prstGeom prst="rect">
            <a:avLst/>
          </a:prstGeom>
        </p:spPr>
      </p:pic>
      <p:pic>
        <p:nvPicPr>
          <p:cNvPr id="23" name="그림 22" descr="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92A7D7CE-12D4-8D16-C0EB-DBC8C19BA61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4069" t="32660" r="26845" b="30657"/>
          <a:stretch/>
        </p:blipFill>
        <p:spPr>
          <a:xfrm>
            <a:off x="11160470" y="8327288"/>
            <a:ext cx="4531782" cy="1408178"/>
          </a:xfrm>
          <a:prstGeom prst="rect">
            <a:avLst/>
          </a:prstGeom>
        </p:spPr>
      </p:pic>
      <p:pic>
        <p:nvPicPr>
          <p:cNvPr id="25" name="그림 24" descr="상징, 로고, 디자인이(가) 표시된 사진&#10;&#10;자동 생성된 설명">
            <a:extLst>
              <a:ext uri="{FF2B5EF4-FFF2-40B4-BE49-F238E27FC236}">
                <a16:creationId xmlns:a16="http://schemas.microsoft.com/office/drawing/2014/main" id="{38A68034-4D2E-9CAE-CE69-5D3CD49F82E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835" t="17905" r="22857" b="13944"/>
          <a:stretch/>
        </p:blipFill>
        <p:spPr>
          <a:xfrm>
            <a:off x="770220" y="12797598"/>
            <a:ext cx="2368006" cy="2437102"/>
          </a:xfrm>
          <a:prstGeom prst="rect">
            <a:avLst/>
          </a:prstGeom>
        </p:spPr>
      </p:pic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F958D67D-C9BA-CD62-4F7D-52F27028E4B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356940" y="2914951"/>
            <a:ext cx="2148521" cy="1056009"/>
          </a:xfrm>
          <a:prstGeom prst="bentConnector3">
            <a:avLst/>
          </a:prstGeom>
          <a:ln w="28575">
            <a:solidFill>
              <a:schemeClr val="tx2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A5C874BB-8CC5-7594-AFED-F5A7A49F98A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356940" y="3970960"/>
            <a:ext cx="2148521" cy="1278432"/>
          </a:xfrm>
          <a:prstGeom prst="bentConnector3">
            <a:avLst/>
          </a:prstGeom>
          <a:ln w="28575">
            <a:solidFill>
              <a:schemeClr val="tx2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4C90967C-D186-470F-79F5-50856AA7CF56}"/>
              </a:ext>
            </a:extLst>
          </p:cNvPr>
          <p:cNvCxnSpPr>
            <a:cxnSpLocks/>
            <a:stCxn id="54" idx="2"/>
            <a:endCxn id="23" idx="0"/>
          </p:cNvCxnSpPr>
          <p:nvPr/>
        </p:nvCxnSpPr>
        <p:spPr>
          <a:xfrm rot="16200000" flipH="1">
            <a:off x="10245194" y="5146121"/>
            <a:ext cx="3479134" cy="2883200"/>
          </a:xfrm>
          <a:prstGeom prst="bentConnector3">
            <a:avLst>
              <a:gd name="adj1" fmla="val 61633"/>
            </a:avLst>
          </a:prstGeom>
          <a:ln w="28575">
            <a:solidFill>
              <a:srgbClr val="E22A97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2608E713-9D96-9F14-A8B9-2712C5049CEA}"/>
              </a:ext>
            </a:extLst>
          </p:cNvPr>
          <p:cNvCxnSpPr>
            <a:cxnSpLocks/>
            <a:stCxn id="54" idx="2"/>
            <a:endCxn id="21" idx="0"/>
          </p:cNvCxnSpPr>
          <p:nvPr/>
        </p:nvCxnSpPr>
        <p:spPr>
          <a:xfrm rot="5400000">
            <a:off x="6107387" y="3992810"/>
            <a:ext cx="3580430" cy="5291118"/>
          </a:xfrm>
          <a:prstGeom prst="bentConnector3">
            <a:avLst>
              <a:gd name="adj1" fmla="val 49582"/>
            </a:avLst>
          </a:prstGeom>
          <a:ln w="28575">
            <a:solidFill>
              <a:srgbClr val="009688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그림 53" descr="블랙, 어둠이(가) 표시된 사진&#10;&#10;자동 생성된 설명">
            <a:extLst>
              <a:ext uri="{FF2B5EF4-FFF2-40B4-BE49-F238E27FC236}">
                <a16:creationId xmlns:a16="http://schemas.microsoft.com/office/drawing/2014/main" id="{8121E3DD-B533-0732-E6CA-997679D7AF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6816" y="3102370"/>
            <a:ext cx="2892690" cy="1745784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4364B5F-03D3-726E-A5E7-A5E0C64184B5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7343347" y="3970960"/>
            <a:ext cx="1753469" cy="4302"/>
          </a:xfrm>
          <a:prstGeom prst="straightConnector1">
            <a:avLst/>
          </a:prstGeom>
          <a:ln w="31750">
            <a:solidFill>
              <a:schemeClr val="tx2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D368C1D-13FE-AED8-3626-947F1CD559CB}"/>
              </a:ext>
            </a:extLst>
          </p:cNvPr>
          <p:cNvCxnSpPr>
            <a:cxnSpLocks/>
            <a:stCxn id="54" idx="3"/>
            <a:endCxn id="13" idx="1"/>
          </p:cNvCxnSpPr>
          <p:nvPr/>
        </p:nvCxnSpPr>
        <p:spPr>
          <a:xfrm flipV="1">
            <a:off x="11989506" y="3970960"/>
            <a:ext cx="1429795" cy="4302"/>
          </a:xfrm>
          <a:prstGeom prst="straightConnector1">
            <a:avLst/>
          </a:prstGeom>
          <a:ln w="31750">
            <a:solidFill>
              <a:schemeClr val="tx2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519C634E-97E7-94A0-A73A-578FD62E3168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rot="5400000">
            <a:off x="11182494" y="10402791"/>
            <a:ext cx="2911192" cy="1576542"/>
          </a:xfrm>
          <a:prstGeom prst="bentConnector3">
            <a:avLst>
              <a:gd name="adj1" fmla="val 50000"/>
            </a:avLst>
          </a:prstGeom>
          <a:ln w="28575">
            <a:solidFill>
              <a:srgbClr val="E22A97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55E9F2AD-105C-7ECF-B6F9-146BB68EF94C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 rot="16200000" flipH="1">
            <a:off x="13028241" y="10133585"/>
            <a:ext cx="3062131" cy="2265891"/>
          </a:xfrm>
          <a:prstGeom prst="bentConnector3">
            <a:avLst>
              <a:gd name="adj1" fmla="val 57833"/>
            </a:avLst>
          </a:prstGeom>
          <a:ln w="28575">
            <a:solidFill>
              <a:srgbClr val="E22A97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2AFDE87B-BE77-CF5E-F330-66A59E730DD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2021420" y="9566974"/>
            <a:ext cx="3163427" cy="3297820"/>
          </a:xfrm>
          <a:prstGeom prst="bentConnector3">
            <a:avLst>
              <a:gd name="adj1" fmla="val 82067"/>
            </a:avLst>
          </a:prstGeom>
          <a:ln w="28575">
            <a:solidFill>
              <a:srgbClr val="009688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EC494450-73F7-D225-FCE4-3895597A3FB4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16200000" flipH="1">
            <a:off x="4691019" y="10195195"/>
            <a:ext cx="3000304" cy="1878256"/>
          </a:xfrm>
          <a:prstGeom prst="bentConnector3">
            <a:avLst>
              <a:gd name="adj1" fmla="val 73334"/>
            </a:avLst>
          </a:prstGeom>
          <a:ln w="28575">
            <a:solidFill>
              <a:srgbClr val="009688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C74E117F-5057-9E2F-DA1A-026309D79DE2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7889863" y="9031377"/>
            <a:ext cx="3270607" cy="1"/>
          </a:xfrm>
          <a:prstGeom prst="straightConnector1">
            <a:avLst/>
          </a:prstGeom>
          <a:ln w="31750">
            <a:solidFill>
              <a:srgbClr val="E22A97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0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동주</dc:creator>
  <cp:lastModifiedBy>동주</cp:lastModifiedBy>
  <cp:revision>14</cp:revision>
  <dcterms:created xsi:type="dcterms:W3CDTF">2024-10-31T12:52:37Z</dcterms:created>
  <dcterms:modified xsi:type="dcterms:W3CDTF">2024-10-31T13:43:13Z</dcterms:modified>
</cp:coreProperties>
</file>