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72350-42AD-4210-9722-DE93DD5C62EC}" v="551" dt="2022-10-30T11:50:4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541547B-F1F0-45A1-8EA0-C07FD960B0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F12BF2-F430-42B7-BE2D-C98504EE3F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D4A0C-B9DC-4EEF-B534-AEB8668AEA9D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10/31/2022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F8CBDD-E651-40C9-A254-E9987C084F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92F3B-F48C-493C-BB61-9652ED20AB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237B8-63D1-4C9C-B50E-0F7A66D3CB4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608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A25C8-43F1-420A-B96F-F02F73A14053}" type="datetimeFigureOut">
              <a:rPr lang="en-US" altLang="ko-KR" noProof="0" smtClean="0"/>
              <a:t>10/31/2022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E0612-9AD6-41FA-971E-587F7EDE57E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6788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E0612-9AD6-41FA-971E-587F7EDE57E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95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8B1115-D055-44BF-B693-0CFFBEE24E34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5" name="그림 개체 틀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CD6A4E-0B9A-494D-9CF7-7F8E75687D51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C0615-7515-41FC-B54E-DE729EC06ADD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6B51C7-7BBA-416A-9C18-9414F21AF3A8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6765E0-5D38-49DE-83BA-E6C2038C0DEF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50E321-5179-4ED9-85DC-56E983057CC5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1499C-AD3F-4BF6-8F69-94D398B93CBF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80D6FC-581C-4217-B01B-1795C60AD50C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C33AF0-1DF2-4316-9672-E926CB729570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E6ECD-BA37-481C-89BA-7C15D70AA479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A1D154-C8B4-4E8D-918C-9C3D32A3A1F5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5B9BB1-9405-47EC-8A0E-6E91E14D9F1A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(F)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2D797-9137-4907-A50F-C4F3ED835544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그림 개체 틀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5CE3E837-9D5C-474B-AF34-61A7217314A2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889754-CB30-47BB-AFE1-CA8B36176C5E}" type="datetime1">
              <a:rPr lang="ko-KR" altLang="en-US" smtClean="0"/>
              <a:t>2022-10-31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solidFill>
            <a:srgbClr val="FEFEFE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774389"/>
            <a:ext cx="10572000" cy="1112516"/>
          </a:xfrm>
        </p:spPr>
        <p:txBody>
          <a:bodyPr rtlCol="0"/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</a:rPr>
              <a:t>AI</a:t>
            </a:r>
            <a:r>
              <a:rPr lang="ko-KR" altLang="en-US" dirty="0" smtClean="0">
                <a:latin typeface="맑은 고딕"/>
                <a:ea typeface="맑은 고딕"/>
              </a:rPr>
              <a:t>를 이용한 얼굴 인식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34113" y="4970295"/>
            <a:ext cx="2156603" cy="1818693"/>
          </a:xfrm>
        </p:spPr>
        <p:txBody>
          <a:bodyPr rtlCol="0">
            <a:normAutofit fontScale="92500"/>
          </a:bodyPr>
          <a:lstStyle/>
          <a:p>
            <a:r>
              <a:rPr lang="en-US" altLang="ko-KR" dirty="0" smtClean="0"/>
              <a:t>2217110234 </a:t>
            </a:r>
            <a:r>
              <a:rPr lang="ko-KR" altLang="en-US" dirty="0" err="1" smtClean="0"/>
              <a:t>정민기</a:t>
            </a:r>
            <a:endParaRPr lang="en-US" altLang="ko-KR" dirty="0" smtClean="0"/>
          </a:p>
          <a:p>
            <a:r>
              <a:rPr lang="en-US" altLang="ko-KR" dirty="0" smtClean="0"/>
              <a:t>2017110175 </a:t>
            </a:r>
            <a:r>
              <a:rPr lang="ko-KR" altLang="en-US" dirty="0" err="1" smtClean="0"/>
              <a:t>구동균</a:t>
            </a:r>
            <a:endParaRPr lang="en-US" altLang="ko-KR" dirty="0" smtClean="0"/>
          </a:p>
          <a:p>
            <a:r>
              <a:rPr lang="en-US" altLang="ko-KR" dirty="0"/>
              <a:t>1917110178-</a:t>
            </a:r>
            <a:r>
              <a:rPr lang="ko-KR" altLang="en-US" dirty="0" smtClean="0"/>
              <a:t>김동주</a:t>
            </a:r>
            <a:endParaRPr lang="en-US" altLang="ko-KR" dirty="0" smtClean="0"/>
          </a:p>
          <a:p>
            <a:r>
              <a:rPr lang="en-US" altLang="ko-KR" dirty="0"/>
              <a:t>2017110184 </a:t>
            </a:r>
            <a:r>
              <a:rPr lang="ko-KR" altLang="en-US" dirty="0"/>
              <a:t>김성훈</a:t>
            </a:r>
            <a:endParaRPr lang="en-US" altLang="ko-KR" dirty="0" smtClean="0"/>
          </a:p>
          <a:p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3E2B9-7092-F573-A551-AD76D081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60" y="447040"/>
            <a:ext cx="10572750" cy="970915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54330" y="2307566"/>
            <a:ext cx="8223250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dirty="0"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dirty="0"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307566"/>
            <a:ext cx="4800600" cy="38191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933" y="2548467"/>
            <a:ext cx="536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를 훈련시켜 </a:t>
            </a:r>
            <a:r>
              <a:rPr lang="ko-KR" altLang="en-US" dirty="0"/>
              <a:t>인식된 얼굴을 이미 알고 있는 사람의 얼굴과 비교해서 이름을 표시했습니다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smtClean="0"/>
              <a:t>확장한 프로그램을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으로 </a:t>
            </a:r>
            <a:r>
              <a:rPr lang="ko-KR" altLang="en-US" dirty="0"/>
              <a:t>구현 </a:t>
            </a:r>
            <a:r>
              <a:rPr lang="ko-KR" altLang="en-US" dirty="0" err="1" smtClean="0"/>
              <a:t>할것입니다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354330" y="2307566"/>
            <a:ext cx="8223250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dirty="0"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dirty="0">
              <a:ea typeface="맑은 고딕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얼굴 인식의 원리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6289" y="2307566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얼굴 인식의 과정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842952"/>
            <a:ext cx="4001058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78829" y="2307566"/>
            <a:ext cx="6483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그림에서 얼굴이 있는 영역을 알아낸다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얼굴 </a:t>
            </a:r>
            <a:r>
              <a:rPr lang="ko-KR" altLang="en-US" dirty="0"/>
              <a:t>영역에서 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 등 </a:t>
            </a:r>
            <a:r>
              <a:rPr lang="en-US" altLang="ko-KR" dirty="0"/>
              <a:t>68</a:t>
            </a:r>
            <a:r>
              <a:rPr lang="ko-KR" altLang="en-US" dirty="0"/>
              <a:t>개의 주요 좌표를 추출한다</a:t>
            </a:r>
            <a:r>
              <a:rPr lang="en-US" altLang="ko-KR" dirty="0"/>
              <a:t>. </a:t>
            </a:r>
            <a:r>
              <a:rPr lang="en-US" altLang="ko-KR" dirty="0" smtClean="0"/>
              <a:t>68</a:t>
            </a:r>
            <a:r>
              <a:rPr lang="ko-KR" altLang="en-US" dirty="0"/>
              <a:t>개의 좌표를 </a:t>
            </a:r>
            <a:r>
              <a:rPr lang="en-US" altLang="ko-KR" dirty="0"/>
              <a:t>128</a:t>
            </a:r>
            <a:r>
              <a:rPr lang="ko-KR" altLang="en-US" dirty="0"/>
              <a:t>개의 숫자로 변환한다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0639" y="3452385"/>
            <a:ext cx="6359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우리는 사전에 알고 있는 사람의 </a:t>
            </a:r>
            <a:r>
              <a:rPr lang="ko-KR" altLang="en-US" dirty="0" smtClean="0"/>
              <a:t>좌표에 대한 숫자</a:t>
            </a:r>
            <a:r>
              <a:rPr lang="en-US" altLang="ko-KR" dirty="0" smtClean="0"/>
              <a:t> </a:t>
            </a:r>
            <a:r>
              <a:rPr lang="ko-KR" altLang="en-US" dirty="0"/>
              <a:t>값을 가지고 있습니다</a:t>
            </a:r>
            <a:r>
              <a:rPr lang="en-US" altLang="ko-KR" dirty="0"/>
              <a:t>. </a:t>
            </a:r>
            <a:r>
              <a:rPr lang="ko-KR" altLang="en-US" dirty="0"/>
              <a:t>그림에서 얼굴을 인식하고</a:t>
            </a:r>
            <a:r>
              <a:rPr lang="en-US" altLang="ko-KR" dirty="0"/>
              <a:t>, </a:t>
            </a:r>
            <a:r>
              <a:rPr lang="ko-KR" altLang="en-US" dirty="0"/>
              <a:t>그 얼굴의 </a:t>
            </a:r>
            <a:r>
              <a:rPr lang="ko-KR" altLang="en-US" dirty="0"/>
              <a:t>좌표에 대한 숫자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사전에 </a:t>
            </a:r>
            <a:r>
              <a:rPr lang="ko-KR" altLang="en-US" dirty="0"/>
              <a:t>알고 있는 사람의 </a:t>
            </a:r>
            <a:r>
              <a:rPr lang="ko-KR" altLang="en-US" dirty="0"/>
              <a:t>좌표에 대한 숫자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비교하면</a:t>
            </a:r>
            <a:r>
              <a:rPr lang="en-US" altLang="ko-KR" dirty="0"/>
              <a:t>, </a:t>
            </a:r>
            <a:r>
              <a:rPr lang="ko-KR" altLang="en-US" dirty="0"/>
              <a:t>가장 거리가 가까운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가장 비슷한</a:t>
            </a:r>
            <a:r>
              <a:rPr lang="en-US" altLang="ko-KR" dirty="0"/>
              <a:t>) </a:t>
            </a:r>
            <a:r>
              <a:rPr lang="ko-KR" altLang="en-US" dirty="0"/>
              <a:t>사람을 찾아낼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2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핵심  소스코드 설명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771" y="3387502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-apple-system"/>
              </a:rPr>
              <a:t>실험상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dirty="0">
                <a:latin typeface="-apple-system"/>
              </a:rPr>
              <a:t>거리가 </a:t>
            </a:r>
            <a:r>
              <a:rPr lang="en-US" altLang="ko-KR" dirty="0">
                <a:latin typeface="-apple-system"/>
              </a:rPr>
              <a:t>0.6 </a:t>
            </a:r>
            <a:r>
              <a:rPr lang="ko-KR" altLang="en-US" dirty="0">
                <a:latin typeface="-apple-system"/>
              </a:rPr>
              <a:t>이면 다른 사람의 얼굴입니다</a:t>
            </a:r>
            <a:r>
              <a:rPr lang="en-US" altLang="ko-KR" dirty="0">
                <a:latin typeface="-apple-system"/>
              </a:rPr>
              <a:t>. </a:t>
            </a:r>
            <a:endParaRPr lang="en-US" altLang="ko-KR" dirty="0" smtClean="0">
              <a:latin typeface="-apple-system"/>
            </a:endParaRPr>
          </a:p>
          <a:p>
            <a:r>
              <a:rPr lang="ko-KR" altLang="en-US" dirty="0" smtClean="0">
                <a:latin typeface="-apple-system"/>
              </a:rPr>
              <a:t>이런 경우 </a:t>
            </a:r>
            <a:r>
              <a:rPr lang="en-US" altLang="ko-KR" dirty="0">
                <a:latin typeface="-apple-system"/>
              </a:rPr>
              <a:t>Unknown </a:t>
            </a:r>
            <a:r>
              <a:rPr lang="ko-KR" altLang="en-US" dirty="0">
                <a:latin typeface="-apple-system"/>
              </a:rPr>
              <a:t>입니다</a:t>
            </a:r>
            <a:r>
              <a:rPr lang="en-US" altLang="ko-KR" dirty="0" smtClean="0">
                <a:solidFill>
                  <a:srgbClr val="3D4144"/>
                </a:solidFill>
                <a:latin typeface="-apple-system"/>
              </a:rPr>
              <a:t>.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/>
              <a:t>0.6 </a:t>
            </a:r>
            <a:r>
              <a:rPr lang="ko-KR" altLang="en-US" dirty="0"/>
              <a:t>이하이고</a:t>
            </a:r>
            <a:r>
              <a:rPr lang="en-US" altLang="ko-KR" dirty="0"/>
              <a:t>, </a:t>
            </a:r>
            <a:r>
              <a:rPr lang="ko-KR" altLang="en-US" dirty="0"/>
              <a:t>최소값을 가진 사람의 이름을 찾습니다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44" y="3387502"/>
            <a:ext cx="5195951" cy="8159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43" y="4598727"/>
            <a:ext cx="5195951" cy="207818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52400" y="2209187"/>
            <a:ext cx="5901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-apple-system"/>
              </a:rPr>
              <a:t>사진에서 얼굴 영역을 알아내고</a:t>
            </a:r>
            <a:r>
              <a:rPr lang="en-US" altLang="ko-KR" dirty="0">
                <a:latin typeface="-apple-system"/>
              </a:rPr>
              <a:t>, </a:t>
            </a:r>
            <a:endParaRPr lang="en-US" altLang="ko-KR" dirty="0" smtClean="0">
              <a:latin typeface="-apple-system"/>
            </a:endParaRPr>
          </a:p>
          <a:p>
            <a:r>
              <a:rPr lang="en-US" altLang="ko-KR" dirty="0" smtClean="0">
                <a:latin typeface="-apple-system"/>
              </a:rPr>
              <a:t>face </a:t>
            </a:r>
            <a:r>
              <a:rPr lang="en-US" altLang="ko-KR" dirty="0">
                <a:latin typeface="-apple-system"/>
              </a:rPr>
              <a:t>landmarks</a:t>
            </a:r>
            <a:r>
              <a:rPr lang="ko-KR" altLang="en-US" dirty="0">
                <a:latin typeface="-apple-system"/>
              </a:rPr>
              <a:t>라 불리는 </a:t>
            </a:r>
            <a:r>
              <a:rPr lang="en-US" altLang="ko-KR" dirty="0">
                <a:latin typeface="-apple-system"/>
              </a:rPr>
              <a:t>68</a:t>
            </a:r>
            <a:r>
              <a:rPr lang="ko-KR" altLang="en-US" dirty="0">
                <a:latin typeface="-apple-system"/>
              </a:rPr>
              <a:t>개 얼굴 특징의 위치를 분석한 데이터를 </a:t>
            </a:r>
            <a:r>
              <a:rPr lang="en-US" altLang="ko-KR" dirty="0" err="1">
                <a:latin typeface="-apple-system"/>
              </a:rPr>
              <a:t>known_face_encodings</a:t>
            </a:r>
            <a:r>
              <a:rPr lang="ko-KR" altLang="en-US" dirty="0">
                <a:latin typeface="-apple-system"/>
              </a:rPr>
              <a:t>에 저장합니다</a:t>
            </a:r>
            <a:r>
              <a:rPr lang="en-US" altLang="ko-KR" dirty="0"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647" y="2411165"/>
            <a:ext cx="5195951" cy="5811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7733" y="5268486"/>
            <a:ext cx="590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찾은 사람의 얼굴 영역과 이름을 비디오 화면에 그립니다</a:t>
            </a:r>
            <a:r>
              <a:rPr lang="en-US" altLang="ko-KR" dirty="0"/>
              <a:t>.</a:t>
            </a:r>
            <a:endParaRPr lang="en-US" altLang="ko-KR" dirty="0" smtClean="0">
              <a:latin typeface="-apple-system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6100233" y="3815359"/>
            <a:ext cx="601133" cy="531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9CD9FA2-017C-83A6-6D8F-9A905C90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A317196-436F-FE5C-129C-CAFE1588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" y="-83359"/>
            <a:ext cx="12184564" cy="6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7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Pages>4</Pages>
  <Words>173</Words>
  <Characters>0</Characters>
  <Application>Microsoft Office PowerPoint</Application>
  <DocSecurity>0</DocSecurity>
  <PresentationFormat>와이드스크린</PresentationFormat>
  <Lines>0</Lines>
  <Paragraphs>20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Arial</vt:lpstr>
      <vt:lpstr>Century Gothic</vt:lpstr>
      <vt:lpstr>Wingdings 2</vt:lpstr>
      <vt:lpstr>명언</vt:lpstr>
      <vt:lpstr>AI를 이용한 얼굴 인식</vt:lpstr>
      <vt:lpstr>목표</vt:lpstr>
      <vt:lpstr>얼굴 인식의 원리</vt:lpstr>
      <vt:lpstr>핵심  소스코드 설명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Windows 사용자</cp:lastModifiedBy>
  <cp:revision>7</cp:revision>
  <dcterms:modified xsi:type="dcterms:W3CDTF">2022-10-31T07:40:45Z</dcterms:modified>
  <cp:version>9.104.123.46490</cp:version>
</cp:coreProperties>
</file>