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772350-42AD-4210-9722-DE93DD5C62EC}" v="551" dt="2022-10-30T11:50:49.8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4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541547B-F1F0-45A1-8EA0-C07FD960B0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F12BF2-F430-42B7-BE2D-C98504EE3F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D4A0C-B9DC-4EEF-B534-AEB8668AEA9D}" type="datetimeFigureOut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10/31/2022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F8CBDD-E651-40C9-A254-E9987C084F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D92F3B-F48C-493C-BB61-9652ED20AB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237B8-63D1-4C9C-B50E-0F7A66D3CB4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06089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A25C8-43F1-420A-B96F-F02F73A14053}" type="datetimeFigureOut">
              <a:rPr lang="en-US" altLang="ko-KR" noProof="0" smtClean="0"/>
              <a:t>10/31/2022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두 번째 수준</a:t>
            </a:r>
          </a:p>
          <a:p>
            <a:pPr lvl="2"/>
            <a:r>
              <a:rPr lang="ko-KR" altLang="en-US" noProof="0"/>
              <a:t>세 번째 수준</a:t>
            </a:r>
          </a:p>
          <a:p>
            <a:pPr lvl="3"/>
            <a:r>
              <a:rPr lang="ko-KR" altLang="en-US" noProof="0"/>
              <a:t>네 번째 수준</a:t>
            </a:r>
          </a:p>
          <a:p>
            <a:pPr lvl="4"/>
            <a:r>
              <a:rPr lang="ko-KR" altLang="en-US" noProof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E0612-9AD6-41FA-971E-587F7EDE57E3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678875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7E0612-9AD6-41FA-971E-587F7EDE57E3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8953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(F)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 rtlCol="0"/>
          <a:lstStyle>
            <a:lvl1pPr>
              <a:defRPr sz="54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8B1115-D055-44BF-B693-0CFFBEE24E34}" type="datetime1">
              <a:rPr lang="ko-KR" altLang="en-US" noProof="0" smtClean="0"/>
              <a:t>2022-10-31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5" name="그림 개체 틀 14"/>
          <p:cNvSpPr>
            <a:spLocks noGrp="1" noChangeAspect="1"/>
          </p:cNvSpPr>
          <p:nvPr>
            <p:ph type="pic" sz="quarter" idx="13" hasCustomPrompt="1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10000" y="5367338"/>
            <a:ext cx="1056141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CD6A4E-0B9A-494D-9CF7-7F8E75687D51}" type="datetime1">
              <a:rPr lang="ko-KR" altLang="en-US" noProof="0" smtClean="0"/>
              <a:t>2022-10-31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(F)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rtlCol="0" anchor="b"/>
          <a:lstStyle>
            <a:lvl1pPr algn="l">
              <a:defRPr sz="4200" b="1" cap="none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53190" y="4443680"/>
            <a:ext cx="5891636" cy="713241"/>
          </a:xfrm>
        </p:spPr>
        <p:txBody>
          <a:bodyPr rtlCol="0"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9" name="텍스트 개체 틀 5"/>
          <p:cNvSpPr>
            <a:spLocks noGrp="1"/>
          </p:cNvSpPr>
          <p:nvPr>
            <p:ph type="body" sz="quarter" idx="16" hasCustomPrompt="1"/>
          </p:nvPr>
        </p:nvSpPr>
        <p:spPr>
          <a:xfrm>
            <a:off x="7574642" y="1081456"/>
            <a:ext cx="3810001" cy="407546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8C0615-7515-41FC-B54E-DE729EC06ADD}" type="datetime1">
              <a:rPr lang="ko-KR" altLang="en-US" noProof="0" smtClean="0"/>
              <a:t>2022-10-31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(F)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제목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 rtlCol="0"/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6" hasCustomPrompt="1"/>
          </p:nvPr>
        </p:nvSpPr>
        <p:spPr>
          <a:xfrm>
            <a:off x="6156000" y="2286000"/>
            <a:ext cx="4880300" cy="229552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6B51C7-7BBA-416A-9C18-9414F21AF3A8}" type="datetime1">
              <a:rPr lang="ko-KR" altLang="en-US" noProof="0" smtClean="0"/>
              <a:t>2022-10-31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(F)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6765E0-5D38-49DE-83BA-E6C2038C0DEF}" type="datetime1">
              <a:rPr lang="ko-KR" altLang="en-US" noProof="0" smtClean="0"/>
              <a:t>2022-10-31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(F)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10001" y="446089"/>
            <a:ext cx="6611540" cy="5414962"/>
          </a:xfrm>
        </p:spPr>
        <p:txBody>
          <a:bodyPr vert="eaVert" rtlCol="0" anchor="t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50E321-5179-4ED9-85DC-56E983057CC5}" type="datetime1">
              <a:rPr lang="ko-KR" altLang="en-US" noProof="0" smtClean="0"/>
              <a:t>2022-10-31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(F)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818712" y="2222287"/>
            <a:ext cx="10554574" cy="363651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B1499C-AD3F-4BF6-8F69-94D398B93CBF}" type="datetime1">
              <a:rPr lang="ko-KR" altLang="en-US" noProof="0" smtClean="0"/>
              <a:t>2022-10-31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(F)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rtlCol="0" anchor="b"/>
          <a:lstStyle>
            <a:lvl1pPr algn="r">
              <a:defRPr sz="4800" b="1" cap="none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10000" y="5281201"/>
            <a:ext cx="10561418" cy="433955"/>
          </a:xfrm>
        </p:spPr>
        <p:txBody>
          <a:bodyPr rtlCol="0"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80D6FC-581C-4217-B01B-1795C60AD50C}" type="datetime1">
              <a:rPr lang="ko-KR" altLang="en-US" noProof="0" smtClean="0"/>
              <a:t>2022-10-31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(F)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18712" y="2222287"/>
            <a:ext cx="5185873" cy="3638763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87415" y="2222287"/>
            <a:ext cx="5194583" cy="3638764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C33AF0-1DF2-4316-9672-E926CB729570}" type="datetime1">
              <a:rPr lang="ko-KR" altLang="en-US" noProof="0" smtClean="0"/>
              <a:t>2022-10-31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(F)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14728" y="2174875"/>
            <a:ext cx="5189857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14729" y="2751138"/>
            <a:ext cx="5189856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87415" y="2174875"/>
            <a:ext cx="5194583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87415" y="2751138"/>
            <a:ext cx="5194583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AE6ECD-BA37-481C-89BA-7C15D70AA479}" type="datetime1">
              <a:rPr lang="ko-KR" altLang="en-US" noProof="0" smtClean="0"/>
              <a:t>2022-10-31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(F)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A1D154-C8B4-4E8D-918C-9C3D32A3A1F5}" type="datetime1">
              <a:rPr lang="ko-KR" altLang="en-US" noProof="0" smtClean="0"/>
              <a:t>2022-10-31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5B9BB1-9405-47EC-8A0E-6E91E14D9F1A}" type="datetime1">
              <a:rPr lang="ko-KR" altLang="en-US" noProof="0" smtClean="0"/>
              <a:t>2022-10-31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(F)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855633" y="446088"/>
            <a:ext cx="6252633" cy="5414963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073151" y="2260738"/>
            <a:ext cx="3547533" cy="3600311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62D797-9137-4907-A50F-C4F3ED835544}" type="datetime1">
              <a:rPr lang="ko-KR" altLang="en-US" noProof="0" smtClean="0"/>
              <a:t>2022-10-31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9" name="그림 개체 틀 11"/>
          <p:cNvSpPr>
            <a:spLocks noGrp="1" noChangeAspect="1"/>
          </p:cNvSpPr>
          <p:nvPr>
            <p:ph type="pic" sz="quarter" idx="13" hasCustomPrompt="1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14728" y="2344684"/>
            <a:ext cx="4852988" cy="3516365"/>
          </a:xfrm>
        </p:spPr>
        <p:txBody>
          <a:bodyPr rtlCol="0"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 rtlCol="0"/>
          <a:lstStyle/>
          <a:p>
            <a:pPr rtl="0"/>
            <a:fld id="{5CE3E837-9D5C-474B-AF34-61A7217314A2}" type="datetime1">
              <a:rPr lang="ko-KR" altLang="en-US" noProof="0" smtClean="0"/>
              <a:t>2022-10-31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0889754-CB30-47BB-AFE1-CA8B36176C5E}" type="datetime1">
              <a:rPr lang="ko-KR" altLang="en-US" smtClean="0"/>
              <a:t>2022-10-31</a:t>
            </a:fld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 baseline="0">
          <a:solidFill>
            <a:srgbClr val="FEFEFE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utorials.org/module/3811/25282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8cClCa069E?feature=oembed" TargetMode="External"/><Relationship Id="rId5" Type="http://schemas.openxmlformats.org/officeDocument/2006/relationships/image" Target="../media/image3.jpeg"/><Relationship Id="rId4" Type="http://schemas.openxmlformats.org/officeDocument/2006/relationships/hyperlink" Target="https://github.com/kairess/2048_expectimax_ai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0001" y="1774389"/>
            <a:ext cx="10572000" cy="1112516"/>
          </a:xfrm>
        </p:spPr>
        <p:txBody>
          <a:bodyPr rtlCol="0"/>
          <a:lstStyle/>
          <a:p>
            <a:pPr algn="ctr"/>
            <a:r>
              <a:rPr lang="ko-KR" altLang="en-US" dirty="0">
                <a:latin typeface="맑은 고딕"/>
                <a:ea typeface="맑은 고딕"/>
              </a:rPr>
              <a:t>AI 에게 2048 게임 학습시키기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77729" y="5580369"/>
            <a:ext cx="10572000" cy="434974"/>
          </a:xfrm>
        </p:spPr>
        <p:txBody>
          <a:bodyPr rtlCol="0"/>
          <a:lstStyle/>
          <a:p>
            <a:r>
              <a:rPr lang="en-US" altLang="ko-KR" dirty="0" smtClean="0"/>
              <a:t>2017110175-</a:t>
            </a:r>
            <a:r>
              <a:rPr lang="ko-KR" altLang="en-US" dirty="0" err="1" smtClean="0"/>
              <a:t>구동균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677729" y="5212268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1917110178-</a:t>
            </a:r>
            <a:r>
              <a:rPr lang="ko-KR" altLang="en-US" dirty="0" smtClean="0"/>
              <a:t>김동주</a:t>
            </a:r>
            <a:endParaRPr lang="ko-KR" altLang="en-US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677729" y="5948470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2017110184-</a:t>
            </a:r>
            <a:r>
              <a:rPr lang="ko-KR" altLang="en-US" dirty="0" smtClean="0"/>
              <a:t>김성훈</a:t>
            </a:r>
            <a:endParaRPr lang="ko-KR" altLang="en-US" dirty="0"/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677729" y="6277612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2217110234-</a:t>
            </a:r>
            <a:r>
              <a:rPr lang="ko-KR" altLang="en-US" dirty="0" err="1" smtClean="0"/>
              <a:t>정민기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3E2B9-7092-F573-A551-AD76D081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60" y="447040"/>
            <a:ext cx="10572750" cy="970915"/>
          </a:xfrm>
        </p:spPr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2048 게임이란?</a:t>
            </a:r>
            <a:endParaRPr lang="ko-KR" altLang="en-US" dirty="0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5022DD30-685C-9A7E-6694-536E8AFBE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6665" y="2371090"/>
            <a:ext cx="2839720" cy="3636645"/>
          </a:xfrm>
        </p:spPr>
      </p:pic>
      <p:sp>
        <p:nvSpPr>
          <p:cNvPr id="5" name="TextBox 4"/>
          <p:cNvSpPr txBox="1">
            <a:spLocks/>
          </p:cNvSpPr>
          <p:nvPr/>
        </p:nvSpPr>
        <p:spPr>
          <a:xfrm>
            <a:off x="354330" y="3429000"/>
            <a:ext cx="8223250" cy="25838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dirty="0">
                <a:ea typeface="맑은 고딕" charset="0"/>
              </a:rPr>
              <a:t>2048 게임은 </a:t>
            </a:r>
            <a:r>
              <a:rPr lang="ko-KR" altLang="en-US" dirty="0" err="1">
                <a:ea typeface="맑은 고딕" charset="0"/>
              </a:rPr>
              <a:t>이탈리의</a:t>
            </a:r>
            <a:r>
              <a:rPr lang="ko-KR" altLang="en-US" dirty="0">
                <a:ea typeface="맑은 고딕" charset="0"/>
              </a:rPr>
              <a:t> 웹 개발자 </a:t>
            </a:r>
            <a:r>
              <a:rPr lang="ko-KR" dirty="0" err="1">
                <a:ea typeface="Century Gothic" charset="0"/>
                <a:cs typeface="+mn-lt"/>
              </a:rPr>
              <a:t>치룰리</a:t>
            </a:r>
            <a:r>
              <a:rPr lang="ko-KR" dirty="0">
                <a:ea typeface="Century Gothic" charset="0"/>
                <a:cs typeface="+mn-lt"/>
              </a:rPr>
              <a:t>(</a:t>
            </a:r>
            <a:r>
              <a:rPr lang="ko-KR" dirty="0" err="1">
                <a:ea typeface="Century Gothic" charset="0"/>
                <a:cs typeface="+mn-lt"/>
              </a:rPr>
              <a:t>Gabriele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Century Gothic" charset="0"/>
                <a:cs typeface="+mn-lt"/>
              </a:rPr>
              <a:t>Cirulli</a:t>
            </a:r>
            <a:r>
              <a:rPr lang="ko-KR" dirty="0">
                <a:ea typeface="Century Gothic" charset="0"/>
                <a:cs typeface="+mn-lt"/>
              </a:rPr>
              <a:t>)가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>
                <a:ea typeface="Century Gothic" charset="0"/>
                <a:cs typeface="+mn-lt"/>
              </a:rPr>
              <a:t>만든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>
                <a:ea typeface="Century Gothic" charset="0"/>
                <a:cs typeface="+mn-lt"/>
              </a:rPr>
              <a:t>게임</a:t>
            </a:r>
            <a:endParaRPr lang="ko-KR" altLang="en-US" dirty="0">
              <a:ea typeface="Century Gothic" charset="0"/>
              <a:cs typeface="+mn-lt"/>
            </a:endParaRPr>
          </a:p>
          <a:p>
            <a:pPr marL="0" indent="0" latinLnBrk="0">
              <a:buFontTx/>
              <a:buNone/>
            </a:pPr>
            <a:endParaRPr lang="ko-KR" altLang="en-US" dirty="0"/>
          </a:p>
          <a:p>
            <a:pPr marL="0" indent="0" latinLnBrk="0">
              <a:buFontTx/>
              <a:buNone/>
            </a:pPr>
            <a:r>
              <a:rPr lang="ko-KR" altLang="en-US" dirty="0">
                <a:ea typeface="맑은 고딕" charset="0"/>
              </a:rPr>
              <a:t>규칙은 </a:t>
            </a:r>
            <a:r>
              <a:rPr lang="ko-KR" altLang="en-US" dirty="0" err="1">
                <a:ea typeface="맑은 고딕" charset="0"/>
              </a:rPr>
              <a:t>시작할때</a:t>
            </a:r>
            <a:r>
              <a:rPr lang="ko-KR" altLang="en-US" dirty="0">
                <a:ea typeface="맑은 고딕" charset="0"/>
              </a:rPr>
              <a:t> 두개의 숫자 2개 나오는데 이를 터치스크린이나 키보드로 숫자를 합쳐 16개의 패널이 모두 채워지거나</a:t>
            </a:r>
          </a:p>
          <a:p>
            <a:pPr marL="0" indent="0" latinLnBrk="0">
              <a:buFontTx/>
              <a:buNone/>
            </a:pPr>
            <a:r>
              <a:rPr lang="ko-KR" altLang="en-US" dirty="0">
                <a:ea typeface="맑은 고딕" charset="0"/>
              </a:rPr>
              <a:t>숫자를 합쳐 2048을 만들면 승리합니다.</a:t>
            </a:r>
          </a:p>
          <a:p>
            <a:pPr marL="0" indent="0" latinLnBrk="0">
              <a:buFontTx/>
              <a:buNone/>
            </a:pPr>
            <a:endParaRPr lang="ko-KR" altLang="en-US" dirty="0">
              <a:ea typeface="맑은 고딕" charset="0"/>
            </a:endParaRPr>
          </a:p>
          <a:p>
            <a:pPr marL="0" indent="0" latinLnBrk="0">
              <a:buFontTx/>
              <a:buNone/>
            </a:pPr>
            <a:r>
              <a:rPr lang="ko-KR" altLang="en-US" dirty="0">
                <a:ea typeface="맑은 고딕" charset="0"/>
              </a:rPr>
              <a:t>(게임 BY 게임으로 숫자는 무한정으로 </a:t>
            </a:r>
            <a:r>
              <a:rPr lang="ko-KR" altLang="en-US" dirty="0" err="1">
                <a:ea typeface="맑은 고딕" charset="0"/>
              </a:rPr>
              <a:t>늘어나는것도</a:t>
            </a:r>
            <a:r>
              <a:rPr lang="ko-KR" altLang="en-US" dirty="0">
                <a:ea typeface="맑은 고딕" charset="0"/>
              </a:rPr>
              <a:t> </a:t>
            </a:r>
            <a:r>
              <a:rPr lang="ko-KR" altLang="en-US" dirty="0" err="1">
                <a:ea typeface="맑은 고딕" charset="0"/>
              </a:rPr>
              <a:t>있다고합니다</a:t>
            </a:r>
            <a:r>
              <a:rPr lang="ko-KR" altLang="en-US" dirty="0">
                <a:ea typeface="맑은 고딕" charset="0"/>
              </a:rPr>
              <a:t>... 아마?)</a:t>
            </a:r>
          </a:p>
          <a:p>
            <a:pPr marL="0" indent="0" latinLnBrk="0">
              <a:buFontTx/>
              <a:buNone/>
            </a:pPr>
            <a:endParaRPr lang="ko-KR" altLang="en-US" dirty="0">
              <a:ea typeface="맑은 고딕" charset="0"/>
            </a:endParaRPr>
          </a:p>
          <a:p>
            <a:pPr marL="0" indent="0" latinLnBrk="0">
              <a:buFontTx/>
              <a:buNone/>
            </a:pPr>
            <a:endParaRPr lang="ko-KR" altLang="en-US" dirty="0"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91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DA36FF-82AC-10CA-F921-D47276D9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15" y="2356828"/>
            <a:ext cx="3187318" cy="2144343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맑은 고딕"/>
                <a:ea typeface="맑은 고딕"/>
              </a:rPr>
              <a:t>2048게임을</a:t>
            </a:r>
            <a:br>
              <a:rPr lang="ko-KR" altLang="en-US" sz="3200" dirty="0">
                <a:solidFill>
                  <a:schemeClr val="tx1"/>
                </a:solidFill>
                <a:latin typeface="맑은 고딕"/>
                <a:ea typeface="맑은 고딕"/>
              </a:rPr>
            </a:br>
            <a:r>
              <a:rPr lang="ko-KR" altLang="en-US" sz="3200" dirty="0">
                <a:solidFill>
                  <a:schemeClr val="tx1"/>
                </a:solidFill>
                <a:latin typeface="맑은 고딕"/>
                <a:ea typeface="맑은 고딕"/>
              </a:rPr>
              <a:t> </a:t>
            </a:r>
            <a:r>
              <a:rPr lang="ko-KR" altLang="en-US" sz="3200" dirty="0" err="1">
                <a:solidFill>
                  <a:schemeClr val="tx1"/>
                </a:solidFill>
                <a:latin typeface="맑은 고딕"/>
                <a:ea typeface="맑은 고딕"/>
              </a:rPr>
              <a:t>AI에</a:t>
            </a:r>
            <a:r>
              <a:rPr lang="ko-KR" altLang="en-US" sz="32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3200" dirty="0">
                <a:solidFill>
                  <a:schemeClr val="tx1"/>
                </a:solidFill>
                <a:latin typeface="맑은 고딕"/>
                <a:ea typeface="맑은 고딕"/>
              </a:rPr>
              <a:t>학습시켜보자!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492B72-A05D-7F44-FB18-321E73C0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080" y="1132211"/>
            <a:ext cx="6080050" cy="2144344"/>
          </a:xfrm>
          <a:effectLst/>
        </p:spPr>
        <p:txBody>
          <a:bodyPr>
            <a:normAutofit/>
          </a:bodyPr>
          <a:lstStyle/>
          <a:p>
            <a:r>
              <a:rPr lang="ko-KR" altLang="en-US" sz="1600" dirty="0">
                <a:latin typeface="맑은 고딕"/>
                <a:ea typeface="맑은 고딕"/>
              </a:rPr>
              <a:t>저희 조는 </a:t>
            </a:r>
            <a:r>
              <a:rPr lang="ko-KR" altLang="en-US" sz="1600" dirty="0" err="1">
                <a:latin typeface="맑은 고딕"/>
                <a:ea typeface="맑은 고딕"/>
              </a:rPr>
              <a:t>Python</a:t>
            </a:r>
            <a:r>
              <a:rPr lang="ko-KR" altLang="en-US" sz="1600" dirty="0">
                <a:latin typeface="맑은 고딕"/>
                <a:ea typeface="맑은 고딕"/>
              </a:rPr>
              <a:t> 을 이용하여 </a:t>
            </a:r>
            <a:r>
              <a:rPr lang="ko-KR" altLang="en-US" sz="1600" dirty="0" err="1">
                <a:latin typeface="맑은 고딕"/>
                <a:ea typeface="맑은 고딕"/>
              </a:rPr>
              <a:t>AI에</a:t>
            </a:r>
            <a:r>
              <a:rPr lang="ko-KR" altLang="en-US" sz="1600" dirty="0">
                <a:latin typeface="맑은 고딕"/>
                <a:ea typeface="맑은 고딕"/>
              </a:rPr>
              <a:t> 2048게임을 학습시켜 보겠습니다.</a:t>
            </a:r>
          </a:p>
          <a:p>
            <a:r>
              <a:rPr lang="ko-KR" altLang="en-US" sz="1600" dirty="0">
                <a:latin typeface="맑은 고딕"/>
                <a:ea typeface="맑은 고딕"/>
              </a:rPr>
              <a:t>참조한 사이트:</a:t>
            </a:r>
            <a:r>
              <a:rPr lang="ko-KR" sz="1600" dirty="0">
                <a:latin typeface="맑은 고딕"/>
                <a:ea typeface="맑은 고딕"/>
                <a:hlinkClick r:id="rId3"/>
              </a:rPr>
              <a:t>https://opentutorials.org/module/3811/25282</a:t>
            </a:r>
            <a:endParaRPr lang="ko-KR" altLang="en-US" sz="1600" dirty="0"/>
          </a:p>
          <a:p>
            <a:r>
              <a:rPr lang="ko-KR" sz="1600" dirty="0">
                <a:latin typeface="맑은 고딕"/>
                <a:ea typeface="맑은 고딕"/>
              </a:rPr>
              <a:t>참조한 </a:t>
            </a:r>
            <a:r>
              <a:rPr lang="en-US" altLang="ko-KR" sz="1600" dirty="0" err="1">
                <a:latin typeface="맑은 고딕"/>
                <a:ea typeface="맑은 고딕"/>
              </a:rPr>
              <a:t>Github</a:t>
            </a:r>
            <a:r>
              <a:rPr lang="en-US" altLang="ko-KR" sz="1600" dirty="0">
                <a:latin typeface="맑은 고딕"/>
                <a:ea typeface="맑은 고딕"/>
              </a:rPr>
              <a:t>: </a:t>
            </a:r>
            <a:r>
              <a:rPr lang="en-US" sz="1600" dirty="0">
                <a:latin typeface="맑은 고딕"/>
                <a:ea typeface="맑은 고딕"/>
                <a:hlinkClick r:id="rId4"/>
              </a:rPr>
              <a:t>https:</a:t>
            </a:r>
            <a:r>
              <a:rPr lang="en-US" sz="1200" dirty="0">
                <a:latin typeface="맑은 고딕"/>
                <a:ea typeface="맑은 고딕"/>
                <a:hlinkClick r:id="rId4"/>
              </a:rPr>
              <a:t>//github.com/kairess/2048_expectimax_ai</a:t>
            </a:r>
            <a:endParaRPr lang="ko-KR" sz="1200" dirty="0"/>
          </a:p>
          <a:p>
            <a:endParaRPr lang="ko-KR" altLang="en-US" sz="1600" dirty="0"/>
          </a:p>
        </p:txBody>
      </p:sp>
      <p:pic>
        <p:nvPicPr>
          <p:cNvPr id="5" name="온라인 미디어 4" title="알파고에게 2048 게임을 시켜보자 - Python">
            <a:hlinkClick r:id="" action="ppaction://media"/>
            <a:extLst>
              <a:ext uri="{FF2B5EF4-FFF2-40B4-BE49-F238E27FC236}">
                <a16:creationId xmlns:a16="http://schemas.microsoft.com/office/drawing/2014/main" id="{F8FE0D30-3A16-7B9B-1086-EB11C37298D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5634463" y="3157499"/>
            <a:ext cx="5364975" cy="299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728" y="301499"/>
            <a:ext cx="5033577" cy="60647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20974" y="1646499"/>
            <a:ext cx="3605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smtClean="0"/>
              <a:t>소스코드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939349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99CD9FA2-017C-83A6-6D8F-9A905C90A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A317196-436F-FE5C-129C-CAFE1588E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175"/>
            <a:ext cx="12184564" cy="685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77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Pages>4</Pages>
  <Words>46</Words>
  <Characters>0</Characters>
  <Application>Microsoft Office PowerPoint</Application>
  <DocSecurity>0</DocSecurity>
  <PresentationFormat>와이드스크린</PresentationFormat>
  <Lines>0</Lines>
  <Paragraphs>18</Paragraphs>
  <Slides>5</Slides>
  <Notes>1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Century Gothic</vt:lpstr>
      <vt:lpstr>Wingdings 2</vt:lpstr>
      <vt:lpstr>명언</vt:lpstr>
      <vt:lpstr>AI 에게 2048 게임 학습시키기</vt:lpstr>
      <vt:lpstr>2048 게임이란?</vt:lpstr>
      <vt:lpstr>2048게임을  AI에  학습시켜보자!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Windows 사용자</cp:lastModifiedBy>
  <cp:revision>7</cp:revision>
  <dcterms:modified xsi:type="dcterms:W3CDTF">2022-10-31T07:21:44Z</dcterms:modified>
  <cp:version>9.104.123.46490</cp:version>
</cp:coreProperties>
</file>