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D23C0-785A-4D18-9121-F23EE946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3E518F-3953-4D04-894E-99D08079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30E9A-86F8-4C9E-A4B1-2C286959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B1D86-6B73-4902-A41E-41987F6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B05A2-87BF-41F2-B5AF-EB0329C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97F6-5FE2-4CEB-8482-5D95F21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4FB18-2312-40AB-8C9C-B1BDABED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41C9-39F1-4AC6-860F-B1DD08A2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C84AA-521F-4848-84B3-A32EE6D7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8F003-8B0B-40FF-895E-1DEF3C8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673A7-F624-4765-BE81-2D7DFD0E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974BF-9AE9-4509-B11A-D8E667332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7B68F-F1E8-44FA-87FC-301752AA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914A3-26D9-4E6D-B502-5F02C63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BA1E4-86DA-453C-B167-3746513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9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D1AD-8E85-4FF6-80B1-C9EE873C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8EA9-834D-4424-B82C-D865717B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8FE49-A44F-4C5E-AAFC-45C90027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CAF19-3291-4BD3-92B1-A93026D6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BE334-838A-4FDA-AB2E-DD7460E5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716-88F6-4EC5-848E-CA88C7CE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82469-AAD5-40AE-82B5-80E587F6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E5F2B-6FAE-4270-8A97-62ED973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7CB8-E15E-40C5-AF49-9103CE3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FABD8-165A-40BD-9189-3F4343B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268C7-ADC5-4BE2-B0F2-C7369D41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52D10-EE69-4FFC-9525-FE78A671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6F5E9-7168-4AE0-99A1-317A1811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D699C-E45D-4987-8258-9AB3E875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9C08C-1E6C-40DA-9EC1-F7BDFAE1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7D702-8FA1-48BF-8F6D-41E69FB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8CBE-3368-4A98-B346-2DE08662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A92F3-7510-4FAD-977A-6D093E02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4F78C-A6D1-4C9D-AB44-471622C4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262F4-27FB-464E-8EA2-1D416720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05418-B8C2-483E-A133-5D957285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79A576-9550-4A99-9305-2A96E6C3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0391-44D8-4850-92D9-778C11D4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E3671-5B36-4E79-B7FD-BB66D1B2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DE3C7-4B22-4F5C-BC39-04AF3931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948B0-E5D0-4D46-A887-6CE12C34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FA93D-D406-41E6-BE09-02D4B847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3012F-C9CD-41AE-B522-81FD2B3B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9B2C4C-252C-4988-87B9-F3FADD4A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3F89A7-7F23-44AF-8694-6112B41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5363B-284E-4B16-B419-11F1A6EB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F9F2-F9F2-4E4B-AFB0-2899099E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4E532-0D18-45F5-96B7-0607ECF2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17285-33C0-4162-B8AC-EBD758CF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6DF71-CD8F-4E59-BF08-3A6C94A9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12679-AC5C-442C-AE07-00AB1F6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18ECD-7A98-4FDB-A513-F5315F4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9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1D54-E41D-4260-9BE9-306D091F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218CB-FA92-433A-B443-477CBBC3B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4E50F-627B-430D-972C-5E655DD02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104EF-9236-43B8-BEE6-36E32F0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3E2F-589E-4EC0-8A8C-F377C9B0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2CDBD-880A-4C30-B8BB-8A22B3BC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23A0B9-EED0-4167-B20C-F4A6864D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53997-CA5C-4145-8E30-9077DC02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D78C8-A141-464E-983B-1F5C1DA10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925E-033E-46F9-9C1E-8A0C9C87BA0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77C94-6C3A-4F34-9BC2-71416530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F83CA-288A-4E21-BF48-C7D589A4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27A2-E163-4824-B351-F1A0DEB51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On!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985" y="4538443"/>
            <a:ext cx="4983061" cy="2105637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조원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17013145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신동준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18013184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이정규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18013302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김원희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18013307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장은영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37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2" y="378711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목차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sz="2700" dirty="0"/>
              <a:t>1. </a:t>
            </a:r>
            <a:r>
              <a:rPr lang="ko-KR" altLang="en-US" sz="2700" dirty="0"/>
              <a:t>프로젝트 개요 및 소개</a:t>
            </a:r>
            <a:br>
              <a:rPr lang="en-US" altLang="ko-KR" sz="2700" dirty="0"/>
            </a:br>
            <a:r>
              <a:rPr lang="en-US" altLang="ko-KR" sz="2700" dirty="0"/>
              <a:t>	</a:t>
            </a:r>
            <a:br>
              <a:rPr lang="en-US" altLang="ko-KR" sz="2700" dirty="0"/>
            </a:br>
            <a:r>
              <a:rPr lang="en-US" altLang="ko-KR" sz="2700" dirty="0"/>
              <a:t>		2. </a:t>
            </a:r>
            <a:r>
              <a:rPr lang="ko-KR" altLang="en-US" sz="2700" dirty="0"/>
              <a:t>기대효과 및 목표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en-US" altLang="ko-KR" sz="2700" dirty="0"/>
              <a:t>		3. </a:t>
            </a:r>
            <a:r>
              <a:rPr lang="ko-KR" altLang="en-US" sz="2700" dirty="0"/>
              <a:t>개발 툴</a:t>
            </a:r>
            <a:r>
              <a:rPr lang="en-US" altLang="ko-KR" sz="2700" dirty="0"/>
              <a:t>, </a:t>
            </a:r>
            <a:r>
              <a:rPr lang="ko-KR" altLang="en-US" sz="2700" dirty="0"/>
              <a:t>사용 언어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en-US" altLang="ko-KR" sz="2700" dirty="0"/>
              <a:t>		4. </a:t>
            </a:r>
            <a:r>
              <a:rPr lang="ko-KR" altLang="en-US" sz="2700" dirty="0"/>
              <a:t>사용 </a:t>
            </a:r>
            <a:r>
              <a:rPr lang="en-US" altLang="ko-KR" sz="2700" dirty="0"/>
              <a:t>API</a:t>
            </a:r>
            <a:br>
              <a:rPr lang="en-US" altLang="ko-KR" sz="2700" dirty="0"/>
            </a:br>
            <a:r>
              <a:rPr lang="en-US" altLang="ko-KR" sz="2700" dirty="0"/>
              <a:t>	</a:t>
            </a:r>
            <a:br>
              <a:rPr lang="en-US" altLang="ko-KR" sz="2700" dirty="0"/>
            </a:br>
            <a:r>
              <a:rPr lang="en-US" altLang="ko-KR" sz="2700" dirty="0"/>
              <a:t>		5. </a:t>
            </a:r>
            <a:r>
              <a:rPr lang="ko-KR" altLang="en-US" sz="2700" dirty="0" err="1"/>
              <a:t>주차별</a:t>
            </a:r>
            <a:r>
              <a:rPr lang="ko-KR" altLang="en-US" sz="2700" dirty="0"/>
              <a:t> 계획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en-US" altLang="ko-KR" sz="2700" dirty="0"/>
              <a:t>		6. </a:t>
            </a:r>
            <a:r>
              <a:rPr lang="ko-KR" altLang="en-US" sz="2700" dirty="0"/>
              <a:t>서비스 제공 세부사항</a:t>
            </a:r>
            <a:br>
              <a:rPr lang="en-US" altLang="ko-KR" sz="2700" dirty="0"/>
            </a:br>
            <a:br>
              <a:rPr lang="en-US" altLang="ko-KR" sz="2700" dirty="0"/>
            </a:br>
            <a:endParaRPr lang="ko-KR" altLang="en-US" sz="2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263" y="6460742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5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47AA4-61CD-4BE7-876D-F053B571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68" y="945292"/>
            <a:ext cx="10381322" cy="45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22446-2543-4442-8BFB-76D6C097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8" y="839675"/>
            <a:ext cx="9739323" cy="51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68AD12-2A96-4E49-9DD7-0B30F87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44" y="80963"/>
            <a:ext cx="6597062" cy="6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C9966-DF19-4B64-ABC6-60522DE2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03" y="1487724"/>
            <a:ext cx="9930322" cy="35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B5988-91B6-4F6C-BCC5-B8CE072C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2" y="457104"/>
            <a:ext cx="8086936" cy="59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21842-005E-4652-9516-A8CE45B7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09" y="841368"/>
            <a:ext cx="8585491" cy="51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FC82-5013-41D3-A6B1-9F15DAA4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FC68C-4064-425B-B5A6-3EEF7A7A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108D58-C099-4877-A1FB-419877E7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2143"/>
            <a:ext cx="9225954" cy="58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Office PowerPoint</Application>
  <PresentationFormat>와이드스크린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On! 프로젝트 소개</vt:lpstr>
      <vt:lpstr>목차   1. 프로젝트 개요 및 소개     2. 기대효과 및 목표    3. 개발 툴, 사용 언어    4. 사용 API     5. 주차별 계획    6. 서비스 제공 세부사항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On! 프로젝트 소개</dc:title>
  <dc:creator>신 동준</dc:creator>
  <cp:lastModifiedBy>신 동준</cp:lastModifiedBy>
  <cp:revision>4</cp:revision>
  <dcterms:created xsi:type="dcterms:W3CDTF">2021-04-21T03:37:16Z</dcterms:created>
  <dcterms:modified xsi:type="dcterms:W3CDTF">2021-04-21T05:24:21Z</dcterms:modified>
</cp:coreProperties>
</file>