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9676" y="1655708"/>
            <a:ext cx="11882811" cy="166948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12472" y="6248836"/>
            <a:ext cx="5142614" cy="11147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24242" y="0"/>
            <a:ext cx="11661472" cy="10285714"/>
            <a:chOff x="6624242" y="0"/>
            <a:chExt cx="11661472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4242" y="0"/>
              <a:ext cx="11661472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94599" y="2457058"/>
            <a:ext cx="6837967" cy="41407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1249" y="403609"/>
            <a:ext cx="2245506" cy="16694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465" y="1681477"/>
            <a:ext cx="15503590" cy="7803752"/>
            <a:chOff x="646465" y="1681477"/>
            <a:chExt cx="15503590" cy="7803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465" y="1681477"/>
              <a:ext cx="15503590" cy="7803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569" y="249163"/>
            <a:ext cx="3939649" cy="165996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71335" y="7649719"/>
            <a:ext cx="4852145" cy="19195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569" y="249163"/>
            <a:ext cx="3939649" cy="16599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6465" y="5628609"/>
            <a:ext cx="8935065" cy="2481894"/>
            <a:chOff x="646465" y="5628609"/>
            <a:chExt cx="8935065" cy="24818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465" y="5628609"/>
              <a:ext cx="8935065" cy="24818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65801" y="1311824"/>
            <a:ext cx="8966844" cy="2835839"/>
            <a:chOff x="8865801" y="1311824"/>
            <a:chExt cx="8966844" cy="283583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5801" y="1311824"/>
              <a:ext cx="8966844" cy="283583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02660" y="8431489"/>
            <a:ext cx="5943405" cy="11052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37877" y="4576706"/>
            <a:ext cx="5972986" cy="11147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6465" y="1796918"/>
            <a:ext cx="15489007" cy="7813948"/>
            <a:chOff x="646465" y="1796918"/>
            <a:chExt cx="15489007" cy="78139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465" y="1796918"/>
              <a:ext cx="15489007" cy="781394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52296" y="7295012"/>
            <a:ext cx="4871945" cy="20338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569" y="249163"/>
            <a:ext cx="4791487" cy="16694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9057" y="249163"/>
            <a:ext cx="5050201" cy="16694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07952" y="1794492"/>
            <a:ext cx="9835482" cy="7627827"/>
            <a:chOff x="507952" y="1794492"/>
            <a:chExt cx="9835482" cy="76278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952" y="1794492"/>
              <a:ext cx="9835482" cy="762782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6914" y="5564829"/>
            <a:ext cx="6073422" cy="13286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643579" y="2879629"/>
            <a:ext cx="7237112" cy="1382223"/>
            <a:chOff x="10643579" y="2879629"/>
            <a:chExt cx="7237112" cy="13822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43579" y="2879629"/>
              <a:ext cx="7237112" cy="13822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176" y="0"/>
            <a:ext cx="18285714" cy="10285714"/>
            <a:chOff x="46176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76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9057" y="226074"/>
            <a:ext cx="5902030" cy="166948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6336" y="2162084"/>
            <a:ext cx="7990745" cy="4022151"/>
            <a:chOff x="346336" y="2162084"/>
            <a:chExt cx="7990745" cy="402215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336" y="2162084"/>
              <a:ext cx="7990745" cy="40221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4762" y="2162084"/>
            <a:ext cx="7990745" cy="4031199"/>
            <a:chOff x="9904762" y="2162084"/>
            <a:chExt cx="7990745" cy="403119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4762" y="2162084"/>
              <a:ext cx="7990745" cy="4031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05493" y="4412574"/>
            <a:ext cx="1274728" cy="314698"/>
            <a:chOff x="8505493" y="4412574"/>
            <a:chExt cx="1274728" cy="3146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5493" y="4412574"/>
              <a:ext cx="1274728" cy="3146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05484" y="3848485"/>
            <a:ext cx="1565259" cy="65713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62199" y="5591163"/>
            <a:ext cx="1229659" cy="6476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996420" y="7877458"/>
            <a:ext cx="3340661" cy="923437"/>
            <a:chOff x="4996420" y="7877458"/>
            <a:chExt cx="3340661" cy="92343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96420" y="7877458"/>
              <a:ext cx="3340661" cy="9234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6336" y="7875208"/>
            <a:ext cx="3340661" cy="927936"/>
            <a:chOff x="346336" y="7875208"/>
            <a:chExt cx="3340661" cy="92793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6336" y="7875208"/>
              <a:ext cx="3340661" cy="92793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68153" y="6630894"/>
            <a:ext cx="1097028" cy="795381"/>
            <a:chOff x="1468153" y="6630894"/>
            <a:chExt cx="1097028" cy="79538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68153" y="6630894"/>
              <a:ext cx="1097028" cy="795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118236" y="6630894"/>
            <a:ext cx="1097028" cy="795381"/>
            <a:chOff x="6118236" y="6630894"/>
            <a:chExt cx="1097028" cy="79538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18236" y="6630894"/>
              <a:ext cx="1097028" cy="7953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814420" y="7426275"/>
            <a:ext cx="6171429" cy="1644958"/>
            <a:chOff x="10814420" y="7426275"/>
            <a:chExt cx="6171429" cy="164495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14420" y="7426275"/>
              <a:ext cx="6171429" cy="16449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885407" y="8181827"/>
            <a:ext cx="1274728" cy="314698"/>
            <a:chOff x="8885407" y="8181827"/>
            <a:chExt cx="1274728" cy="31469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8885407" y="8181827"/>
              <a:ext cx="1274728" cy="314698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724088" y="9014956"/>
            <a:ext cx="2397583" cy="657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176" y="0"/>
            <a:ext cx="18285714" cy="10285714"/>
            <a:chOff x="46176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76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76198" y="3523822"/>
            <a:ext cx="9875810" cy="3437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2022-06-06T01:15:20Z</dcterms:created>
  <dcterms:modified xsi:type="dcterms:W3CDTF">2022-06-06T01:15:20Z</dcterms:modified>
</cp:coreProperties>
</file>