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676" y="1655708"/>
            <a:ext cx="11882811" cy="1669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2472" y="6248836"/>
            <a:ext cx="5142614" cy="11147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24242" y="0"/>
            <a:ext cx="11661472" cy="10285714"/>
            <a:chOff x="6624242" y="0"/>
            <a:chExt cx="1166147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242" y="0"/>
              <a:ext cx="11661472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4599" y="2457058"/>
            <a:ext cx="6837967" cy="41407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249" y="403609"/>
            <a:ext cx="2245506" cy="16694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465" y="1681477"/>
            <a:ext cx="15503590" cy="7803752"/>
            <a:chOff x="646465" y="1681477"/>
            <a:chExt cx="15503590" cy="7803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465" y="1681477"/>
              <a:ext cx="15503590" cy="7803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569" y="249163"/>
            <a:ext cx="3939649" cy="16599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71335" y="7649719"/>
            <a:ext cx="5035109" cy="1924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569" y="249163"/>
            <a:ext cx="3939649" cy="16599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6465" y="5628609"/>
            <a:ext cx="8935065" cy="2481894"/>
            <a:chOff x="646465" y="5628609"/>
            <a:chExt cx="8935065" cy="24818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65" y="5628609"/>
              <a:ext cx="8935065" cy="24818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65801" y="1311824"/>
            <a:ext cx="8966844" cy="2835839"/>
            <a:chOff x="8865801" y="1311824"/>
            <a:chExt cx="8966844" cy="28358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5801" y="1311824"/>
              <a:ext cx="8966844" cy="28358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2660" y="8431489"/>
            <a:ext cx="5943405" cy="11052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37877" y="4576706"/>
            <a:ext cx="5972986" cy="1114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465" y="1796918"/>
            <a:ext cx="15489007" cy="7813948"/>
            <a:chOff x="646465" y="1796918"/>
            <a:chExt cx="15489007" cy="78139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465" y="1796918"/>
              <a:ext cx="15489007" cy="78139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52296" y="7295012"/>
            <a:ext cx="4871945" cy="20338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569" y="249163"/>
            <a:ext cx="4791487" cy="1669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057" y="249163"/>
            <a:ext cx="5050201" cy="1669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7952" y="1794492"/>
            <a:ext cx="9835482" cy="7627827"/>
            <a:chOff x="507952" y="1794492"/>
            <a:chExt cx="9835482" cy="76278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952" y="1794492"/>
              <a:ext cx="9835482" cy="76278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6914" y="5564829"/>
            <a:ext cx="6073422" cy="13286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43579" y="2879629"/>
            <a:ext cx="7237112" cy="1382223"/>
            <a:chOff x="10643579" y="2879629"/>
            <a:chExt cx="7237112" cy="13822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3579" y="2879629"/>
              <a:ext cx="7237112" cy="1382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176" y="0"/>
            <a:ext cx="18285714" cy="10285714"/>
            <a:chOff x="46176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6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057" y="226074"/>
            <a:ext cx="5902030" cy="1669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6336" y="2162084"/>
            <a:ext cx="7990745" cy="4022151"/>
            <a:chOff x="346336" y="2162084"/>
            <a:chExt cx="7990745" cy="40221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336" y="2162084"/>
              <a:ext cx="7990745" cy="4022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4762" y="2162084"/>
            <a:ext cx="7990745" cy="4031199"/>
            <a:chOff x="9904762" y="2162084"/>
            <a:chExt cx="7990745" cy="40311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4762" y="2162084"/>
              <a:ext cx="7990745" cy="4031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05493" y="4412574"/>
            <a:ext cx="1274728" cy="314698"/>
            <a:chOff x="8505493" y="4412574"/>
            <a:chExt cx="1274728" cy="314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5493" y="4412574"/>
              <a:ext cx="1274728" cy="3146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05484" y="3848485"/>
            <a:ext cx="1565259" cy="6571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2199" y="5591163"/>
            <a:ext cx="1229659" cy="6476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96420" y="7877458"/>
            <a:ext cx="3340661" cy="923437"/>
            <a:chOff x="4996420" y="7877458"/>
            <a:chExt cx="3340661" cy="9234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6420" y="7877458"/>
              <a:ext cx="3340661" cy="923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336" y="7875208"/>
            <a:ext cx="3340661" cy="927936"/>
            <a:chOff x="346336" y="7875208"/>
            <a:chExt cx="3340661" cy="9279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6336" y="7875208"/>
              <a:ext cx="3340661" cy="9279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8153" y="6630894"/>
            <a:ext cx="1097028" cy="795381"/>
            <a:chOff x="1468153" y="6630894"/>
            <a:chExt cx="1097028" cy="795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8153" y="6630894"/>
              <a:ext cx="1097028" cy="795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18236" y="6630894"/>
            <a:ext cx="1097028" cy="795381"/>
            <a:chOff x="6118236" y="6630894"/>
            <a:chExt cx="1097028" cy="7953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8236" y="6630894"/>
              <a:ext cx="1097028" cy="795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14420" y="7426275"/>
            <a:ext cx="6171429" cy="1644958"/>
            <a:chOff x="10814420" y="7426275"/>
            <a:chExt cx="6171429" cy="16449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14420" y="7426275"/>
              <a:ext cx="6171429" cy="16449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14686" y="6676087"/>
            <a:ext cx="970897" cy="217376"/>
            <a:chOff x="13414686" y="6676087"/>
            <a:chExt cx="970897" cy="2173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3414686" y="6676087"/>
              <a:ext cx="970897" cy="21737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24088" y="9014956"/>
            <a:ext cx="2397583" cy="657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176" y="0"/>
            <a:ext cx="18285714" cy="10285714"/>
            <a:chOff x="46176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6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6198" y="3523822"/>
            <a:ext cx="9875810" cy="343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2022-06-06T15:09:40Z</dcterms:created>
  <dcterms:modified xsi:type="dcterms:W3CDTF">2022-06-06T15:09:40Z</dcterms:modified>
</cp:coreProperties>
</file>