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2" r:id="rId3"/>
    <p:sldId id="258" r:id="rId4"/>
    <p:sldId id="259" r:id="rId5"/>
    <p:sldId id="260" r:id="rId6"/>
    <p:sldId id="268" r:id="rId7"/>
    <p:sldId id="267" r:id="rId8"/>
    <p:sldId id="263" r:id="rId9"/>
    <p:sldId id="264" r:id="rId10"/>
    <p:sldId id="266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46EF8-7985-4315-83C9-5198112F1A5A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88E4-C380-4373-9F28-65C926070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8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02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81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4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4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14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4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36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5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53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92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0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E37C-41E0-42C1-9C51-0C2DE2412DA8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AA05-8E62-43CC-B92C-2B501095FF12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2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8945-C497-412E-9F41-E1DE79E3394A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1D47-739A-485E-B97D-AF10F74B7D28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9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2C4B-09FB-4F4B-AE11-D243FD5B543A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0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40BF-B4C7-48C7-AB34-EEDB208CD5AC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6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A499-B3A9-42CF-817E-9E2AD6C31FA3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1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3BCA-0162-4DBF-95F8-0CE7993B3847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3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FE75-B1EB-4E33-9D91-B7818EB4BF50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0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3F1E-8AB7-4665-8F28-8D4377392132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8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DB49-BF8A-4EAF-A97C-802739C13DB8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00D8-DEAC-421C-B7C0-AAE10FFA052C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5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49437"/>
              </p:ext>
            </p:extLst>
          </p:nvPr>
        </p:nvGraphicFramePr>
        <p:xfrm>
          <a:off x="388998" y="1841817"/>
          <a:ext cx="8918658" cy="312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/>
                <a:gridCol w="1077017"/>
                <a:gridCol w="1077017"/>
                <a:gridCol w="721043"/>
                <a:gridCol w="1084547"/>
                <a:gridCol w="2110105"/>
                <a:gridCol w="1406843"/>
                <a:gridCol w="721043"/>
              </a:tblGrid>
              <a:tr h="525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소유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 상태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반납예정일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504138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Pro_SRV_0001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목록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목록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64448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검색시</a:t>
                      </a:r>
                      <a:r>
                        <a:rPr lang="ko-KR" altLang="en-US" sz="900" baseline="0" dirty="0" smtClean="0"/>
                        <a:t> 아이템 이름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 타입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 소유자를 기준으로 검색</a:t>
                      </a:r>
                      <a:endParaRPr lang="en-US" altLang="ko-KR" sz="9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대여 상태가 대여이력이 없거나 대여가능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 반려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반납인 경우 모두 대여가능으로 출력됨</a:t>
                      </a:r>
                      <a:endParaRPr lang="en-US" altLang="ko-KR" sz="9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내 박스에 넣기 </a:t>
                      </a:r>
                      <a:r>
                        <a:rPr lang="ko-KR" altLang="en-US" sz="900" baseline="0" dirty="0" err="1" smtClean="0"/>
                        <a:t>클릭시</a:t>
                      </a:r>
                      <a:r>
                        <a:rPr lang="ko-KR" altLang="en-US" sz="900" baseline="0" dirty="0" smtClean="0"/>
                        <a:t> 정상 </a:t>
                      </a:r>
                      <a:r>
                        <a:rPr lang="ko-KR" altLang="en-US" sz="900" baseline="0" dirty="0" err="1" smtClean="0"/>
                        <a:t>처리후</a:t>
                      </a:r>
                      <a:r>
                        <a:rPr lang="ko-KR" altLang="en-US" sz="900" baseline="0" dirty="0" smtClean="0"/>
                        <a:t> 팝업 출력</a:t>
                      </a:r>
                      <a:endParaRPr lang="en-US" altLang="ko-KR" sz="9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내 박스에 넣기 </a:t>
                      </a:r>
                      <a:r>
                        <a:rPr lang="ko-KR" altLang="en-US" sz="900" baseline="0" dirty="0" err="1" smtClean="0"/>
                        <a:t>실패시</a:t>
                      </a:r>
                      <a:r>
                        <a:rPr lang="ko-KR" altLang="en-US" sz="900" baseline="0" dirty="0" smtClean="0"/>
                        <a:t> 에러 메시지 출력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36530"/>
              </p:ext>
            </p:extLst>
          </p:nvPr>
        </p:nvGraphicFramePr>
        <p:xfrm>
          <a:off x="382662" y="1394783"/>
          <a:ext cx="89237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39"/>
                <a:gridCol w="606751"/>
                <a:gridCol w="239283"/>
                <a:gridCol w="632388"/>
                <a:gridCol w="640935"/>
                <a:gridCol w="99131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반납일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 박스에 넣기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8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88468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Pro_MGR_0003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회원조회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회원관리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회원조회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64775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회원을 검색항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smtClean="0"/>
                        <a:t>상세보기 </a:t>
                      </a:r>
                      <a:r>
                        <a:rPr lang="ko-KR" altLang="en-US" sz="900" baseline="0" dirty="0" smtClean="0"/>
                        <a:t>버튼으로 유저 상세보기가 가능하다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73303"/>
              </p:ext>
            </p:extLst>
          </p:nvPr>
        </p:nvGraphicFramePr>
        <p:xfrm>
          <a:off x="382662" y="1394783"/>
          <a:ext cx="89237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2736"/>
                <a:gridCol w="15809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회원검색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18955"/>
              </p:ext>
            </p:extLst>
          </p:nvPr>
        </p:nvGraphicFramePr>
        <p:xfrm>
          <a:off x="388998" y="1910184"/>
          <a:ext cx="8917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639"/>
                <a:gridCol w="1367134"/>
                <a:gridCol w="2590061"/>
                <a:gridCol w="2375731"/>
                <a:gridCol w="1155402"/>
                <a:gridCol w="8614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사진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카카오 아이디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유저 상태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2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51897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Pro_MGR_0006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회원상세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회원관리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회원상세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61715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회원정보를 확인 할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err="1" smtClean="0"/>
                        <a:t>회원정보중</a:t>
                      </a:r>
                      <a:r>
                        <a:rPr lang="ko-KR" altLang="en-US" sz="900" baseline="0" dirty="0" smtClean="0"/>
                        <a:t> 이미지는 관리자 권한으로 기본이미지로 변경이 가능하다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87573" y="1848933"/>
          <a:ext cx="2449631" cy="251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631"/>
              </a:tblGrid>
              <a:tr h="251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55400"/>
              </p:ext>
            </p:extLst>
          </p:nvPr>
        </p:nvGraphicFramePr>
        <p:xfrm>
          <a:off x="3018253" y="1847508"/>
          <a:ext cx="628811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16"/>
                <a:gridCol w="3824161"/>
                <a:gridCol w="1239141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핸드폰 번호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아이디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기본이미지로 변경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유저 상태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가입승인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25622"/>
              </p:ext>
            </p:extLst>
          </p:nvPr>
        </p:nvGraphicFramePr>
        <p:xfrm>
          <a:off x="7409204" y="1392964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108"/>
                <a:gridCol w="949108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회원삭제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0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03392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Pro_SRV_0002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상세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상세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87629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내 박스에 넣기 </a:t>
                      </a:r>
                      <a:r>
                        <a:rPr lang="ko-KR" altLang="en-US" sz="900" baseline="0" dirty="0" err="1" smtClean="0"/>
                        <a:t>클릭시</a:t>
                      </a:r>
                      <a:r>
                        <a:rPr lang="ko-KR" altLang="en-US" sz="900" baseline="0" dirty="0" smtClean="0"/>
                        <a:t> 정상 </a:t>
                      </a:r>
                      <a:r>
                        <a:rPr lang="ko-KR" altLang="en-US" sz="900" baseline="0" dirty="0" err="1" smtClean="0"/>
                        <a:t>처리후</a:t>
                      </a:r>
                      <a:r>
                        <a:rPr lang="ko-KR" altLang="en-US" sz="900" baseline="0" dirty="0" smtClean="0"/>
                        <a:t> 팝업 출력</a:t>
                      </a:r>
                      <a:endParaRPr lang="en-US" altLang="ko-KR" sz="9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내 박스에 넣기 </a:t>
                      </a:r>
                      <a:r>
                        <a:rPr lang="ko-KR" altLang="en-US" sz="900" baseline="0" dirty="0" err="1" smtClean="0"/>
                        <a:t>실패시</a:t>
                      </a:r>
                      <a:r>
                        <a:rPr lang="ko-KR" altLang="en-US" sz="900" baseline="0" dirty="0" smtClean="0"/>
                        <a:t> 에러 메시지 출력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87573" y="1848933"/>
          <a:ext cx="2449631" cy="251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631"/>
              </a:tblGrid>
              <a:tr h="251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3018253" y="1847508"/>
          <a:ext cx="6288118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16"/>
                <a:gridCol w="506330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이름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식별번호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타입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아아템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소유자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서브 아이템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상태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현재위치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409204" y="1392964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216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 박스에 넣기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7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21256"/>
              </p:ext>
            </p:extLst>
          </p:nvPr>
        </p:nvGraphicFramePr>
        <p:xfrm>
          <a:off x="388998" y="1841817"/>
          <a:ext cx="8917375" cy="163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36"/>
                <a:gridCol w="1034041"/>
                <a:gridCol w="726392"/>
                <a:gridCol w="632389"/>
                <a:gridCol w="743484"/>
                <a:gridCol w="873417"/>
                <a:gridCol w="873417"/>
                <a:gridCol w="972814"/>
                <a:gridCol w="911535"/>
                <a:gridCol w="1692850"/>
              </a:tblGrid>
              <a:tr h="5258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대여일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반납일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현재위치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반납위치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02877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Pro_SRV_0003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대여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 메뉴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내 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96064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내 박스로 옮긴 모든 아이템이 표시됨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대여신청 탭에서는 대여신청 </a:t>
                      </a:r>
                      <a:r>
                        <a:rPr lang="ko-KR" altLang="en-US" sz="900" baseline="0" dirty="0" err="1" smtClean="0"/>
                        <a:t>클릭시</a:t>
                      </a:r>
                      <a:r>
                        <a:rPr lang="ko-KR" altLang="en-US" sz="900" baseline="0" dirty="0" smtClean="0"/>
                        <a:t> 대출종류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반납일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반납위치가 작성되어야 신청이 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대출종류가 외부인 경우 비고가 작성되어야 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이동신청 탭에서는 </a:t>
                      </a:r>
                      <a:r>
                        <a:rPr lang="ko-KR" altLang="en-US" sz="900" baseline="0" dirty="0" err="1" smtClean="0"/>
                        <a:t>이동시</a:t>
                      </a:r>
                      <a:r>
                        <a:rPr lang="ko-KR" altLang="en-US" sz="900" baseline="0" dirty="0" smtClean="0"/>
                        <a:t> 이동위치가 작성되어야 신청이 된다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37087"/>
              </p:ext>
            </p:extLst>
          </p:nvPr>
        </p:nvGraphicFramePr>
        <p:xfrm>
          <a:off x="382662" y="1394783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대여신청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이동신청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62097"/>
              </p:ext>
            </p:extLst>
          </p:nvPr>
        </p:nvGraphicFramePr>
        <p:xfrm>
          <a:off x="7409204" y="1392964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108"/>
                <a:gridCol w="949108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선택삭제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대여신청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15276"/>
              </p:ext>
            </p:extLst>
          </p:nvPr>
        </p:nvGraphicFramePr>
        <p:xfrm>
          <a:off x="396119" y="4216124"/>
          <a:ext cx="8917373" cy="163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8"/>
                <a:gridCol w="980054"/>
                <a:gridCol w="732076"/>
                <a:gridCol w="870662"/>
                <a:gridCol w="1121724"/>
                <a:gridCol w="1208010"/>
                <a:gridCol w="1215855"/>
                <a:gridCol w="2304894"/>
              </a:tblGrid>
              <a:tr h="5258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소유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현재위치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이동위치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54415"/>
              </p:ext>
            </p:extLst>
          </p:nvPr>
        </p:nvGraphicFramePr>
        <p:xfrm>
          <a:off x="389783" y="3769090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대여신청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이동신청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74861"/>
              </p:ext>
            </p:extLst>
          </p:nvPr>
        </p:nvGraphicFramePr>
        <p:xfrm>
          <a:off x="7416325" y="3767271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108"/>
                <a:gridCol w="949108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선택삭제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3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9090"/>
              </p:ext>
            </p:extLst>
          </p:nvPr>
        </p:nvGraphicFramePr>
        <p:xfrm>
          <a:off x="388998" y="1388891"/>
          <a:ext cx="8917372" cy="386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49"/>
                <a:gridCol w="632949"/>
                <a:gridCol w="423748"/>
                <a:gridCol w="783053"/>
                <a:gridCol w="674678"/>
                <a:gridCol w="779251"/>
                <a:gridCol w="733914"/>
                <a:gridCol w="1018728"/>
                <a:gridCol w="1349482"/>
                <a:gridCol w="1162228"/>
                <a:gridCol w="726392"/>
              </a:tblGrid>
              <a:tr h="52581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이미지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타입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반납예정일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반납위치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대여종류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대여상태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신청일자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대여취소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대여 신청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대여 신청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반납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lt"/>
                        </a:rPr>
                        <a:t>2018/09/05 11:00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반납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lt"/>
                        </a:rPr>
                        <a:t>2018/09/05 11:00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거절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lt"/>
                        </a:rPr>
                        <a:t>2018/09/01 10:00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대여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lt"/>
                        </a:rPr>
                        <a:t>2018/09/01 10:00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대여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2018/09/01 10:00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이동 완료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lt"/>
                        </a:rPr>
                        <a:t>2018/08/01 16:00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이동 신청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lt"/>
                        </a:rPr>
                        <a:t>2018/08/01 13:00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1517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Pro_SRV_0004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나의 </a:t>
                      </a:r>
                      <a:r>
                        <a:rPr lang="ko-KR" altLang="en-US" sz="1100" dirty="0" smtClean="0"/>
                        <a:t>대여신청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 메뉴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나의 </a:t>
                      </a:r>
                      <a:r>
                        <a:rPr lang="ko-KR" altLang="en-US" sz="1100" dirty="0" smtClean="0"/>
                        <a:t>대여신청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77027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err="1" smtClean="0"/>
                        <a:t>대여신청한</a:t>
                      </a:r>
                      <a:r>
                        <a:rPr lang="ko-KR" altLang="en-US" sz="900" baseline="0" dirty="0" smtClean="0"/>
                        <a:t> 모든 아이템들과 대여 이력이 모두 보여진다</a:t>
                      </a:r>
                      <a:r>
                        <a:rPr lang="en-US" altLang="ko-KR" sz="90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대여 </a:t>
                      </a:r>
                      <a:r>
                        <a:rPr lang="ko-KR" altLang="en-US" sz="900" baseline="0" dirty="0" err="1" smtClean="0"/>
                        <a:t>신청중에는</a:t>
                      </a:r>
                      <a:r>
                        <a:rPr lang="ko-KR" altLang="en-US" sz="900" baseline="0" dirty="0" smtClean="0"/>
                        <a:t> 취소가 가능하다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88964"/>
              </p:ext>
            </p:extLst>
          </p:nvPr>
        </p:nvGraphicFramePr>
        <p:xfrm>
          <a:off x="388998" y="1841817"/>
          <a:ext cx="8917378" cy="163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286"/>
                <a:gridCol w="494286"/>
                <a:gridCol w="494286"/>
                <a:gridCol w="828656"/>
                <a:gridCol w="828656"/>
                <a:gridCol w="1278611"/>
                <a:gridCol w="932386"/>
                <a:gridCol w="1040750"/>
                <a:gridCol w="1222701"/>
                <a:gridCol w="698686"/>
                <a:gridCol w="604074"/>
              </a:tblGrid>
              <a:tr h="5258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반납예정일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반납위치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요청상태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승인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거절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승인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거절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승인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거절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27043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Pro_SRV_0005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내게 온 대여요청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내 메뉴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내게 온 대여요청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47663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대여승인 목록에서는 다른 사용자가 아이템 대여를 </a:t>
                      </a:r>
                      <a:r>
                        <a:rPr lang="ko-KR" altLang="en-US" sz="900" baseline="0" dirty="0" err="1" smtClean="0"/>
                        <a:t>요청하였을떄</a:t>
                      </a:r>
                      <a:r>
                        <a:rPr lang="ko-KR" altLang="en-US" sz="900" baseline="0" dirty="0" smtClean="0"/>
                        <a:t> 목록이 추가된다</a:t>
                      </a:r>
                      <a:r>
                        <a:rPr lang="en-US" altLang="ko-KR" sz="90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체크박스를 통해 선택승인과 선택 거절이 가능하다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대여이동 목록에서는 다른 사용자가 아이템 이동을 </a:t>
                      </a:r>
                      <a:r>
                        <a:rPr lang="ko-KR" altLang="en-US" sz="900" baseline="0" dirty="0" err="1" smtClean="0"/>
                        <a:t>요청하였을떄</a:t>
                      </a:r>
                      <a:r>
                        <a:rPr lang="ko-KR" altLang="en-US" sz="900" baseline="0" dirty="0" smtClean="0"/>
                        <a:t> 목록이 추가된다</a:t>
                      </a:r>
                      <a:r>
                        <a:rPr lang="en-US" altLang="ko-KR" sz="90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체크박스를 통해 선택승인과 선택 거절이 가능하다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61891"/>
              </p:ext>
            </p:extLst>
          </p:nvPr>
        </p:nvGraphicFramePr>
        <p:xfrm>
          <a:off x="382662" y="1394783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승인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이동승인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628"/>
              </p:ext>
            </p:extLst>
          </p:nvPr>
        </p:nvGraphicFramePr>
        <p:xfrm>
          <a:off x="7409204" y="1392964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108"/>
                <a:gridCol w="949108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선택승인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선택거절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65784"/>
              </p:ext>
            </p:extLst>
          </p:nvPr>
        </p:nvGraphicFramePr>
        <p:xfrm>
          <a:off x="396119" y="4250308"/>
          <a:ext cx="8917374" cy="163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36"/>
                <a:gridCol w="539836"/>
                <a:gridCol w="539836"/>
                <a:gridCol w="642030"/>
                <a:gridCol w="897393"/>
                <a:gridCol w="571801"/>
                <a:gridCol w="890791"/>
                <a:gridCol w="896576"/>
                <a:gridCol w="2088378"/>
                <a:gridCol w="674599"/>
                <a:gridCol w="636298"/>
              </a:tblGrid>
              <a:tr h="5258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이동요청자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소유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현재위치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이동위치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요청상태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승인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거절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승인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거절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승인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거절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81442"/>
              </p:ext>
            </p:extLst>
          </p:nvPr>
        </p:nvGraphicFramePr>
        <p:xfrm>
          <a:off x="389783" y="3769090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대여승인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이동승인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48697"/>
              </p:ext>
            </p:extLst>
          </p:nvPr>
        </p:nvGraphicFramePr>
        <p:xfrm>
          <a:off x="7416326" y="3775817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108"/>
                <a:gridCol w="949108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선택승인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선택거절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80711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Pro_SRV_0006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 상태변경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 메뉴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 상태변경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13564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회원이 자신의 정보를 수정 할 수 있다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이름은 변경이 불가능하다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87573" y="1848933"/>
          <a:ext cx="2449631" cy="251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631"/>
              </a:tblGrid>
              <a:tr h="251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4354"/>
              </p:ext>
            </p:extLst>
          </p:nvPr>
        </p:nvGraphicFramePr>
        <p:xfrm>
          <a:off x="3018253" y="1847508"/>
          <a:ext cx="6288118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16"/>
                <a:gridCol w="506330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핸드폰 번호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아이디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652169"/>
              </p:ext>
            </p:extLst>
          </p:nvPr>
        </p:nvGraphicFramePr>
        <p:xfrm>
          <a:off x="7409204" y="1392964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216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5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68326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Pro_SRV_0007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70267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회원가입신청을 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55746"/>
              </p:ext>
            </p:extLst>
          </p:nvPr>
        </p:nvGraphicFramePr>
        <p:xfrm>
          <a:off x="387573" y="1848933"/>
          <a:ext cx="2449631" cy="251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631"/>
              </a:tblGrid>
              <a:tr h="251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01183"/>
              </p:ext>
            </p:extLst>
          </p:nvPr>
        </p:nvGraphicFramePr>
        <p:xfrm>
          <a:off x="3018253" y="1847508"/>
          <a:ext cx="6288118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16"/>
                <a:gridCol w="506330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핸드폰 번호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아이디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51327"/>
              </p:ext>
            </p:extLst>
          </p:nvPr>
        </p:nvGraphicFramePr>
        <p:xfrm>
          <a:off x="7409204" y="1392964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216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회원가입 신청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7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20392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Pro_MGR_0001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아아템</a:t>
                      </a:r>
                      <a:r>
                        <a:rPr lang="ko-KR" altLang="en-US" sz="1100" dirty="0" smtClean="0"/>
                        <a:t> 추가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아이템관리</a:t>
                      </a:r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추가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4080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관리자가 아이템을 생성 할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서브아이템은 다른 아이템을 하위 아이템으로 등록하여 아이템들간의 관계를 설정할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87573" y="1848933"/>
          <a:ext cx="2449631" cy="251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631"/>
              </a:tblGrid>
              <a:tr h="251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87750"/>
              </p:ext>
            </p:extLst>
          </p:nvPr>
        </p:nvGraphicFramePr>
        <p:xfrm>
          <a:off x="3018253" y="1847508"/>
          <a:ext cx="628811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16"/>
                <a:gridCol w="506330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이미지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아아템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타입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소유자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상태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현재위치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서브 아이템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69611"/>
              </p:ext>
            </p:extLst>
          </p:nvPr>
        </p:nvGraphicFramePr>
        <p:xfrm>
          <a:off x="7409204" y="1392964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216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아이템 추가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8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42832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Pro_MGR_0002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아아템</a:t>
                      </a:r>
                      <a:r>
                        <a:rPr lang="ko-KR" altLang="en-US" sz="1100" dirty="0" smtClean="0"/>
                        <a:t> 상태 변경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아이템관리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아아템</a:t>
                      </a:r>
                      <a:r>
                        <a:rPr lang="ko-KR" altLang="en-US" sz="1100" dirty="0" smtClean="0"/>
                        <a:t> 상태 변경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15420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아이템의 상태를 변경 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87573" y="1848933"/>
          <a:ext cx="2449631" cy="251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631"/>
              </a:tblGrid>
              <a:tr h="251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3018253" y="1847508"/>
          <a:ext cx="628811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16"/>
                <a:gridCol w="506330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이미지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아아템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타입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소유자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상태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현재위치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서브 아이템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66009"/>
              </p:ext>
            </p:extLst>
          </p:nvPr>
        </p:nvGraphicFramePr>
        <p:xfrm>
          <a:off x="7409204" y="1392964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216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아이템 상태 변경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9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679</Words>
  <Application>Microsoft Office PowerPoint</Application>
  <PresentationFormat>와이드스크린</PresentationFormat>
  <Paragraphs>357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Frank</dc:creator>
  <cp:lastModifiedBy>Frank</cp:lastModifiedBy>
  <cp:revision>102</cp:revision>
  <dcterms:created xsi:type="dcterms:W3CDTF">2018-09-05T14:34:51Z</dcterms:created>
  <dcterms:modified xsi:type="dcterms:W3CDTF">2018-09-26T06:45:21Z</dcterms:modified>
</cp:coreProperties>
</file>