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507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5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9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6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6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6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DCF6-A7BA-4355-AB3E-E7BECC73A3F1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4685-B088-4F37-8011-809F12D74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꺾인 연결선 20"/>
          <p:cNvCxnSpPr/>
          <p:nvPr/>
        </p:nvCxnSpPr>
        <p:spPr>
          <a:xfrm flipV="1">
            <a:off x="5843181" y="2987365"/>
            <a:ext cx="1683521" cy="1576090"/>
          </a:xfrm>
          <a:prstGeom prst="bentConnector3">
            <a:avLst>
              <a:gd name="adj1" fmla="val 28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4454"/>
              </p:ext>
            </p:extLst>
          </p:nvPr>
        </p:nvGraphicFramePr>
        <p:xfrm>
          <a:off x="2973936" y="526747"/>
          <a:ext cx="28800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2880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TB_ITEM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ITM_ID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CHAR(8)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ITM_NAME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ITM_TYPE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CHAR(16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ITM_OWNER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VARCHAR(20)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ITM_MAINITEM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CHAR(8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ITM_NOTE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ITM_IMAGE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ITM_LOCATION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VARCHAR(20)</a:t>
                      </a:r>
                      <a:endParaRPr lang="ko-KR" altLang="en-US" sz="10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47126"/>
              </p:ext>
            </p:extLst>
          </p:nvPr>
        </p:nvGraphicFramePr>
        <p:xfrm>
          <a:off x="6988310" y="482835"/>
          <a:ext cx="2880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2880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TB_CONDITION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CHAR(16)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CDT_CONDITION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CHAR(16)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CDT_ITEM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CHAR(8)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VARCHAR(20)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CDT_LOCATION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VARCHAR(20)</a:t>
                      </a:r>
                      <a:endParaRPr lang="ko-KR" altLang="en-US" sz="1000" b="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CDT_RENTTYPE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CHAR(16)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CDT_NOTE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CDT_TODATE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CDT_FROMDATE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CDT_RETURNDATE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CDT_CREATEDATE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97619"/>
              </p:ext>
            </p:extLst>
          </p:nvPr>
        </p:nvGraphicFramePr>
        <p:xfrm>
          <a:off x="2981809" y="3861762"/>
          <a:ext cx="2880000" cy="22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3060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TB_USER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VARCHAR(20)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USR_PASSWORD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VARCHAR(20)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USR_IMAGE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USR_SMS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VARCHAR(13)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USR_KAKAO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USR_USEYN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CHAR(1)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USR_ACTIVE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CHAR(1)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연결선 11"/>
          <p:cNvCxnSpPr>
            <a:stCxn id="5" idx="2"/>
            <a:endCxn id="7" idx="0"/>
          </p:cNvCxnSpPr>
          <p:nvPr/>
        </p:nvCxnSpPr>
        <p:spPr>
          <a:xfrm>
            <a:off x="4413936" y="2782267"/>
            <a:ext cx="7873" cy="107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6766120" y="2059536"/>
            <a:ext cx="205099" cy="20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6766120" y="2264636"/>
            <a:ext cx="222190" cy="20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766120" y="2790811"/>
            <a:ext cx="205099" cy="20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6766120" y="2995911"/>
            <a:ext cx="222190" cy="20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4215378" y="2782267"/>
            <a:ext cx="205099" cy="20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420477" y="2782266"/>
            <a:ext cx="205099" cy="20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06832" y="2987365"/>
            <a:ext cx="410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317927" y="2995911"/>
            <a:ext cx="205099" cy="205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6766119" y="2059536"/>
            <a:ext cx="0" cy="41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64695" y="2790811"/>
            <a:ext cx="0" cy="41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558884" y="2893361"/>
            <a:ext cx="205099" cy="205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4206833" y="3743057"/>
            <a:ext cx="410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317927" y="3537958"/>
            <a:ext cx="205099" cy="205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6029762" y="1469876"/>
            <a:ext cx="0" cy="41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50408" y="4358356"/>
            <a:ext cx="0" cy="41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3"/>
          </p:cNvCxnSpPr>
          <p:nvPr/>
        </p:nvCxnSpPr>
        <p:spPr>
          <a:xfrm>
            <a:off x="5853936" y="1654507"/>
            <a:ext cx="1134374" cy="610128"/>
          </a:xfrm>
          <a:prstGeom prst="bentConnector3">
            <a:avLst>
              <a:gd name="adj1" fmla="val 40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75563"/>
              </p:ext>
            </p:extLst>
          </p:nvPr>
        </p:nvGraphicFramePr>
        <p:xfrm>
          <a:off x="6988310" y="4332716"/>
          <a:ext cx="2880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1440000"/>
              </a:tblGrid>
              <a:tr h="2880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TB_COMMON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COM_ID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CHAR(16)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COM_CATEGORY1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COM_CATEGORY2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COM_CATEGORY3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COM_USEYN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CHAR(1)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99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Frank</dc:creator>
  <cp:lastModifiedBy>Frank</cp:lastModifiedBy>
  <cp:revision>37</cp:revision>
  <dcterms:created xsi:type="dcterms:W3CDTF">2018-09-03T13:39:56Z</dcterms:created>
  <dcterms:modified xsi:type="dcterms:W3CDTF">2018-09-16T15:44:47Z</dcterms:modified>
</cp:coreProperties>
</file>