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67" r:id="rId6"/>
    <p:sldId id="263" r:id="rId7"/>
    <p:sldId id="266" r:id="rId8"/>
    <p:sldId id="259" r:id="rId9"/>
    <p:sldId id="262" r:id="rId10"/>
    <p:sldId id="264" r:id="rId11"/>
    <p:sldId id="260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욱 황" userId="4ef6500828eae399" providerId="LiveId" clId="{9A47C71C-90E0-444D-9289-A054697F2D96}"/>
    <pc:docChg chg="undo custSel addSld modSld sldOrd">
      <pc:chgData name="동욱 황" userId="4ef6500828eae399" providerId="LiveId" clId="{9A47C71C-90E0-444D-9289-A054697F2D96}" dt="2024-04-13T10:19:45.860" v="5578" actId="20577"/>
      <pc:docMkLst>
        <pc:docMk/>
      </pc:docMkLst>
      <pc:sldChg chg="modSp mod">
        <pc:chgData name="동욱 황" userId="4ef6500828eae399" providerId="LiveId" clId="{9A47C71C-90E0-444D-9289-A054697F2D96}" dt="2024-04-13T08:03:09.923" v="2186" actId="14100"/>
        <pc:sldMkLst>
          <pc:docMk/>
          <pc:sldMk cId="223252121" sldId="256"/>
        </pc:sldMkLst>
        <pc:spChg chg="mod">
          <ac:chgData name="동욱 황" userId="4ef6500828eae399" providerId="LiveId" clId="{9A47C71C-90E0-444D-9289-A054697F2D96}" dt="2024-04-13T08:02:32.145" v="2088" actId="20577"/>
          <ac:spMkLst>
            <pc:docMk/>
            <pc:sldMk cId="223252121" sldId="256"/>
            <ac:spMk id="2" creationId="{190AEE30-E81C-41E3-31AA-4DFDA562F743}"/>
          </ac:spMkLst>
        </pc:spChg>
        <pc:spChg chg="mod">
          <ac:chgData name="동욱 황" userId="4ef6500828eae399" providerId="LiveId" clId="{9A47C71C-90E0-444D-9289-A054697F2D96}" dt="2024-04-13T08:03:09.923" v="2186" actId="14100"/>
          <ac:spMkLst>
            <pc:docMk/>
            <pc:sldMk cId="223252121" sldId="256"/>
            <ac:spMk id="3" creationId="{82C546CA-2BA2-E9EC-9744-117F6DB984EB}"/>
          </ac:spMkLst>
        </pc:spChg>
      </pc:sldChg>
      <pc:sldChg chg="addSp modSp mod">
        <pc:chgData name="동욱 황" userId="4ef6500828eae399" providerId="LiveId" clId="{9A47C71C-90E0-444D-9289-A054697F2D96}" dt="2024-04-13T09:57:25.547" v="5451" actId="20577"/>
        <pc:sldMkLst>
          <pc:docMk/>
          <pc:sldMk cId="1588200067" sldId="257"/>
        </pc:sldMkLst>
        <pc:spChg chg="mod">
          <ac:chgData name="동욱 황" userId="4ef6500828eae399" providerId="LiveId" clId="{9A47C71C-90E0-444D-9289-A054697F2D96}" dt="2024-04-13T09:57:25.547" v="5451" actId="20577"/>
          <ac:spMkLst>
            <pc:docMk/>
            <pc:sldMk cId="1588200067" sldId="257"/>
            <ac:spMk id="3" creationId="{0B1C2D0C-242A-CBE9-974F-FAA43E661F3B}"/>
          </ac:spMkLst>
        </pc:spChg>
        <pc:spChg chg="mod">
          <ac:chgData name="동욱 황" userId="4ef6500828eae399" providerId="LiveId" clId="{9A47C71C-90E0-444D-9289-A054697F2D96}" dt="2024-04-13T08:03:29.519" v="2218" actId="20577"/>
          <ac:spMkLst>
            <pc:docMk/>
            <pc:sldMk cId="1588200067" sldId="257"/>
            <ac:spMk id="7" creationId="{0C7086C4-3678-1E5D-2DF5-821C924A5E95}"/>
          </ac:spMkLst>
        </pc:spChg>
        <pc:spChg chg="mod">
          <ac:chgData name="동욱 황" userId="4ef6500828eae399" providerId="LiveId" clId="{9A47C71C-90E0-444D-9289-A054697F2D96}" dt="2024-04-13T08:49:09.133" v="4272" actId="20577"/>
          <ac:spMkLst>
            <pc:docMk/>
            <pc:sldMk cId="1588200067" sldId="257"/>
            <ac:spMk id="8" creationId="{BBE781AF-3776-C289-1B0B-B300B183093D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1" creationId="{03231981-22E7-BD78-4C59-071FB07757B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2" creationId="{9D77AF53-130A-9A17-0A39-7B4E091284F1}"/>
          </ac:spMkLst>
        </pc:spChg>
        <pc:spChg chg="mod">
          <ac:chgData name="동욱 황" userId="4ef6500828eae399" providerId="LiveId" clId="{9A47C71C-90E0-444D-9289-A054697F2D96}" dt="2024-04-13T09:34:23.282" v="4962" actId="1038"/>
          <ac:spMkLst>
            <pc:docMk/>
            <pc:sldMk cId="1588200067" sldId="257"/>
            <ac:spMk id="13" creationId="{A2E014EE-6BD6-065F-99D0-DAB72C6D16B5}"/>
          </ac:spMkLst>
        </pc:spChg>
        <pc:spChg chg="add mod">
          <ac:chgData name="동욱 황" userId="4ef6500828eae399" providerId="LiveId" clId="{9A47C71C-90E0-444D-9289-A054697F2D96}" dt="2024-04-11T11:01:19.496" v="1550" actId="20577"/>
          <ac:spMkLst>
            <pc:docMk/>
            <pc:sldMk cId="1588200067" sldId="257"/>
            <ac:spMk id="19" creationId="{A622981D-A9B9-14FA-9C6D-D58636D289A6}"/>
          </ac:spMkLst>
        </pc:spChg>
        <pc:picChg chg="add mod">
          <ac:chgData name="동욱 황" userId="4ef6500828eae399" providerId="LiveId" clId="{9A47C71C-90E0-444D-9289-A054697F2D96}" dt="2024-04-11T11:07:15.100" v="1622"/>
          <ac:picMkLst>
            <pc:docMk/>
            <pc:sldMk cId="1588200067" sldId="257"/>
            <ac:picMk id="20" creationId="{6F605A2A-1BA1-9E94-9B89-74F751992923}"/>
          </ac:picMkLst>
        </pc:picChg>
      </pc:sldChg>
      <pc:sldChg chg="addSp delSp modSp mod">
        <pc:chgData name="동욱 황" userId="4ef6500828eae399" providerId="LiveId" clId="{9A47C71C-90E0-444D-9289-A054697F2D96}" dt="2024-04-13T08:50:44.232" v="4346" actId="207"/>
        <pc:sldMkLst>
          <pc:docMk/>
          <pc:sldMk cId="1253811803" sldId="258"/>
        </pc:sldMkLst>
        <pc:spChg chg="mod">
          <ac:chgData name="동욱 황" userId="4ef6500828eae399" providerId="LiveId" clId="{9A47C71C-90E0-444D-9289-A054697F2D96}" dt="2024-04-11T10:28:33.024" v="12" actId="1076"/>
          <ac:spMkLst>
            <pc:docMk/>
            <pc:sldMk cId="1253811803" sldId="258"/>
            <ac:spMk id="2" creationId="{F8494254-BA5E-D5EF-6459-244EC931B8BF}"/>
          </ac:spMkLst>
        </pc:spChg>
        <pc:spChg chg="del mod">
          <ac:chgData name="동욱 황" userId="4ef6500828eae399" providerId="LiveId" clId="{9A47C71C-90E0-444D-9289-A054697F2D96}" dt="2024-04-11T11:02:49.251" v="1603" actId="478"/>
          <ac:spMkLst>
            <pc:docMk/>
            <pc:sldMk cId="1253811803" sldId="258"/>
            <ac:spMk id="3" creationId="{5F9981F0-091D-7878-D2E4-C63CB757F13B}"/>
          </ac:spMkLst>
        </pc:spChg>
        <pc:spChg chg="add del">
          <ac:chgData name="동욱 황" userId="4ef6500828eae399" providerId="LiveId" clId="{9A47C71C-90E0-444D-9289-A054697F2D96}" dt="2024-04-11T10:25:46.264" v="2" actId="478"/>
          <ac:spMkLst>
            <pc:docMk/>
            <pc:sldMk cId="1253811803" sldId="258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0:28:36.779" v="14" actId="478"/>
          <ac:spMkLst>
            <pc:docMk/>
            <pc:sldMk cId="1253811803" sldId="258"/>
            <ac:spMk id="18" creationId="{B01F17B8-795B-03C4-90DC-845CA2E6F51B}"/>
          </ac:spMkLst>
        </pc:spChg>
        <pc:spChg chg="add mod">
          <ac:chgData name="동욱 황" userId="4ef6500828eae399" providerId="LiveId" clId="{9A47C71C-90E0-444D-9289-A054697F2D96}" dt="2024-04-13T08:05:28.098" v="2357" actId="207"/>
          <ac:spMkLst>
            <pc:docMk/>
            <pc:sldMk cId="1253811803" sldId="258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3T08:50:44.232" v="4346" actId="207"/>
          <ac:spMkLst>
            <pc:docMk/>
            <pc:sldMk cId="1253811803" sldId="258"/>
            <ac:spMk id="20" creationId="{BFDA6FF6-D734-A163-EBE0-892434CBAB6A}"/>
          </ac:spMkLst>
        </pc:spChg>
        <pc:picChg chg="add del mod">
          <ac:chgData name="동욱 황" userId="4ef6500828eae399" providerId="LiveId" clId="{9A47C71C-90E0-444D-9289-A054697F2D96}" dt="2024-04-11T10:27:33.168" v="7" actId="478"/>
          <ac:picMkLst>
            <pc:docMk/>
            <pc:sldMk cId="1253811803" sldId="258"/>
            <ac:picMk id="15" creationId="{3ECDAAF4-E2E2-3F8F-7A95-A12018E0B620}"/>
          </ac:picMkLst>
        </pc:picChg>
        <pc:picChg chg="add mod">
          <ac:chgData name="동욱 황" userId="4ef6500828eae399" providerId="LiveId" clId="{9A47C71C-90E0-444D-9289-A054697F2D96}" dt="2024-04-11T10:29:01.386" v="18" actId="1440"/>
          <ac:picMkLst>
            <pc:docMk/>
            <pc:sldMk cId="1253811803" sldId="258"/>
            <ac:picMk id="16" creationId="{19167A8E-409F-3A9C-FDD0-E920CEBF94D5}"/>
          </ac:picMkLst>
        </pc:picChg>
        <pc:picChg chg="add mod">
          <ac:chgData name="동욱 황" userId="4ef6500828eae399" providerId="LiveId" clId="{9A47C71C-90E0-444D-9289-A054697F2D96}" dt="2024-04-11T10:30:15.555" v="124" actId="1076"/>
          <ac:picMkLst>
            <pc:docMk/>
            <pc:sldMk cId="1253811803" sldId="258"/>
            <ac:picMk id="17" creationId="{85E4C0CE-FB0F-9C1D-3FEC-4E7B95B35DD4}"/>
          </ac:picMkLst>
        </pc:picChg>
      </pc:sldChg>
      <pc:sldChg chg="addSp delSp modSp mod ord">
        <pc:chgData name="동욱 황" userId="4ef6500828eae399" providerId="LiveId" clId="{9A47C71C-90E0-444D-9289-A054697F2D96}" dt="2024-04-13T08:50:30.729" v="4343" actId="207"/>
        <pc:sldMkLst>
          <pc:docMk/>
          <pc:sldMk cId="1621008864" sldId="259"/>
        </pc:sldMkLst>
        <pc:spChg chg="add mod">
          <ac:chgData name="동욱 황" userId="4ef6500828eae399" providerId="LiveId" clId="{9A47C71C-90E0-444D-9289-A054697F2D96}" dt="2024-04-13T08:48:58.922" v="4268" actId="20577"/>
          <ac:spMkLst>
            <pc:docMk/>
            <pc:sldMk cId="1621008864" sldId="259"/>
            <ac:spMk id="2" creationId="{B4B18606-1283-B7D6-51D8-84C7EA9A4B1B}"/>
          </ac:spMkLst>
        </pc:spChg>
        <pc:spChg chg="add del mod">
          <ac:chgData name="동욱 황" userId="4ef6500828eae399" providerId="LiveId" clId="{9A47C71C-90E0-444D-9289-A054697F2D96}" dt="2024-04-11T11:03:04.699" v="1608" actId="478"/>
          <ac:spMkLst>
            <pc:docMk/>
            <pc:sldMk cId="1621008864" sldId="259"/>
            <ac:spMk id="3" creationId="{9FB27D2B-0B43-964F-631A-7D3B1C529FAA}"/>
          </ac:spMkLst>
        </pc:spChg>
        <pc:spChg chg="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7:52:23.160" v="2013" actId="478"/>
          <ac:spMkLst>
            <pc:docMk/>
            <pc:sldMk cId="1621008864" sldId="259"/>
            <ac:spMk id="5" creationId="{09891B2E-EBBF-7896-0341-D347B6825DC2}"/>
          </ac:spMkLst>
        </pc:spChg>
        <pc:spChg chg="del">
          <ac:chgData name="동욱 황" userId="4ef6500828eae399" providerId="LiveId" clId="{9A47C71C-90E0-444D-9289-A054697F2D96}" dt="2024-04-11T11:02:11.334" v="1561" actId="478"/>
          <ac:spMkLst>
            <pc:docMk/>
            <pc:sldMk cId="1621008864" sldId="259"/>
            <ac:spMk id="6" creationId="{8821C2A5-7597-B9CA-3F75-83635C2AB1C4}"/>
          </ac:spMkLst>
        </pc:spChg>
        <pc:spChg chg="add del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7" creationId="{46A850C3-F215-1595-031F-A2B34003454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8" creationId="{6E2FCB5B-0199-4894-2389-AA26EDB3BE78}"/>
          </ac:spMkLst>
        </pc:spChg>
        <pc:spChg chg="add del mod">
          <ac:chgData name="동욱 황" userId="4ef6500828eae399" providerId="LiveId" clId="{9A47C71C-90E0-444D-9289-A054697F2D96}" dt="2024-04-13T08:49:02.571" v="4269" actId="478"/>
          <ac:spMkLst>
            <pc:docMk/>
            <pc:sldMk cId="1621008864" sldId="259"/>
            <ac:spMk id="8" creationId="{F2BC2A85-459B-16D5-F152-89D0DB45D1D4}"/>
          </ac:spMkLst>
        </pc:spChg>
        <pc:spChg chg="add mod">
          <ac:chgData name="동욱 황" userId="4ef6500828eae399" providerId="LiveId" clId="{9A47C71C-90E0-444D-9289-A054697F2D96}" dt="2024-04-13T08:50:30.729" v="4343" actId="207"/>
          <ac:spMkLst>
            <pc:docMk/>
            <pc:sldMk cId="1621008864" sldId="259"/>
            <ac:spMk id="9" creationId="{165ED3A0-495B-7B1D-8BB4-9204217C4C6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9" creationId="{F10542B8-AF8A-16E7-0437-7407FA940054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5" creationId="{42AFEBB6-6D3C-09D2-32D8-38D60E727D3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6" creationId="{73DEDB3F-D85D-99E7-7368-8928581766E6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17" creationId="{D36AEDE6-91D0-53AD-3BA8-A0178E67C93D}"/>
          </ac:spMkLst>
        </pc:spChg>
        <pc:spChg chg="add mod">
          <ac:chgData name="동욱 황" userId="4ef6500828eae399" providerId="LiveId" clId="{9A47C71C-90E0-444D-9289-A054697F2D96}" dt="2024-04-11T11:13:53.147" v="1813" actId="1035"/>
          <ac:spMkLst>
            <pc:docMk/>
            <pc:sldMk cId="1621008864" sldId="259"/>
            <ac:spMk id="18" creationId="{327C6C79-5B39-C773-01D2-4021A4889633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0" creationId="{AF1AC2DC-1FD2-1682-BD04-E5B61B36889A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1" creationId="{1DFEB1B4-B578-6163-1F67-63F5286CFA30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3" creationId="{94F8C9BB-E37C-D72D-0B1A-AD704080608C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4" creationId="{800A8F8A-BBC3-8CB0-2435-5417F9710B92}"/>
          </ac:spMkLst>
        </pc:spChg>
        <pc:spChg chg="add mod">
          <ac:chgData name="동욱 황" userId="4ef6500828eae399" providerId="LiveId" clId="{9A47C71C-90E0-444D-9289-A054697F2D96}" dt="2024-04-11T11:12:55.464" v="1784" actId="113"/>
          <ac:spMkLst>
            <pc:docMk/>
            <pc:sldMk cId="1621008864" sldId="259"/>
            <ac:spMk id="26" creationId="{8EB8EC39-ACD8-5497-FB13-E10EA0EC056E}"/>
          </ac:spMkLst>
        </pc:sp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0" creationId="{084E021D-443A-AD4F-B39A-3F70989575DB}"/>
          </ac:picMkLst>
        </pc:picChg>
        <pc:picChg chg="add del mod">
          <ac:chgData name="동욱 황" userId="4ef6500828eae399" providerId="LiveId" clId="{9A47C71C-90E0-444D-9289-A054697F2D96}" dt="2024-04-11T11:13:40.960" v="1787" actId="478"/>
          <ac:picMkLst>
            <pc:docMk/>
            <pc:sldMk cId="1621008864" sldId="259"/>
            <ac:picMk id="11" creationId="{8DAA67DF-75AC-B059-F792-44F40A69473E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19" creationId="{E40DE7FA-BF80-BB1D-B7C8-1B86CCBCFA8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2" creationId="{E226C42A-E853-8125-0ACC-47F82D59E61B}"/>
          </ac:picMkLst>
        </pc:picChg>
        <pc:picChg chg="add mod">
          <ac:chgData name="동욱 황" userId="4ef6500828eae399" providerId="LiveId" clId="{9A47C71C-90E0-444D-9289-A054697F2D96}" dt="2024-04-11T11:03:29.117" v="1612"/>
          <ac:picMkLst>
            <pc:docMk/>
            <pc:sldMk cId="1621008864" sldId="259"/>
            <ac:picMk id="25" creationId="{98D41D3E-D307-DDBA-BE1A-C85197FA2D8A}"/>
          </ac:picMkLst>
        </pc:picChg>
        <pc:picChg chg="add mod">
          <ac:chgData name="동욱 황" userId="4ef6500828eae399" providerId="LiveId" clId="{9A47C71C-90E0-444D-9289-A054697F2D96}" dt="2024-04-11T11:14:50.025" v="1817" actId="1076"/>
          <ac:picMkLst>
            <pc:docMk/>
            <pc:sldMk cId="1621008864" sldId="259"/>
            <ac:picMk id="28" creationId="{BE4610C0-A591-1D4B-6B59-B66CF651CB6F}"/>
          </ac:picMkLst>
        </pc:picChg>
        <pc:picChg chg="add del mod">
          <ac:chgData name="동욱 황" userId="4ef6500828eae399" providerId="LiveId" clId="{9A47C71C-90E0-444D-9289-A054697F2D96}" dt="2024-04-11T11:14:43.744" v="1814" actId="478"/>
          <ac:picMkLst>
            <pc:docMk/>
            <pc:sldMk cId="1621008864" sldId="259"/>
            <ac:picMk id="1026" creationId="{DE051DFE-0BE8-CB9A-E5B3-D128DC9AD1E0}"/>
          </ac:picMkLst>
        </pc:picChg>
        <pc:cxnChg chg="add mod">
          <ac:chgData name="동욱 황" userId="4ef6500828eae399" providerId="LiveId" clId="{9A47C71C-90E0-444D-9289-A054697F2D96}" dt="2024-04-11T11:11:37.784" v="1757" actId="1076"/>
          <ac:cxnSpMkLst>
            <pc:docMk/>
            <pc:sldMk cId="1621008864" sldId="259"/>
            <ac:cxnSpMk id="12" creationId="{37BCB0CB-FD0B-96B3-6024-D6FBE6DC9113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3" creationId="{DAA3C4F4-C9FA-F290-5EB3-775099DC1A66}"/>
          </ac:cxnSpMkLst>
        </pc:cxnChg>
        <pc:cxnChg chg="add mod">
          <ac:chgData name="동욱 황" userId="4ef6500828eae399" providerId="LiveId" clId="{9A47C71C-90E0-444D-9289-A054697F2D96}" dt="2024-04-11T11:03:29.117" v="1612"/>
          <ac:cxnSpMkLst>
            <pc:docMk/>
            <pc:sldMk cId="1621008864" sldId="259"/>
            <ac:cxnSpMk id="14" creationId="{5F97D253-7A0A-C1AB-89FD-87F7AC8C980F}"/>
          </ac:cxnSpMkLst>
        </pc:cxnChg>
      </pc:sldChg>
      <pc:sldChg chg="addSp delSp modSp mod">
        <pc:chgData name="동욱 황" userId="4ef6500828eae399" providerId="LiveId" clId="{9A47C71C-90E0-444D-9289-A054697F2D96}" dt="2024-04-13T09:34:51.806" v="4975" actId="121"/>
        <pc:sldMkLst>
          <pc:docMk/>
          <pc:sldMk cId="4077288853" sldId="260"/>
        </pc:sldMkLst>
        <pc:spChg chg="del">
          <ac:chgData name="동욱 황" userId="4ef6500828eae399" providerId="LiveId" clId="{9A47C71C-90E0-444D-9289-A054697F2D96}" dt="2024-04-13T09:03:55.777" v="4919" actId="478"/>
          <ac:spMkLst>
            <pc:docMk/>
            <pc:sldMk cId="4077288853" sldId="260"/>
            <ac:spMk id="3" creationId="{480E0013-E352-1A31-FEC8-61DCA3E6C384}"/>
          </ac:spMkLst>
        </pc:spChg>
        <pc:spChg chg="add del mod">
          <ac:chgData name="동욱 황" userId="4ef6500828eae399" providerId="LiveId" clId="{9A47C71C-90E0-444D-9289-A054697F2D96}" dt="2024-04-13T08:56:14.948" v="4548" actId="478"/>
          <ac:spMkLst>
            <pc:docMk/>
            <pc:sldMk cId="4077288853" sldId="260"/>
            <ac:spMk id="6" creationId="{DD8AFCF1-DC31-131C-FBDA-149EB18BC746}"/>
          </ac:spMkLst>
        </pc:spChg>
        <pc:spChg chg="add mod">
          <ac:chgData name="동욱 황" userId="4ef6500828eae399" providerId="LiveId" clId="{9A47C71C-90E0-444D-9289-A054697F2D96}" dt="2024-04-13T08:56:39.479" v="4587" actId="20577"/>
          <ac:spMkLst>
            <pc:docMk/>
            <pc:sldMk cId="4077288853" sldId="260"/>
            <ac:spMk id="7" creationId="{E3F98104-2083-642D-5919-64FBABC2842D}"/>
          </ac:spMkLst>
        </pc:spChg>
        <pc:spChg chg="add mod">
          <ac:chgData name="동욱 황" userId="4ef6500828eae399" providerId="LiveId" clId="{9A47C71C-90E0-444D-9289-A054697F2D96}" dt="2024-04-13T08:59:39.985" v="4726" actId="115"/>
          <ac:spMkLst>
            <pc:docMk/>
            <pc:sldMk cId="4077288853" sldId="260"/>
            <ac:spMk id="8" creationId="{955BAC5A-1B14-FC8B-3E9D-3DBDD9CD153D}"/>
          </ac:spMkLst>
        </pc:spChg>
        <pc:spChg chg="add mod">
          <ac:chgData name="동욱 황" userId="4ef6500828eae399" providerId="LiveId" clId="{9A47C71C-90E0-444D-9289-A054697F2D96}" dt="2024-04-13T09:34:51.806" v="4975" actId="121"/>
          <ac:spMkLst>
            <pc:docMk/>
            <pc:sldMk cId="4077288853" sldId="260"/>
            <ac:spMk id="9" creationId="{09B0B7D0-D0AF-6DE5-8F87-9C46A27E38F0}"/>
          </ac:spMkLst>
        </pc:spChg>
        <pc:graphicFrameChg chg="add mod">
          <ac:chgData name="동욱 황" userId="4ef6500828eae399" providerId="LiveId" clId="{9A47C71C-90E0-444D-9289-A054697F2D96}" dt="2024-04-13T08:54:57.012" v="4514" actId="1076"/>
          <ac:graphicFrameMkLst>
            <pc:docMk/>
            <pc:sldMk cId="4077288853" sldId="260"/>
            <ac:graphicFrameMk id="5" creationId="{E6DD50A8-7285-13B5-B50B-13BD5DC3D392}"/>
          </ac:graphicFrameMkLst>
        </pc:graphicFrameChg>
      </pc:sldChg>
      <pc:sldChg chg="addSp delSp modSp mod ord">
        <pc:chgData name="동욱 황" userId="4ef6500828eae399" providerId="LiveId" clId="{9A47C71C-90E0-444D-9289-A054697F2D96}" dt="2024-04-11T11:09:32.517" v="1744" actId="1038"/>
        <pc:sldMkLst>
          <pc:docMk/>
          <pc:sldMk cId="133267990" sldId="261"/>
        </pc:sldMkLst>
        <pc:spChg chg="del">
          <ac:chgData name="동욱 황" userId="4ef6500828eae399" providerId="LiveId" clId="{9A47C71C-90E0-444D-9289-A054697F2D96}" dt="2024-04-11T11:07:20.043" v="1625" actId="478"/>
          <ac:spMkLst>
            <pc:docMk/>
            <pc:sldMk cId="133267990" sldId="261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1T11:08:39.822" v="1644" actId="478"/>
          <ac:spMkLst>
            <pc:docMk/>
            <pc:sldMk cId="133267990" sldId="261"/>
            <ac:spMk id="5" creationId="{28432C23-E38E-B9F4-C779-AD30A107A381}"/>
          </ac:spMkLst>
        </pc:spChg>
        <pc:spChg chg="del">
          <ac:chgData name="동욱 황" userId="4ef6500828eae399" providerId="LiveId" clId="{9A47C71C-90E0-444D-9289-A054697F2D96}" dt="2024-04-11T11:07:22.155" v="1626" actId="478"/>
          <ac:spMkLst>
            <pc:docMk/>
            <pc:sldMk cId="133267990" sldId="261"/>
            <ac:spMk id="6" creationId="{8821C2A5-7597-B9CA-3F75-83635C2AB1C4}"/>
          </ac:spMkLst>
        </pc:spChg>
        <pc:spChg chg="add mod">
          <ac:chgData name="동욱 황" userId="4ef6500828eae399" providerId="LiveId" clId="{9A47C71C-90E0-444D-9289-A054697F2D96}" dt="2024-04-11T11:09:32.517" v="1744" actId="1038"/>
          <ac:spMkLst>
            <pc:docMk/>
            <pc:sldMk cId="133267990" sldId="261"/>
            <ac:spMk id="7" creationId="{2BB8FA24-42F6-4D4C-4EE1-B0F50E2A0207}"/>
          </ac:spMkLst>
        </pc:spChg>
        <pc:spChg chg="add mod">
          <ac:chgData name="동욱 황" userId="4ef6500828eae399" providerId="LiveId" clId="{9A47C71C-90E0-444D-9289-A054697F2D96}" dt="2024-04-11T11:09:25.443" v="1720" actId="1037"/>
          <ac:spMkLst>
            <pc:docMk/>
            <pc:sldMk cId="133267990" sldId="261"/>
            <ac:spMk id="8" creationId="{370A3E94-958E-98FF-E8AD-B334A5F9260C}"/>
          </ac:spMkLst>
        </pc:spChg>
        <pc:picChg chg="add del mod">
          <ac:chgData name="동욱 황" userId="4ef6500828eae399" providerId="LiveId" clId="{9A47C71C-90E0-444D-9289-A054697F2D96}" dt="2024-04-11T11:07:37.062" v="1630" actId="478"/>
          <ac:picMkLst>
            <pc:docMk/>
            <pc:sldMk cId="133267990" sldId="261"/>
            <ac:picMk id="2" creationId="{973D22A9-CB8C-509B-35C2-D28C59C0CA26}"/>
          </ac:picMkLst>
        </pc:picChg>
        <pc:picChg chg="add mod">
          <ac:chgData name="동욱 황" userId="4ef6500828eae399" providerId="LiveId" clId="{9A47C71C-90E0-444D-9289-A054697F2D96}" dt="2024-04-11T11:07:56.029" v="1635" actId="962"/>
          <ac:picMkLst>
            <pc:docMk/>
            <pc:sldMk cId="133267990" sldId="261"/>
            <ac:picMk id="3" creationId="{60611A8A-FEB1-5178-75A1-AAC870CEB539}"/>
          </ac:picMkLst>
        </pc:picChg>
      </pc:sldChg>
      <pc:sldChg chg="modSp mod">
        <pc:chgData name="동욱 황" userId="4ef6500828eae399" providerId="LiveId" clId="{9A47C71C-90E0-444D-9289-A054697F2D96}" dt="2024-04-13T09:34:37.815" v="4964" actId="121"/>
        <pc:sldMkLst>
          <pc:docMk/>
          <pc:sldMk cId="3902701286" sldId="262"/>
        </pc:sldMkLst>
        <pc:spChg chg="mod">
          <ac:chgData name="동욱 황" userId="4ef6500828eae399" providerId="LiveId" clId="{9A47C71C-90E0-444D-9289-A054697F2D96}" dt="2024-04-13T09:34:37.815" v="4964" actId="121"/>
          <ac:spMkLst>
            <pc:docMk/>
            <pc:sldMk cId="3902701286" sldId="262"/>
            <ac:spMk id="2" creationId="{92198413-093A-220B-B37E-0E3BECA78F5A}"/>
          </ac:spMkLst>
        </pc:spChg>
        <pc:spChg chg="mod">
          <ac:chgData name="동욱 황" userId="4ef6500828eae399" providerId="LiveId" clId="{9A47C71C-90E0-444D-9289-A054697F2D96}" dt="2024-04-13T08:55:44.287" v="4540" actId="207"/>
          <ac:spMkLst>
            <pc:docMk/>
            <pc:sldMk cId="3902701286" sldId="262"/>
            <ac:spMk id="7" creationId="{6027C991-84FE-42BD-7CB1-D581531CC4D4}"/>
          </ac:spMkLst>
        </pc:spChg>
      </pc:sldChg>
      <pc:sldChg chg="addSp delSp modSp add mod setBg">
        <pc:chgData name="동욱 황" userId="4ef6500828eae399" providerId="LiveId" clId="{9A47C71C-90E0-444D-9289-A054697F2D96}" dt="2024-04-13T08:52:01.899" v="4391" actId="20577"/>
        <pc:sldMkLst>
          <pc:docMk/>
          <pc:sldMk cId="773492886" sldId="263"/>
        </pc:sldMkLst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3" creationId="{094D5D91-F031-8117-25C8-1021EB11326F}"/>
          </ac:spMkLst>
        </pc:spChg>
        <pc:spChg chg="del mod">
          <ac:chgData name="동욱 황" userId="4ef6500828eae399" providerId="LiveId" clId="{9A47C71C-90E0-444D-9289-A054697F2D96}" dt="2024-04-11T11:01:50.436" v="1556" actId="478"/>
          <ac:spMkLst>
            <pc:docMk/>
            <pc:sldMk cId="773492886" sldId="263"/>
            <ac:spMk id="3" creationId="{5F9981F0-091D-7878-D2E4-C63CB757F13B}"/>
          </ac:spMkLst>
        </pc:spChg>
        <pc:spChg chg="add mod">
          <ac:chgData name="동욱 황" userId="4ef6500828eae399" providerId="LiveId" clId="{9A47C71C-90E0-444D-9289-A054697F2D96}" dt="2024-04-11T10:42:16.062" v="713" actId="122"/>
          <ac:spMkLst>
            <pc:docMk/>
            <pc:sldMk cId="773492886" sldId="263"/>
            <ac:spMk id="5" creationId="{D98E7AF5-D623-3B4C-F9AB-37F7BFD06BA8}"/>
          </ac:spMkLst>
        </pc:spChg>
        <pc:spChg chg="add mod">
          <ac:chgData name="동욱 황" userId="4ef6500828eae399" providerId="LiveId" clId="{9A47C71C-90E0-444D-9289-A054697F2D96}" dt="2024-04-11T10:42:17.967" v="714" actId="122"/>
          <ac:spMkLst>
            <pc:docMk/>
            <pc:sldMk cId="773492886" sldId="263"/>
            <ac:spMk id="6" creationId="{D5A8E4E1-D267-D972-1387-C6FC214FF590}"/>
          </ac:spMkLst>
        </pc:spChg>
        <pc:spChg chg="add mod">
          <ac:chgData name="동욱 황" userId="4ef6500828eae399" providerId="LiveId" clId="{9A47C71C-90E0-444D-9289-A054697F2D96}" dt="2024-04-11T10:42:34.941" v="722" actId="122"/>
          <ac:spMkLst>
            <pc:docMk/>
            <pc:sldMk cId="773492886" sldId="263"/>
            <ac:spMk id="7" creationId="{3BC8F601-348B-D06C-1E1B-4A06C5365D16}"/>
          </ac:spMkLst>
        </pc:spChg>
        <pc:spChg chg="add del mod">
          <ac:chgData name="동욱 황" userId="4ef6500828eae399" providerId="LiveId" clId="{9A47C71C-90E0-444D-9289-A054697F2D96}" dt="2024-04-11T10:38:15.818" v="428" actId="478"/>
          <ac:spMkLst>
            <pc:docMk/>
            <pc:sldMk cId="773492886" sldId="263"/>
            <ac:spMk id="8" creationId="{CCF4A342-A921-E46B-D4E7-6B3931426EE5}"/>
          </ac:spMkLst>
        </pc:spChg>
        <pc:spChg chg="add mod">
          <ac:chgData name="동욱 황" userId="4ef6500828eae399" providerId="LiveId" clId="{9A47C71C-90E0-444D-9289-A054697F2D96}" dt="2024-04-13T07:50:16.498" v="1924" actId="571"/>
          <ac:spMkLst>
            <pc:docMk/>
            <pc:sldMk cId="773492886" sldId="263"/>
            <ac:spMk id="8" creationId="{FAD8C57A-924D-D0FE-419B-4150D85D1C75}"/>
          </ac:spMkLst>
        </pc:spChg>
        <pc:spChg chg="add del mod">
          <ac:chgData name="동욱 황" userId="4ef6500828eae399" providerId="LiveId" clId="{9A47C71C-90E0-444D-9289-A054697F2D96}" dt="2024-04-11T10:40:05.451" v="622" actId="478"/>
          <ac:spMkLst>
            <pc:docMk/>
            <pc:sldMk cId="773492886" sldId="263"/>
            <ac:spMk id="9" creationId="{163D5B26-41D3-4F4D-F9A8-C0FA49A85C8A}"/>
          </ac:spMkLst>
        </pc:spChg>
        <pc:spChg chg="add mod">
          <ac:chgData name="동욱 황" userId="4ef6500828eae399" providerId="LiveId" clId="{9A47C71C-90E0-444D-9289-A054697F2D96}" dt="2024-04-13T08:45:33.649" v="4229" actId="20577"/>
          <ac:spMkLst>
            <pc:docMk/>
            <pc:sldMk cId="773492886" sldId="263"/>
            <ac:spMk id="9" creationId="{5E7C59A6-57F2-877B-F0E9-73F2A12ACA9B}"/>
          </ac:spMkLst>
        </pc:spChg>
        <pc:spChg chg="add del mod">
          <ac:chgData name="동욱 황" userId="4ef6500828eae399" providerId="LiveId" clId="{9A47C71C-90E0-444D-9289-A054697F2D96}" dt="2024-04-13T08:05:39.511" v="2360" actId="478"/>
          <ac:spMkLst>
            <pc:docMk/>
            <pc:sldMk cId="773492886" sldId="263"/>
            <ac:spMk id="10" creationId="{10911488-C815-3AB6-6E51-F502ED810500}"/>
          </ac:spMkLst>
        </pc:spChg>
        <pc:spChg chg="add del mod">
          <ac:chgData name="동욱 황" userId="4ef6500828eae399" providerId="LiveId" clId="{9A47C71C-90E0-444D-9289-A054697F2D96}" dt="2024-04-11T10:39:59.320" v="579" actId="478"/>
          <ac:spMkLst>
            <pc:docMk/>
            <pc:sldMk cId="773492886" sldId="263"/>
            <ac:spMk id="10" creationId="{C260B091-9B31-98F2-AAA3-21ADB9505A4E}"/>
          </ac:spMkLst>
        </pc:spChg>
        <pc:spChg chg="add del mod">
          <ac:chgData name="동욱 황" userId="4ef6500828eae399" providerId="LiveId" clId="{9A47C71C-90E0-444D-9289-A054697F2D96}" dt="2024-04-13T08:45:46.077" v="4230" actId="478"/>
          <ac:spMkLst>
            <pc:docMk/>
            <pc:sldMk cId="773492886" sldId="263"/>
            <ac:spMk id="11" creationId="{0DB7675C-204B-0DCE-FAFA-6CEAC6BC079D}"/>
          </ac:spMkLst>
        </pc:spChg>
        <pc:spChg chg="add del mod">
          <ac:chgData name="동욱 황" userId="4ef6500828eae399" providerId="LiveId" clId="{9A47C71C-90E0-444D-9289-A054697F2D96}" dt="2024-04-11T10:52:49.319" v="986" actId="478"/>
          <ac:spMkLst>
            <pc:docMk/>
            <pc:sldMk cId="773492886" sldId="263"/>
            <ac:spMk id="11" creationId="{1E5CCC61-894B-7E1D-10EC-5368A5C4091A}"/>
          </ac:spMkLst>
        </pc:spChg>
        <pc:spChg chg="add del mod">
          <ac:chgData name="동욱 황" userId="4ef6500828eae399" providerId="LiveId" clId="{9A47C71C-90E0-444D-9289-A054697F2D96}" dt="2024-04-11T10:38:16.200" v="429" actId="478"/>
          <ac:spMkLst>
            <pc:docMk/>
            <pc:sldMk cId="773492886" sldId="263"/>
            <ac:spMk id="12" creationId="{6A995DB2-C23C-3255-B9A0-41D2BA85E585}"/>
          </ac:spMkLst>
        </pc:spChg>
        <pc:spChg chg="add mod">
          <ac:chgData name="동욱 황" userId="4ef6500828eae399" providerId="LiveId" clId="{9A47C71C-90E0-444D-9289-A054697F2D96}" dt="2024-04-13T08:45:25.304" v="4226" actId="20577"/>
          <ac:spMkLst>
            <pc:docMk/>
            <pc:sldMk cId="773492886" sldId="263"/>
            <ac:spMk id="12" creationId="{87CB63BF-7CA5-489D-355D-D36C8C9260F9}"/>
          </ac:spMkLst>
        </pc:spChg>
        <pc:spChg chg="add del mod">
          <ac:chgData name="동욱 황" userId="4ef6500828eae399" providerId="LiveId" clId="{9A47C71C-90E0-444D-9289-A054697F2D96}" dt="2024-04-11T10:52:49.067" v="985" actId="478"/>
          <ac:spMkLst>
            <pc:docMk/>
            <pc:sldMk cId="773492886" sldId="263"/>
            <ac:spMk id="13" creationId="{0781CC37-0A62-DE60-28B4-69DE7456D7A3}"/>
          </ac:spMkLst>
        </pc:spChg>
        <pc:spChg chg="add mod">
          <ac:chgData name="동욱 황" userId="4ef6500828eae399" providerId="LiveId" clId="{9A47C71C-90E0-444D-9289-A054697F2D96}" dt="2024-04-13T08:50:36.547" v="4344" actId="207"/>
          <ac:spMkLst>
            <pc:docMk/>
            <pc:sldMk cId="773492886" sldId="263"/>
            <ac:spMk id="13" creationId="{9C6142F3-D9AC-25FB-AF58-BA2E6B4A7166}"/>
          </ac:spMkLst>
        </pc:spChg>
        <pc:spChg chg="add del mod">
          <ac:chgData name="동욱 황" userId="4ef6500828eae399" providerId="LiveId" clId="{9A47C71C-90E0-444D-9289-A054697F2D96}" dt="2024-04-11T10:51:06.920" v="938" actId="478"/>
          <ac:spMkLst>
            <pc:docMk/>
            <pc:sldMk cId="773492886" sldId="263"/>
            <ac:spMk id="14" creationId="{4996C981-864B-BE5F-701D-876039371D87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5" creationId="{2A898FD2-071B-FC69-6B82-736FD821AE06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18" creationId="{94F32AE0-9FCD-BD26-7C72-9024D9433EE7}"/>
          </ac:spMkLst>
        </pc:spChg>
        <pc:spChg chg="del">
          <ac:chgData name="동욱 황" userId="4ef6500828eae399" providerId="LiveId" clId="{9A47C71C-90E0-444D-9289-A054697F2D96}" dt="2024-04-11T10:36:51.724" v="371" actId="478"/>
          <ac:spMkLst>
            <pc:docMk/>
            <pc:sldMk cId="773492886" sldId="263"/>
            <ac:spMk id="19" creationId="{2F44A078-E810-8EDA-2738-4CC8ED5EF6B4}"/>
          </ac:spMkLst>
        </pc:spChg>
        <pc:spChg chg="add del mod">
          <ac:chgData name="동욱 황" userId="4ef6500828eae399" providerId="LiveId" clId="{9A47C71C-90E0-444D-9289-A054697F2D96}" dt="2024-04-11T10:51:18.489" v="939" actId="478"/>
          <ac:spMkLst>
            <pc:docMk/>
            <pc:sldMk cId="773492886" sldId="263"/>
            <ac:spMk id="20" creationId="{242C41FC-2300-8184-4B10-B73C5D473143}"/>
          </ac:spMkLst>
        </pc:spChg>
        <pc:spChg chg="add mod ord">
          <ac:chgData name="동욱 황" userId="4ef6500828eae399" providerId="LiveId" clId="{9A47C71C-90E0-444D-9289-A054697F2D96}" dt="2024-04-13T08:44:00.186" v="4127" actId="465"/>
          <ac:spMkLst>
            <pc:docMk/>
            <pc:sldMk cId="773492886" sldId="263"/>
            <ac:spMk id="21" creationId="{6CB2D70E-0261-FCF1-3AC6-8B2D9ECF81D8}"/>
          </ac:spMkLst>
        </pc:spChg>
        <pc:spChg chg="add mod">
          <ac:chgData name="동욱 황" userId="4ef6500828eae399" providerId="LiveId" clId="{9A47C71C-90E0-444D-9289-A054697F2D96}" dt="2024-04-13T08:52:01.899" v="4391" actId="20577"/>
          <ac:spMkLst>
            <pc:docMk/>
            <pc:sldMk cId="773492886" sldId="263"/>
            <ac:spMk id="22" creationId="{FC06AA0D-5721-8AE5-ABA8-E2B72FAE0127}"/>
          </ac:spMkLst>
        </pc:spChg>
        <pc:spChg chg="add mod">
          <ac:chgData name="동욱 황" userId="4ef6500828eae399" providerId="LiveId" clId="{9A47C71C-90E0-444D-9289-A054697F2D96}" dt="2024-04-13T08:45:22.992" v="4224" actId="20577"/>
          <ac:spMkLst>
            <pc:docMk/>
            <pc:sldMk cId="773492886" sldId="263"/>
            <ac:spMk id="23" creationId="{75DBE458-2ED1-7FB0-27E5-5027A625F5B1}"/>
          </ac:spMkLst>
        </pc:spChg>
        <pc:spChg chg="add del mod">
          <ac:chgData name="동욱 황" userId="4ef6500828eae399" providerId="LiveId" clId="{9A47C71C-90E0-444D-9289-A054697F2D96}" dt="2024-04-13T07:49:48.421" v="1913" actId="478"/>
          <ac:spMkLst>
            <pc:docMk/>
            <pc:sldMk cId="773492886" sldId="263"/>
            <ac:spMk id="24" creationId="{9802EB28-B8D3-8A76-D789-0B1E935CD73E}"/>
          </ac:spMkLst>
        </pc:spChg>
        <pc:spChg chg="add mod">
          <ac:chgData name="동욱 황" userId="4ef6500828eae399" providerId="LiveId" clId="{9A47C71C-90E0-444D-9289-A054697F2D96}" dt="2024-04-13T08:44:07.556" v="4129" actId="465"/>
          <ac:spMkLst>
            <pc:docMk/>
            <pc:sldMk cId="773492886" sldId="263"/>
            <ac:spMk id="25" creationId="{525185B9-9467-EF23-FF0C-EBCB0147A581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6" creationId="{2F0B23C7-130F-36AD-3969-97131B73D3DA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7" creationId="{66DCC801-E3DC-80FE-28D8-8418B7957147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8" creationId="{5749D42F-FB5F-EAF4-6735-9ED58ED82730}"/>
          </ac:spMkLst>
        </pc:spChg>
        <pc:spChg chg="add mod">
          <ac:chgData name="동욱 황" userId="4ef6500828eae399" providerId="LiveId" clId="{9A47C71C-90E0-444D-9289-A054697F2D96}" dt="2024-04-11T10:58:48.781" v="1433" actId="207"/>
          <ac:spMkLst>
            <pc:docMk/>
            <pc:sldMk cId="773492886" sldId="263"/>
            <ac:spMk id="29" creationId="{57B0E80C-0CFB-2612-8E4E-ECBA97F9571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0" creationId="{F1D455E9-EA81-8E76-E70C-F6CDF6DF6B7F}"/>
          </ac:spMkLst>
        </pc:spChg>
        <pc:spChg chg="add mod">
          <ac:chgData name="동욱 황" userId="4ef6500828eae399" providerId="LiveId" clId="{9A47C71C-90E0-444D-9289-A054697F2D96}" dt="2024-04-11T11:05:41.723" v="1619" actId="1035"/>
          <ac:spMkLst>
            <pc:docMk/>
            <pc:sldMk cId="773492886" sldId="263"/>
            <ac:spMk id="31" creationId="{15E7D1F2-610E-17A9-E556-84E83AF14CB3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2" creationId="{0CE89839-F233-9C86-A5F7-1BE0A46DED95}"/>
          </ac:spMkLst>
        </pc:spChg>
        <pc:spChg chg="add mod">
          <ac:chgData name="동욱 황" userId="4ef6500828eae399" providerId="LiveId" clId="{9A47C71C-90E0-444D-9289-A054697F2D96}" dt="2024-04-11T11:05:32.587" v="1618" actId="1035"/>
          <ac:spMkLst>
            <pc:docMk/>
            <pc:sldMk cId="773492886" sldId="263"/>
            <ac:spMk id="33" creationId="{F0384AF2-D73E-01E9-3BCB-AACB0ADDCA28}"/>
          </ac:spMkLst>
        </pc:spChg>
        <pc:spChg chg="add del mod">
          <ac:chgData name="동욱 황" userId="4ef6500828eae399" providerId="LiveId" clId="{9A47C71C-90E0-444D-9289-A054697F2D96}" dt="2024-04-13T07:52:06.654" v="2009" actId="478"/>
          <ac:spMkLst>
            <pc:docMk/>
            <pc:sldMk cId="773492886" sldId="263"/>
            <ac:spMk id="34" creationId="{8A1CE557-107D-E3F6-374B-A406398CD3F7}"/>
          </ac:spMkLst>
        </pc:spChg>
        <pc:picChg chg="del">
          <ac:chgData name="동욱 황" userId="4ef6500828eae399" providerId="LiveId" clId="{9A47C71C-90E0-444D-9289-A054697F2D96}" dt="2024-04-11T10:36:08.473" v="363" actId="478"/>
          <ac:picMkLst>
            <pc:docMk/>
            <pc:sldMk cId="773492886" sldId="263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1T10:36:08.858" v="364" actId="478"/>
          <ac:picMkLst>
            <pc:docMk/>
            <pc:sldMk cId="773492886" sldId="263"/>
            <ac:picMk id="17" creationId="{85E4C0CE-FB0F-9C1D-3FEC-4E7B95B35DD4}"/>
          </ac:picMkLst>
        </pc:picChg>
      </pc:sldChg>
      <pc:sldChg chg="addSp delSp modSp mod">
        <pc:chgData name="동욱 황" userId="4ef6500828eae399" providerId="LiveId" clId="{9A47C71C-90E0-444D-9289-A054697F2D96}" dt="2024-04-13T09:34:44.836" v="4966" actId="121"/>
        <pc:sldMkLst>
          <pc:docMk/>
          <pc:sldMk cId="3354391073" sldId="264"/>
        </pc:sldMkLst>
        <pc:spChg chg="del mod">
          <ac:chgData name="동욱 황" userId="4ef6500828eae399" providerId="LiveId" clId="{9A47C71C-90E0-444D-9289-A054697F2D96}" dt="2024-04-13T07:52:49.491" v="2021" actId="478"/>
          <ac:spMkLst>
            <pc:docMk/>
            <pc:sldMk cId="3354391073" sldId="264"/>
            <ac:spMk id="2" creationId="{92198413-093A-220B-B37E-0E3BECA78F5A}"/>
          </ac:spMkLst>
        </pc:spChg>
        <pc:spChg chg="add del mod">
          <ac:chgData name="동욱 황" userId="4ef6500828eae399" providerId="LiveId" clId="{9A47C71C-90E0-444D-9289-A054697F2D96}" dt="2024-04-13T08:50:14.244" v="4339" actId="478"/>
          <ac:spMkLst>
            <pc:docMk/>
            <pc:sldMk cId="3354391073" sldId="264"/>
            <ac:spMk id="5" creationId="{9B805DA8-39D2-0AD1-2445-403256DD988E}"/>
          </ac:spMkLst>
        </pc:spChg>
        <pc:spChg chg="mod">
          <ac:chgData name="동욱 황" userId="4ef6500828eae399" providerId="LiveId" clId="{9A47C71C-90E0-444D-9289-A054697F2D96}" dt="2024-04-13T08:56:07.028" v="4547" actId="207"/>
          <ac:spMkLst>
            <pc:docMk/>
            <pc:sldMk cId="3354391073" sldId="264"/>
            <ac:spMk id="7" creationId="{6027C991-84FE-42BD-7CB1-D581531CC4D4}"/>
          </ac:spMkLst>
        </pc:spChg>
        <pc:spChg chg="add mod">
          <ac:chgData name="동욱 황" userId="4ef6500828eae399" providerId="LiveId" clId="{9A47C71C-90E0-444D-9289-A054697F2D96}" dt="2024-04-13T09:34:44.836" v="4966" actId="121"/>
          <ac:spMkLst>
            <pc:docMk/>
            <pc:sldMk cId="3354391073" sldId="264"/>
            <ac:spMk id="8" creationId="{A963A8AE-57FE-0664-92FB-F54BF5C8D8B3}"/>
          </ac:spMkLst>
        </pc:spChg>
        <pc:graphicFrameChg chg="modGraphic">
          <ac:chgData name="동욱 황" userId="4ef6500828eae399" providerId="LiveId" clId="{9A47C71C-90E0-444D-9289-A054697F2D96}" dt="2024-04-13T08:51:20.219" v="4348" actId="207"/>
          <ac:graphicFrameMkLst>
            <pc:docMk/>
            <pc:sldMk cId="3354391073" sldId="264"/>
            <ac:graphicFrameMk id="6" creationId="{D9557613-2D2C-B9BD-774E-F38EEF1CB0CF}"/>
          </ac:graphicFrameMkLst>
        </pc:graphicFrameChg>
      </pc:sldChg>
      <pc:sldChg chg="addSp delSp modSp mod">
        <pc:chgData name="동욱 황" userId="4ef6500828eae399" providerId="LiveId" clId="{9A47C71C-90E0-444D-9289-A054697F2D96}" dt="2024-04-13T09:35:01.383" v="4978" actId="20577"/>
        <pc:sldMkLst>
          <pc:docMk/>
          <pc:sldMk cId="2712241595" sldId="265"/>
        </pc:sldMkLst>
        <pc:spChg chg="del">
          <ac:chgData name="동욱 황" userId="4ef6500828eae399" providerId="LiveId" clId="{9A47C71C-90E0-444D-9289-A054697F2D96}" dt="2024-04-13T09:03:59.129" v="4921" actId="478"/>
          <ac:spMkLst>
            <pc:docMk/>
            <pc:sldMk cId="2712241595" sldId="265"/>
            <ac:spMk id="3" creationId="{480E0013-E352-1A31-FEC8-61DCA3E6C384}"/>
          </ac:spMkLst>
        </pc:spChg>
        <pc:spChg chg="add mod">
          <ac:chgData name="동욱 황" userId="4ef6500828eae399" providerId="LiveId" clId="{9A47C71C-90E0-444D-9289-A054697F2D96}" dt="2024-04-13T09:00:02.047" v="4776" actId="20577"/>
          <ac:spMkLst>
            <pc:docMk/>
            <pc:sldMk cId="2712241595" sldId="265"/>
            <ac:spMk id="6" creationId="{3D9D8DC5-C36D-8521-2B06-C06935B960BB}"/>
          </ac:spMkLst>
        </pc:spChg>
        <pc:spChg chg="add mod">
          <ac:chgData name="동욱 황" userId="4ef6500828eae399" providerId="LiveId" clId="{9A47C71C-90E0-444D-9289-A054697F2D96}" dt="2024-04-13T09:35:01.383" v="4978" actId="20577"/>
          <ac:spMkLst>
            <pc:docMk/>
            <pc:sldMk cId="2712241595" sldId="265"/>
            <ac:spMk id="7" creationId="{A2D85A0C-25D7-9328-3AE1-083855942FF6}"/>
          </ac:spMkLst>
        </pc:spChg>
        <pc:graphicFrameChg chg="add del mod modGraphic">
          <ac:chgData name="동욱 황" userId="4ef6500828eae399" providerId="LiveId" clId="{9A47C71C-90E0-444D-9289-A054697F2D96}" dt="2024-04-13T09:03:45.897" v="4918" actId="14100"/>
          <ac:graphicFrameMkLst>
            <pc:docMk/>
            <pc:sldMk cId="2712241595" sldId="265"/>
            <ac:graphicFrameMk id="5" creationId="{D67D73C2-3121-DCB3-E7A5-88BCBD528A0A}"/>
          </ac:graphicFrameMkLst>
        </pc:graphicFrameChg>
      </pc:sldChg>
      <pc:sldChg chg="addSp delSp modSp add mod setBg">
        <pc:chgData name="동욱 황" userId="4ef6500828eae399" providerId="LiveId" clId="{9A47C71C-90E0-444D-9289-A054697F2D96}" dt="2024-04-13T08:50:40.216" v="4345" actId="207"/>
        <pc:sldMkLst>
          <pc:docMk/>
          <pc:sldMk cId="209106844" sldId="267"/>
        </pc:sldMkLst>
        <pc:spChg chg="mod">
          <ac:chgData name="동욱 황" userId="4ef6500828eae399" providerId="LiveId" clId="{9A47C71C-90E0-444D-9289-A054697F2D96}" dt="2024-04-13T08:07:55.799" v="2445" actId="20577"/>
          <ac:spMkLst>
            <pc:docMk/>
            <pc:sldMk cId="209106844" sldId="267"/>
            <ac:spMk id="2" creationId="{F8494254-BA5E-D5EF-6459-244EC931B8BF}"/>
          </ac:spMkLst>
        </pc:spChg>
        <pc:spChg chg="add mod">
          <ac:chgData name="동욱 황" userId="4ef6500828eae399" providerId="LiveId" clId="{9A47C71C-90E0-444D-9289-A054697F2D96}" dt="2024-04-13T08:50:40.216" v="4345" actId="207"/>
          <ac:spMkLst>
            <pc:docMk/>
            <pc:sldMk cId="209106844" sldId="267"/>
            <ac:spMk id="3" creationId="{F07B7ED4-E549-20EC-A88B-91FD7D48715A}"/>
          </ac:spMkLst>
        </pc:spChg>
        <pc:spChg chg="mod">
          <ac:chgData name="동욱 황" userId="4ef6500828eae399" providerId="LiveId" clId="{9A47C71C-90E0-444D-9289-A054697F2D96}" dt="2024-04-13T08:31:10.504" v="3386" actId="1076"/>
          <ac:spMkLst>
            <pc:docMk/>
            <pc:sldMk cId="209106844" sldId="267"/>
            <ac:spMk id="4" creationId="{BBDD50A2-2BBE-D666-192D-D592D3FAFEA1}"/>
          </ac:spMkLst>
        </pc:spChg>
        <pc:spChg chg="add del mod topLvl">
          <ac:chgData name="동욱 황" userId="4ef6500828eae399" providerId="LiveId" clId="{9A47C71C-90E0-444D-9289-A054697F2D96}" dt="2024-04-13T08:29:06.012" v="3255" actId="478"/>
          <ac:spMkLst>
            <pc:docMk/>
            <pc:sldMk cId="209106844" sldId="267"/>
            <ac:spMk id="12" creationId="{0093BCD5-8AD4-3496-0C90-7B7C7A46C200}"/>
          </ac:spMkLst>
        </pc:spChg>
        <pc:spChg chg="mod">
          <ac:chgData name="동욱 황" userId="4ef6500828eae399" providerId="LiveId" clId="{9A47C71C-90E0-444D-9289-A054697F2D96}" dt="2024-04-13T08:37:31.751" v="3671" actId="20577"/>
          <ac:spMkLst>
            <pc:docMk/>
            <pc:sldMk cId="209106844" sldId="267"/>
            <ac:spMk id="18" creationId="{8F87A4C8-089E-25A3-D5F2-0A556EF6ED1D}"/>
          </ac:spMkLst>
        </pc:spChg>
        <pc:spChg chg="mod">
          <ac:chgData name="동욱 황" userId="4ef6500828eae399" providerId="LiveId" clId="{9A47C71C-90E0-444D-9289-A054697F2D96}" dt="2024-04-13T08:41:50.857" v="4017" actId="20577"/>
          <ac:spMkLst>
            <pc:docMk/>
            <pc:sldMk cId="209106844" sldId="267"/>
            <ac:spMk id="19" creationId="{2F44A078-E810-8EDA-2738-4CC8ED5EF6B4}"/>
          </ac:spMkLst>
        </pc:spChg>
        <pc:spChg chg="del mod">
          <ac:chgData name="동욱 황" userId="4ef6500828eae399" providerId="LiveId" clId="{9A47C71C-90E0-444D-9289-A054697F2D96}" dt="2024-04-13T08:07:47.524" v="2434" actId="478"/>
          <ac:spMkLst>
            <pc:docMk/>
            <pc:sldMk cId="209106844" sldId="267"/>
            <ac:spMk id="20" creationId="{BFDA6FF6-D734-A163-EBE0-892434CBAB6A}"/>
          </ac:spMkLst>
        </pc:spChg>
        <pc:spChg chg="mod">
          <ac:chgData name="동욱 황" userId="4ef6500828eae399" providerId="LiveId" clId="{9A47C71C-90E0-444D-9289-A054697F2D96}" dt="2024-04-13T08:20:23.606" v="2765" actId="20577"/>
          <ac:spMkLst>
            <pc:docMk/>
            <pc:sldMk cId="209106844" sldId="267"/>
            <ac:spMk id="23" creationId="{5CAA01D1-2DB8-6BBF-1DEB-4CE5123D69CF}"/>
          </ac:spMkLst>
        </pc:spChg>
        <pc:spChg chg="add del mod">
          <ac:chgData name="동욱 황" userId="4ef6500828eae399" providerId="LiveId" clId="{9A47C71C-90E0-444D-9289-A054697F2D96}" dt="2024-04-13T08:19:34.927" v="2675" actId="478"/>
          <ac:spMkLst>
            <pc:docMk/>
            <pc:sldMk cId="209106844" sldId="267"/>
            <ac:spMk id="24" creationId="{CC35CB11-93FF-D92F-D687-6A1C4EE8C85B}"/>
          </ac:spMkLst>
        </pc:spChg>
        <pc:spChg chg="add mod">
          <ac:chgData name="동욱 황" userId="4ef6500828eae399" providerId="LiveId" clId="{9A47C71C-90E0-444D-9289-A054697F2D96}" dt="2024-04-13T08:23:30.268" v="2784" actId="1076"/>
          <ac:spMkLst>
            <pc:docMk/>
            <pc:sldMk cId="209106844" sldId="267"/>
            <ac:spMk id="27" creationId="{3CDAB837-174C-45A7-C8D3-1023DB91798A}"/>
          </ac:spMkLst>
        </pc:spChg>
        <pc:spChg chg="add mod">
          <ac:chgData name="동욱 황" userId="4ef6500828eae399" providerId="LiveId" clId="{9A47C71C-90E0-444D-9289-A054697F2D96}" dt="2024-04-13T08:24:46.975" v="2919" actId="1037"/>
          <ac:spMkLst>
            <pc:docMk/>
            <pc:sldMk cId="209106844" sldId="267"/>
            <ac:spMk id="28" creationId="{302FB50F-E5BE-66A9-B5C1-2D5F74C1B04E}"/>
          </ac:spMkLst>
        </pc:spChg>
        <pc:spChg chg="add mod">
          <ac:chgData name="동욱 황" userId="4ef6500828eae399" providerId="LiveId" clId="{9A47C71C-90E0-444D-9289-A054697F2D96}" dt="2024-04-13T08:29:25.739" v="3283" actId="164"/>
          <ac:spMkLst>
            <pc:docMk/>
            <pc:sldMk cId="209106844" sldId="267"/>
            <ac:spMk id="29" creationId="{A7D97DA7-A11A-B054-6E65-5C7F484077B1}"/>
          </ac:spMkLst>
        </pc:spChg>
        <pc:spChg chg="del mod topLvl">
          <ac:chgData name="동욱 황" userId="4ef6500828eae399" providerId="LiveId" clId="{9A47C71C-90E0-444D-9289-A054697F2D96}" dt="2024-04-13T08:30:23.079" v="3365" actId="478"/>
          <ac:spMkLst>
            <pc:docMk/>
            <pc:sldMk cId="209106844" sldId="267"/>
            <ac:spMk id="33" creationId="{4411EE5A-3D90-1FE1-6FF6-56F1C700E0F6}"/>
          </ac:spMkLst>
        </pc:spChg>
        <pc:spChg chg="add mod">
          <ac:chgData name="동욱 황" userId="4ef6500828eae399" providerId="LiveId" clId="{9A47C71C-90E0-444D-9289-A054697F2D96}" dt="2024-04-13T08:31:18.001" v="3388" actId="164"/>
          <ac:spMkLst>
            <pc:docMk/>
            <pc:sldMk cId="209106844" sldId="267"/>
            <ac:spMk id="34" creationId="{56144EF0-7301-2682-58FD-3D8C975CA5F0}"/>
          </ac:spMkLst>
        </pc:spChg>
        <pc:spChg chg="add del">
          <ac:chgData name="동욱 황" userId="4ef6500828eae399" providerId="LiveId" clId="{9A47C71C-90E0-444D-9289-A054697F2D96}" dt="2024-04-13T08:31:35.399" v="3391" actId="11529"/>
          <ac:spMkLst>
            <pc:docMk/>
            <pc:sldMk cId="209106844" sldId="267"/>
            <ac:spMk id="37" creationId="{20A9A2F0-B95D-09AC-7F13-F1960679BCFC}"/>
          </ac:spMkLst>
        </pc:spChg>
        <pc:spChg chg="add del mod">
          <ac:chgData name="동욱 황" userId="4ef6500828eae399" providerId="LiveId" clId="{9A47C71C-90E0-444D-9289-A054697F2D96}" dt="2024-04-13T08:31:50.489" v="3395" actId="11529"/>
          <ac:spMkLst>
            <pc:docMk/>
            <pc:sldMk cId="209106844" sldId="267"/>
            <ac:spMk id="38" creationId="{B81AF0C2-F0BC-EFAC-C423-779B8859762E}"/>
          </ac:spMkLst>
        </pc:spChg>
        <pc:grpChg chg="add del mod">
          <ac:chgData name="동욱 황" userId="4ef6500828eae399" providerId="LiveId" clId="{9A47C71C-90E0-444D-9289-A054697F2D96}" dt="2024-04-13T08:29:06.012" v="3255" actId="478"/>
          <ac:grpSpMkLst>
            <pc:docMk/>
            <pc:sldMk cId="209106844" sldId="267"/>
            <ac:grpSpMk id="13" creationId="{3B444AB0-DCD1-8E2A-0DAD-AF375A615891}"/>
          </ac:grpSpMkLst>
        </pc:grpChg>
        <pc:grpChg chg="add mod">
          <ac:chgData name="동욱 황" userId="4ef6500828eae399" providerId="LiveId" clId="{9A47C71C-90E0-444D-9289-A054697F2D96}" dt="2024-04-13T08:18:43.566" v="2597" actId="1076"/>
          <ac:grpSpMkLst>
            <pc:docMk/>
            <pc:sldMk cId="209106844" sldId="267"/>
            <ac:grpSpMk id="14" creationId="{93630E9D-D4F6-E0A5-246F-1AF89B1ED398}"/>
          </ac:grpSpMkLst>
        </pc:grpChg>
        <pc:grpChg chg="add mod">
          <ac:chgData name="동욱 황" userId="4ef6500828eae399" providerId="LiveId" clId="{9A47C71C-90E0-444D-9289-A054697F2D96}" dt="2024-04-13T08:24:45.428" v="2912" actId="1037"/>
          <ac:grpSpMkLst>
            <pc:docMk/>
            <pc:sldMk cId="209106844" sldId="267"/>
            <ac:grpSpMk id="21" creationId="{6F1BCD5E-5865-0CC9-C2E5-68131C993EAD}"/>
          </ac:grpSpMkLst>
        </pc:grpChg>
        <pc:grpChg chg="add mod">
          <ac:chgData name="동욱 황" userId="4ef6500828eae399" providerId="LiveId" clId="{9A47C71C-90E0-444D-9289-A054697F2D96}" dt="2024-04-13T08:32:13.836" v="3399" actId="1076"/>
          <ac:grpSpMkLst>
            <pc:docMk/>
            <pc:sldMk cId="209106844" sldId="267"/>
            <ac:grpSpMk id="30" creationId="{9C1BBCDE-23A3-1EB4-0F47-BF07B0CBD590}"/>
          </ac:grpSpMkLst>
        </pc:grpChg>
        <pc:grpChg chg="add del mod">
          <ac:chgData name="동욱 황" userId="4ef6500828eae399" providerId="LiveId" clId="{9A47C71C-90E0-444D-9289-A054697F2D96}" dt="2024-04-13T08:30:23.079" v="3365" actId="478"/>
          <ac:grpSpMkLst>
            <pc:docMk/>
            <pc:sldMk cId="209106844" sldId="267"/>
            <ac:grpSpMk id="31" creationId="{4FA05483-D4A9-56F7-B4F4-91792C5F3F74}"/>
          </ac:grpSpMkLst>
        </pc:grpChg>
        <pc:grpChg chg="add mod">
          <ac:chgData name="동욱 황" userId="4ef6500828eae399" providerId="LiveId" clId="{9A47C71C-90E0-444D-9289-A054697F2D96}" dt="2024-04-13T08:32:04.658" v="3397" actId="1076"/>
          <ac:grpSpMkLst>
            <pc:docMk/>
            <pc:sldMk cId="209106844" sldId="267"/>
            <ac:grpSpMk id="36" creationId="{22DC8407-B800-AD62-0302-5FFD67582332}"/>
          </ac:grpSpMkLst>
        </pc:grpChg>
        <pc:picChg chg="add mod">
          <ac:chgData name="동욱 황" userId="4ef6500828eae399" providerId="LiveId" clId="{9A47C71C-90E0-444D-9289-A054697F2D96}" dt="2024-04-13T08:11:58.420" v="2464"/>
          <ac:picMkLst>
            <pc:docMk/>
            <pc:sldMk cId="209106844" sldId="267"/>
            <ac:picMk id="6" creationId="{D66007FE-8755-330F-8E35-6CB47B91ED2C}"/>
          </ac:picMkLst>
        </pc:picChg>
        <pc:picChg chg="add del mod">
          <ac:chgData name="동욱 황" userId="4ef6500828eae399" providerId="LiveId" clId="{9A47C71C-90E0-444D-9289-A054697F2D96}" dt="2024-04-13T08:17:01.975" v="2484" actId="478"/>
          <ac:picMkLst>
            <pc:docMk/>
            <pc:sldMk cId="209106844" sldId="267"/>
            <ac:picMk id="8" creationId="{42409447-B14F-04E2-9523-040E75EC8812}"/>
          </ac:picMkLst>
        </pc:picChg>
        <pc:picChg chg="add del mod">
          <ac:chgData name="동욱 황" userId="4ef6500828eae399" providerId="LiveId" clId="{9A47C71C-90E0-444D-9289-A054697F2D96}" dt="2024-04-13T08:17:01.685" v="2483" actId="478"/>
          <ac:picMkLst>
            <pc:docMk/>
            <pc:sldMk cId="209106844" sldId="267"/>
            <ac:picMk id="9" creationId="{273B45DA-52DD-FCCA-D2DF-32732A967662}"/>
          </ac:picMkLst>
        </pc:picChg>
        <pc:picChg chg="add mod topLvl">
          <ac:chgData name="동욱 황" userId="4ef6500828eae399" providerId="LiveId" clId="{9A47C71C-90E0-444D-9289-A054697F2D96}" dt="2024-04-13T08:29:25.739" v="3283" actId="164"/>
          <ac:picMkLst>
            <pc:docMk/>
            <pc:sldMk cId="209106844" sldId="267"/>
            <ac:picMk id="11" creationId="{4BF5E83D-8D9B-5F7E-51BA-A891A50B57E5}"/>
          </ac:picMkLst>
        </pc:picChg>
        <pc:picChg chg="mod">
          <ac:chgData name="동욱 황" userId="4ef6500828eae399" providerId="LiveId" clId="{9A47C71C-90E0-444D-9289-A054697F2D96}" dt="2024-04-13T08:18:32.705" v="2596"/>
          <ac:picMkLst>
            <pc:docMk/>
            <pc:sldMk cId="209106844" sldId="267"/>
            <ac:picMk id="15" creationId="{6A29D515-6388-FCF8-A026-0AA4EE50A44E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6" creationId="{19167A8E-409F-3A9C-FDD0-E920CEBF94D5}"/>
          </ac:picMkLst>
        </pc:picChg>
        <pc:picChg chg="del">
          <ac:chgData name="동욱 황" userId="4ef6500828eae399" providerId="LiveId" clId="{9A47C71C-90E0-444D-9289-A054697F2D96}" dt="2024-04-13T08:08:09.745" v="2446" actId="478"/>
          <ac:picMkLst>
            <pc:docMk/>
            <pc:sldMk cId="209106844" sldId="267"/>
            <ac:picMk id="17" creationId="{85E4C0CE-FB0F-9C1D-3FEC-4E7B95B35DD4}"/>
          </ac:picMkLst>
        </pc:picChg>
        <pc:picChg chg="mod">
          <ac:chgData name="동욱 황" userId="4ef6500828eae399" providerId="LiveId" clId="{9A47C71C-90E0-444D-9289-A054697F2D96}" dt="2024-04-13T08:18:45.293" v="2598"/>
          <ac:picMkLst>
            <pc:docMk/>
            <pc:sldMk cId="209106844" sldId="267"/>
            <ac:picMk id="22" creationId="{7FEDD637-C2E1-02D7-AD45-66D8A71249EC}"/>
          </ac:picMkLst>
        </pc:picChg>
        <pc:picChg chg="mod topLvl">
          <ac:chgData name="동욱 황" userId="4ef6500828eae399" providerId="LiveId" clId="{9A47C71C-90E0-444D-9289-A054697F2D96}" dt="2024-04-13T08:31:18.001" v="3388" actId="164"/>
          <ac:picMkLst>
            <pc:docMk/>
            <pc:sldMk cId="209106844" sldId="267"/>
            <ac:picMk id="32" creationId="{2D30C515-CB89-477A-899A-BC32EE641311}"/>
          </ac:picMkLst>
        </pc:picChg>
        <pc:picChg chg="add">
          <ac:chgData name="동욱 황" userId="4ef6500828eae399" providerId="LiveId" clId="{9A47C71C-90E0-444D-9289-A054697F2D96}" dt="2024-04-13T08:31:14.083" v="3387"/>
          <ac:picMkLst>
            <pc:docMk/>
            <pc:sldMk cId="209106844" sldId="267"/>
            <ac:picMk id="35" creationId="{FC2ED077-0845-617E-692D-8DC61DE2FD51}"/>
          </ac:picMkLst>
        </pc:picChg>
        <pc:picChg chg="add mod">
          <ac:chgData name="동욱 황" userId="4ef6500828eae399" providerId="LiveId" clId="{9A47C71C-90E0-444D-9289-A054697F2D96}" dt="2024-04-13T08:08:59.126" v="2449" actId="1076"/>
          <ac:picMkLst>
            <pc:docMk/>
            <pc:sldMk cId="209106844" sldId="267"/>
            <ac:picMk id="1026" creationId="{9B3F1704-3473-A206-D7C7-F1E6CC4D3F32}"/>
          </ac:picMkLst>
        </pc:picChg>
        <pc:picChg chg="add del mod">
          <ac:chgData name="동욱 황" userId="4ef6500828eae399" providerId="LiveId" clId="{9A47C71C-90E0-444D-9289-A054697F2D96}" dt="2024-04-13T08:10:19.873" v="2461" actId="478"/>
          <ac:picMkLst>
            <pc:docMk/>
            <pc:sldMk cId="209106844" sldId="267"/>
            <ac:picMk id="1028" creationId="{2C3A31C7-38C0-2C1B-D65C-67A3DFD3D764}"/>
          </ac:picMkLst>
        </pc:picChg>
        <pc:picChg chg="add del mod">
          <ac:chgData name="동욱 황" userId="4ef6500828eae399" providerId="LiveId" clId="{9A47C71C-90E0-444D-9289-A054697F2D96}" dt="2024-04-13T08:15:50.604" v="2471" actId="478"/>
          <ac:picMkLst>
            <pc:docMk/>
            <pc:sldMk cId="209106844" sldId="267"/>
            <ac:picMk id="1030" creationId="{A39F73D5-E8DE-E47C-71DE-BFFD8698B121}"/>
          </ac:picMkLst>
        </pc:picChg>
        <pc:picChg chg="add mod">
          <ac:chgData name="동욱 황" userId="4ef6500828eae399" providerId="LiveId" clId="{9A47C71C-90E0-444D-9289-A054697F2D96}" dt="2024-04-13T08:11:30.548" v="2463"/>
          <ac:picMkLst>
            <pc:docMk/>
            <pc:sldMk cId="209106844" sldId="267"/>
            <ac:picMk id="1032" creationId="{DFD31FE1-4935-2181-8C0E-F119B7C51231}"/>
          </ac:picMkLst>
        </pc:picChg>
        <pc:picChg chg="add mod">
          <ac:chgData name="동욱 황" userId="4ef6500828eae399" providerId="LiveId" clId="{9A47C71C-90E0-444D-9289-A054697F2D96}" dt="2024-04-13T08:12:26.259" v="2465"/>
          <ac:picMkLst>
            <pc:docMk/>
            <pc:sldMk cId="209106844" sldId="267"/>
            <ac:picMk id="1034" creationId="{1050D2AD-F653-13F1-DC10-E57EA6D150CE}"/>
          </ac:picMkLst>
        </pc:picChg>
        <pc:picChg chg="add mod">
          <ac:chgData name="동욱 황" userId="4ef6500828eae399" providerId="LiveId" clId="{9A47C71C-90E0-444D-9289-A054697F2D96}" dt="2024-04-13T08:13:15.617" v="2466"/>
          <ac:picMkLst>
            <pc:docMk/>
            <pc:sldMk cId="209106844" sldId="267"/>
            <ac:picMk id="1036" creationId="{BB7BA27D-D619-D70C-E7D1-1FB7A4AF62E3}"/>
          </ac:picMkLst>
        </pc:picChg>
        <pc:picChg chg="add mod">
          <ac:chgData name="동욱 황" userId="4ef6500828eae399" providerId="LiveId" clId="{9A47C71C-90E0-444D-9289-A054697F2D96}" dt="2024-04-13T08:13:32.708" v="2467"/>
          <ac:picMkLst>
            <pc:docMk/>
            <pc:sldMk cId="209106844" sldId="267"/>
            <ac:picMk id="1038" creationId="{218CE7CF-8389-DC92-1C9F-6B4D6429D68B}"/>
          </ac:picMkLst>
        </pc:picChg>
        <pc:picChg chg="add mod">
          <ac:chgData name="동욱 황" userId="4ef6500828eae399" providerId="LiveId" clId="{9A47C71C-90E0-444D-9289-A054697F2D96}" dt="2024-04-13T08:23:08.976" v="2780" actId="1076"/>
          <ac:picMkLst>
            <pc:docMk/>
            <pc:sldMk cId="209106844" sldId="267"/>
            <ac:picMk id="1040" creationId="{9FBD45ED-9A5C-3484-87B8-BCFE22F1AB19}"/>
          </ac:picMkLst>
        </pc:picChg>
        <pc:cxnChg chg="add del">
          <ac:chgData name="동욱 황" userId="4ef6500828eae399" providerId="LiveId" clId="{9A47C71C-90E0-444D-9289-A054697F2D96}" dt="2024-04-13T08:20:34.438" v="2772" actId="478"/>
          <ac:cxnSpMkLst>
            <pc:docMk/>
            <pc:sldMk cId="209106844" sldId="267"/>
            <ac:cxnSpMk id="26" creationId="{E1BEB0E2-9476-819D-2AA6-AF6C5628899A}"/>
          </ac:cxnSpMkLst>
        </pc:cxnChg>
      </pc:sldChg>
      <pc:sldChg chg="addSp delSp modSp add mod setBg">
        <pc:chgData name="동욱 황" userId="4ef6500828eae399" providerId="LiveId" clId="{9A47C71C-90E0-444D-9289-A054697F2D96}" dt="2024-04-13T10:19:45.860" v="5578" actId="20577"/>
        <pc:sldMkLst>
          <pc:docMk/>
          <pc:sldMk cId="989691292" sldId="268"/>
        </pc:sldMkLst>
        <pc:spChg chg="add del mod">
          <ac:chgData name="동욱 황" userId="4ef6500828eae399" providerId="LiveId" clId="{9A47C71C-90E0-444D-9289-A054697F2D96}" dt="2024-04-13T09:50:01.835" v="5074" actId="1076"/>
          <ac:spMkLst>
            <pc:docMk/>
            <pc:sldMk cId="989691292" sldId="268"/>
            <ac:spMk id="2" creationId="{FA31709A-94E1-6CE9-BB34-52C9012FCC40}"/>
          </ac:spMkLst>
        </pc:spChg>
        <pc:spChg chg="del">
          <ac:chgData name="동욱 황" userId="4ef6500828eae399" providerId="LiveId" clId="{9A47C71C-90E0-444D-9289-A054697F2D96}" dt="2024-04-13T09:49:53.429" v="5071" actId="478"/>
          <ac:spMkLst>
            <pc:docMk/>
            <pc:sldMk cId="989691292" sldId="268"/>
            <ac:spMk id="4" creationId="{BBDD50A2-2BBE-D666-192D-D592D3FAFEA1}"/>
          </ac:spMkLst>
        </pc:spChg>
        <pc:spChg chg="del">
          <ac:chgData name="동욱 황" userId="4ef6500828eae399" providerId="LiveId" clId="{9A47C71C-90E0-444D-9289-A054697F2D96}" dt="2024-04-13T09:04:37.697" v="4928" actId="478"/>
          <ac:spMkLst>
            <pc:docMk/>
            <pc:sldMk cId="989691292" sldId="268"/>
            <ac:spMk id="6" creationId="{3D9D8DC5-C36D-8521-2B06-C06935B960BB}"/>
          </ac:spMkLst>
        </pc:spChg>
        <pc:spChg chg="mod">
          <ac:chgData name="동욱 황" userId="4ef6500828eae399" providerId="LiveId" clId="{9A47C71C-90E0-444D-9289-A054697F2D96}" dt="2024-04-13T09:57:59.736" v="5535" actId="207"/>
          <ac:spMkLst>
            <pc:docMk/>
            <pc:sldMk cId="989691292" sldId="268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3T09:51:42.901" v="5160" actId="207"/>
          <ac:spMkLst>
            <pc:docMk/>
            <pc:sldMk cId="989691292" sldId="268"/>
            <ac:spMk id="9" creationId="{BF069822-A975-7875-FAFE-F14E18ECEEF6}"/>
          </ac:spMkLst>
        </pc:spChg>
        <pc:spChg chg="add del mod">
          <ac:chgData name="동욱 황" userId="4ef6500828eae399" providerId="LiveId" clId="{9A47C71C-90E0-444D-9289-A054697F2D96}" dt="2024-04-13T10:19:26.145" v="5562"/>
          <ac:spMkLst>
            <pc:docMk/>
            <pc:sldMk cId="989691292" sldId="268"/>
            <ac:spMk id="10" creationId="{2A8949DA-DD22-1288-301B-655FB6324B69}"/>
          </ac:spMkLst>
        </pc:spChg>
        <pc:spChg chg="add mod">
          <ac:chgData name="동욱 황" userId="4ef6500828eae399" providerId="LiveId" clId="{9A47C71C-90E0-444D-9289-A054697F2D96}" dt="2024-04-13T10:19:45.860" v="5578" actId="20577"/>
          <ac:spMkLst>
            <pc:docMk/>
            <pc:sldMk cId="989691292" sldId="268"/>
            <ac:spMk id="11" creationId="{52001B71-232E-2843-0D1F-67A1DB6830AF}"/>
          </ac:spMkLst>
        </pc:spChg>
        <pc:graphicFrameChg chg="del">
          <ac:chgData name="동욱 황" userId="4ef6500828eae399" providerId="LiveId" clId="{9A47C71C-90E0-444D-9289-A054697F2D96}" dt="2024-04-13T09:04:36.850" v="4927" actId="478"/>
          <ac:graphicFrameMkLst>
            <pc:docMk/>
            <pc:sldMk cId="989691292" sldId="268"/>
            <ac:graphicFrameMk id="5" creationId="{D67D73C2-3121-DCB3-E7A5-88BCBD528A0A}"/>
          </ac:graphicFrameMkLst>
        </pc:graphicFrameChg>
        <pc:picChg chg="add mod">
          <ac:chgData name="동욱 황" userId="4ef6500828eae399" providerId="LiveId" clId="{9A47C71C-90E0-444D-9289-A054697F2D96}" dt="2024-04-13T09:50:50.264" v="5081" actId="1076"/>
          <ac:picMkLst>
            <pc:docMk/>
            <pc:sldMk cId="989691292" sldId="268"/>
            <ac:picMk id="8" creationId="{E85C793B-E362-18CB-AD10-2B63F6BFF20B}"/>
          </ac:picMkLst>
        </pc:picChg>
      </pc:sldChg>
      <pc:sldChg chg="addSp delSp modSp add mod setBg">
        <pc:chgData name="동욱 황" userId="4ef6500828eae399" providerId="LiveId" clId="{9A47C71C-90E0-444D-9289-A054697F2D96}" dt="2024-04-13T09:58:26.340" v="5543"/>
        <pc:sldMkLst>
          <pc:docMk/>
          <pc:sldMk cId="1322031870" sldId="269"/>
        </pc:sldMkLst>
        <pc:spChg chg="del">
          <ac:chgData name="동욱 황" userId="4ef6500828eae399" providerId="LiveId" clId="{9A47C71C-90E0-444D-9289-A054697F2D96}" dt="2024-04-13T09:35:37.647" v="4997" actId="478"/>
          <ac:spMkLst>
            <pc:docMk/>
            <pc:sldMk cId="1322031870" sldId="269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3" creationId="{D5F2C6AA-CC00-10C7-E3A1-041EFE1AC5A2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6.340" v="5543"/>
          <ac:spMkLst>
            <pc:docMk/>
            <pc:sldMk cId="1322031870" sldId="269"/>
            <ac:spMk id="5" creationId="{706DD749-5838-972B-DC4F-4B9E3B3982E0}"/>
          </ac:spMkLst>
        </pc:spChg>
        <pc:spChg chg="add mod">
          <ac:chgData name="동욱 황" userId="4ef6500828eae399" providerId="LiveId" clId="{9A47C71C-90E0-444D-9289-A054697F2D96}" dt="2024-04-13T09:58:26.340" v="5543"/>
          <ac:spMkLst>
            <pc:docMk/>
            <pc:sldMk cId="1322031870" sldId="269"/>
            <ac:spMk id="6" creationId="{C2F4BCA6-3E97-130D-D8B9-3984033487C8}"/>
          </ac:spMkLst>
        </pc:spChg>
        <pc:spChg chg="del">
          <ac:chgData name="동욱 황" userId="4ef6500828eae399" providerId="LiveId" clId="{9A47C71C-90E0-444D-9289-A054697F2D96}" dt="2024-04-13T09:58:25.821" v="5542" actId="478"/>
          <ac:spMkLst>
            <pc:docMk/>
            <pc:sldMk cId="1322031870" sldId="269"/>
            <ac:spMk id="7" creationId="{A2D85A0C-25D7-9328-3AE1-083855942FF6}"/>
          </ac:spMkLst>
        </pc:spChg>
      </pc:sldChg>
      <pc:sldChg chg="addSp delSp modSp add mod ord setBg">
        <pc:chgData name="동욱 황" userId="4ef6500828eae399" providerId="LiveId" clId="{9A47C71C-90E0-444D-9289-A054697F2D96}" dt="2024-04-13T09:58:23.534" v="5541"/>
        <pc:sldMkLst>
          <pc:docMk/>
          <pc:sldMk cId="1072142493" sldId="270"/>
        </pc:sldMkLst>
        <pc:spChg chg="del">
          <ac:chgData name="동욱 황" userId="4ef6500828eae399" providerId="LiveId" clId="{9A47C71C-90E0-444D-9289-A054697F2D96}" dt="2024-04-13T09:35:41.335" v="4999" actId="478"/>
          <ac:spMkLst>
            <pc:docMk/>
            <pc:sldMk cId="1072142493" sldId="270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17.618" v="5537" actId="478"/>
          <ac:spMkLst>
            <pc:docMk/>
            <pc:sldMk cId="1072142493" sldId="270"/>
            <ac:spMk id="3" creationId="{BF42122B-37CA-36BB-5AF7-FFCF3E64B6D0}"/>
          </ac:spMkLst>
        </pc:spChg>
        <pc:spChg chg="del">
          <ac:chgData name="동욱 황" userId="4ef6500828eae399" providerId="LiveId" clId="{9A47C71C-90E0-444D-9289-A054697F2D96}" dt="2024-04-13T09:58:15.628" v="5536" actId="478"/>
          <ac:spMkLst>
            <pc:docMk/>
            <pc:sldMk cId="1072142493" sldId="270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5" creationId="{37BC3568-8908-6A46-6AA8-CA45B94C5CB8}"/>
          </ac:spMkLst>
        </pc:spChg>
        <pc:spChg chg="add mod">
          <ac:chgData name="동욱 황" userId="4ef6500828eae399" providerId="LiveId" clId="{9A47C71C-90E0-444D-9289-A054697F2D96}" dt="2024-04-13T09:58:19.654" v="5539"/>
          <ac:spMkLst>
            <pc:docMk/>
            <pc:sldMk cId="1072142493" sldId="270"/>
            <ac:spMk id="6" creationId="{2DBA5798-0B97-447E-6141-68F81A131B0B}"/>
          </ac:spMkLst>
        </pc:spChg>
        <pc:spChg chg="del">
          <ac:chgData name="동욱 황" userId="4ef6500828eae399" providerId="LiveId" clId="{9A47C71C-90E0-444D-9289-A054697F2D96}" dt="2024-04-13T09:58:18.679" v="5538" actId="478"/>
          <ac:spMkLst>
            <pc:docMk/>
            <pc:sldMk cId="1072142493" sldId="270"/>
            <ac:spMk id="7" creationId="{A2D85A0C-25D7-9328-3AE1-083855942FF6}"/>
          </ac:spMkLst>
        </pc:spChg>
      </pc:sldChg>
      <pc:sldChg chg="addSp delSp modSp add mod setBg">
        <pc:chgData name="동욱 황" userId="4ef6500828eae399" providerId="LiveId" clId="{9A47C71C-90E0-444D-9289-A054697F2D96}" dt="2024-04-13T09:58:29.810" v="5545"/>
        <pc:sldMkLst>
          <pc:docMk/>
          <pc:sldMk cId="857296512" sldId="271"/>
        </pc:sldMkLst>
        <pc:spChg chg="del">
          <ac:chgData name="동욱 황" userId="4ef6500828eae399" providerId="LiveId" clId="{9A47C71C-90E0-444D-9289-A054697F2D96}" dt="2024-04-13T09:35:43.707" v="5001" actId="478"/>
          <ac:spMkLst>
            <pc:docMk/>
            <pc:sldMk cId="857296512" sldId="271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3" creationId="{2AF75E96-2003-570C-768D-8692AEC178F3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29.810" v="5545"/>
          <ac:spMkLst>
            <pc:docMk/>
            <pc:sldMk cId="857296512" sldId="271"/>
            <ac:spMk id="5" creationId="{946368B5-1F01-F70B-955A-B5FB80082EFC}"/>
          </ac:spMkLst>
        </pc:spChg>
        <pc:spChg chg="add mod">
          <ac:chgData name="동욱 황" userId="4ef6500828eae399" providerId="LiveId" clId="{9A47C71C-90E0-444D-9289-A054697F2D96}" dt="2024-04-13T09:58:29.810" v="5545"/>
          <ac:spMkLst>
            <pc:docMk/>
            <pc:sldMk cId="857296512" sldId="271"/>
            <ac:spMk id="6" creationId="{78D581F7-7DA1-30AD-5A9E-D57241CBAFE8}"/>
          </ac:spMkLst>
        </pc:spChg>
        <pc:spChg chg="del">
          <ac:chgData name="동욱 황" userId="4ef6500828eae399" providerId="LiveId" clId="{9A47C71C-90E0-444D-9289-A054697F2D96}" dt="2024-04-13T09:58:29.332" v="5544" actId="478"/>
          <ac:spMkLst>
            <pc:docMk/>
            <pc:sldMk cId="857296512" sldId="271"/>
            <ac:spMk id="7" creationId="{A2D85A0C-25D7-9328-3AE1-083855942FF6}"/>
          </ac:spMkLst>
        </pc:spChg>
      </pc:sldChg>
      <pc:sldChg chg="addSp delSp modSp add mod setBg">
        <pc:chgData name="동욱 황" userId="4ef6500828eae399" providerId="LiveId" clId="{9A47C71C-90E0-444D-9289-A054697F2D96}" dt="2024-04-13T09:58:32.480" v="5547"/>
        <pc:sldMkLst>
          <pc:docMk/>
          <pc:sldMk cId="2669781682" sldId="272"/>
        </pc:sldMkLst>
        <pc:spChg chg="del">
          <ac:chgData name="동욱 황" userId="4ef6500828eae399" providerId="LiveId" clId="{9A47C71C-90E0-444D-9289-A054697F2D96}" dt="2024-04-13T09:35:46.654" v="5003" actId="478"/>
          <ac:spMkLst>
            <pc:docMk/>
            <pc:sldMk cId="2669781682" sldId="272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3" creationId="{659CA62D-8C82-3B13-BFE1-C8392A3AC2D1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2.480" v="5547"/>
          <ac:spMkLst>
            <pc:docMk/>
            <pc:sldMk cId="2669781682" sldId="272"/>
            <ac:spMk id="5" creationId="{7EAB250F-92A1-DF20-AAFE-27A132AF7E6C}"/>
          </ac:spMkLst>
        </pc:spChg>
        <pc:spChg chg="add mod">
          <ac:chgData name="동욱 황" userId="4ef6500828eae399" providerId="LiveId" clId="{9A47C71C-90E0-444D-9289-A054697F2D96}" dt="2024-04-13T09:58:32.480" v="5547"/>
          <ac:spMkLst>
            <pc:docMk/>
            <pc:sldMk cId="2669781682" sldId="272"/>
            <ac:spMk id="6" creationId="{9BCBF58F-A1ED-03D4-75E1-887721BECB5E}"/>
          </ac:spMkLst>
        </pc:spChg>
        <pc:spChg chg="del">
          <ac:chgData name="동욱 황" userId="4ef6500828eae399" providerId="LiveId" clId="{9A47C71C-90E0-444D-9289-A054697F2D96}" dt="2024-04-13T09:58:32.128" v="5546" actId="478"/>
          <ac:spMkLst>
            <pc:docMk/>
            <pc:sldMk cId="2669781682" sldId="272"/>
            <ac:spMk id="7" creationId="{A2D85A0C-25D7-9328-3AE1-083855942FF6}"/>
          </ac:spMkLst>
        </pc:spChg>
      </pc:sldChg>
      <pc:sldChg chg="addSp delSp modSp add mod setBg">
        <pc:chgData name="동욱 황" userId="4ef6500828eae399" providerId="LiveId" clId="{9A47C71C-90E0-444D-9289-A054697F2D96}" dt="2024-04-13T09:58:36.086" v="5549"/>
        <pc:sldMkLst>
          <pc:docMk/>
          <pc:sldMk cId="4149582524" sldId="273"/>
        </pc:sldMkLst>
        <pc:spChg chg="del">
          <ac:chgData name="동욱 황" userId="4ef6500828eae399" providerId="LiveId" clId="{9A47C71C-90E0-444D-9289-A054697F2D96}" dt="2024-04-13T09:35:49.551" v="5005" actId="478"/>
          <ac:spMkLst>
            <pc:docMk/>
            <pc:sldMk cId="4149582524" sldId="273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3" creationId="{55F0DD6D-8FA7-7103-2AA8-21C74F55EFF1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6.086" v="5549"/>
          <ac:spMkLst>
            <pc:docMk/>
            <pc:sldMk cId="4149582524" sldId="273"/>
            <ac:spMk id="5" creationId="{E7A51536-9805-25A0-1324-52A06C8297C3}"/>
          </ac:spMkLst>
        </pc:spChg>
        <pc:spChg chg="add mod">
          <ac:chgData name="동욱 황" userId="4ef6500828eae399" providerId="LiveId" clId="{9A47C71C-90E0-444D-9289-A054697F2D96}" dt="2024-04-13T09:58:36.086" v="5549"/>
          <ac:spMkLst>
            <pc:docMk/>
            <pc:sldMk cId="4149582524" sldId="273"/>
            <ac:spMk id="6" creationId="{BBD7206D-359F-9BB3-75D8-D2F96AFA19B3}"/>
          </ac:spMkLst>
        </pc:spChg>
        <pc:spChg chg="del">
          <ac:chgData name="동욱 황" userId="4ef6500828eae399" providerId="LiveId" clId="{9A47C71C-90E0-444D-9289-A054697F2D96}" dt="2024-04-13T09:58:35.706" v="5548" actId="478"/>
          <ac:spMkLst>
            <pc:docMk/>
            <pc:sldMk cId="4149582524" sldId="273"/>
            <ac:spMk id="7" creationId="{A2D85A0C-25D7-9328-3AE1-083855942FF6}"/>
          </ac:spMkLst>
        </pc:spChg>
      </pc:sldChg>
      <pc:sldChg chg="addSp delSp modSp add mod setBg">
        <pc:chgData name="동욱 황" userId="4ef6500828eae399" providerId="LiveId" clId="{9A47C71C-90E0-444D-9289-A054697F2D96}" dt="2024-04-13T09:58:38.696" v="5551"/>
        <pc:sldMkLst>
          <pc:docMk/>
          <pc:sldMk cId="2836758727" sldId="274"/>
        </pc:sldMkLst>
        <pc:spChg chg="del">
          <ac:chgData name="동욱 황" userId="4ef6500828eae399" providerId="LiveId" clId="{9A47C71C-90E0-444D-9289-A054697F2D96}" dt="2024-04-13T09:35:52.174" v="5007" actId="478"/>
          <ac:spMkLst>
            <pc:docMk/>
            <pc:sldMk cId="2836758727" sldId="274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3" creationId="{FA1D8904-A525-ED74-B8B4-5DFB99FC1F3D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4" creationId="{BBDD50A2-2BBE-D666-192D-D592D3FAFEA1}"/>
          </ac:spMkLst>
        </pc:spChg>
        <pc:spChg chg="add mod">
          <ac:chgData name="동욱 황" userId="4ef6500828eae399" providerId="LiveId" clId="{9A47C71C-90E0-444D-9289-A054697F2D96}" dt="2024-04-13T09:58:38.696" v="5551"/>
          <ac:spMkLst>
            <pc:docMk/>
            <pc:sldMk cId="2836758727" sldId="274"/>
            <ac:spMk id="5" creationId="{FFEC8D5C-CFA7-5AA0-232D-AEA873DBBD07}"/>
          </ac:spMkLst>
        </pc:spChg>
        <pc:spChg chg="add mod">
          <ac:chgData name="동욱 황" userId="4ef6500828eae399" providerId="LiveId" clId="{9A47C71C-90E0-444D-9289-A054697F2D96}" dt="2024-04-13T09:58:38.696" v="5551"/>
          <ac:spMkLst>
            <pc:docMk/>
            <pc:sldMk cId="2836758727" sldId="274"/>
            <ac:spMk id="6" creationId="{446F39A0-C65C-5C38-E68F-D0A5442869B4}"/>
          </ac:spMkLst>
        </pc:spChg>
        <pc:spChg chg="del">
          <ac:chgData name="동욱 황" userId="4ef6500828eae399" providerId="LiveId" clId="{9A47C71C-90E0-444D-9289-A054697F2D96}" dt="2024-04-13T09:58:38.158" v="5550" actId="478"/>
          <ac:spMkLst>
            <pc:docMk/>
            <pc:sldMk cId="2836758727" sldId="274"/>
            <ac:spMk id="7" creationId="{A2D85A0C-25D7-9328-3AE1-083855942FF6}"/>
          </ac:spMkLst>
        </pc:spChg>
      </pc:sldChg>
      <pc:sldChg chg="addSp delSp modSp add mod setBg">
        <pc:chgData name="동욱 황" userId="4ef6500828eae399" providerId="LiveId" clId="{9A47C71C-90E0-444D-9289-A054697F2D96}" dt="2024-04-13T09:58:43.896" v="5554"/>
        <pc:sldMkLst>
          <pc:docMk/>
          <pc:sldMk cId="2748002644" sldId="275"/>
        </pc:sldMkLst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2" creationId="{FA31709A-94E1-6CE9-BB34-52C9012FCC40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3" creationId="{8F8E63C8-4A78-8647-B3E5-9AD092178BF6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4" creationId="{BBDD50A2-2BBE-D666-192D-D592D3FAFEA1}"/>
          </ac:spMkLst>
        </pc:spChg>
        <pc:spChg chg="add del mod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5" creationId="{97125B34-748D-98C5-98F1-EA74FE15CC08}"/>
          </ac:spMkLst>
        </pc:spChg>
        <pc:spChg chg="add mod">
          <ac:chgData name="동욱 황" userId="4ef6500828eae399" providerId="LiveId" clId="{9A47C71C-90E0-444D-9289-A054697F2D96}" dt="2024-04-13T09:58:43.896" v="5554"/>
          <ac:spMkLst>
            <pc:docMk/>
            <pc:sldMk cId="2748002644" sldId="275"/>
            <ac:spMk id="6" creationId="{8F96DD66-299C-551C-571C-D15BA4EA27D1}"/>
          </ac:spMkLst>
        </pc:spChg>
        <pc:spChg chg="del">
          <ac:chgData name="동욱 황" userId="4ef6500828eae399" providerId="LiveId" clId="{9A47C71C-90E0-444D-9289-A054697F2D96}" dt="2024-04-13T09:58:42.852" v="5553" actId="478"/>
          <ac:spMkLst>
            <pc:docMk/>
            <pc:sldMk cId="2748002644" sldId="275"/>
            <ac:spMk id="7" creationId="{A2D85A0C-25D7-9328-3AE1-083855942FF6}"/>
          </ac:spMkLst>
        </pc:spChg>
        <pc:spChg chg="add mod">
          <ac:chgData name="동욱 황" userId="4ef6500828eae399" providerId="LiveId" clId="{9A47C71C-90E0-444D-9289-A054697F2D96}" dt="2024-04-13T09:58:43.896" v="5554"/>
          <ac:spMkLst>
            <pc:docMk/>
            <pc:sldMk cId="2748002644" sldId="275"/>
            <ac:spMk id="8" creationId="{F17992A2-9D19-8153-466A-8FEB49CEE574}"/>
          </ac:spMkLst>
        </pc:spChg>
      </pc:sldChg>
      <pc:sldChg chg="add setBg">
        <pc:chgData name="동욱 황" userId="4ef6500828eae399" providerId="LiveId" clId="{9A47C71C-90E0-444D-9289-A054697F2D96}" dt="2024-04-13T09:33:31.065" v="4949"/>
        <pc:sldMkLst>
          <pc:docMk/>
          <pc:sldMk cId="1662384259" sldId="276"/>
        </pc:sldMkLst>
      </pc:sldChg>
      <pc:sldChg chg="add setBg">
        <pc:chgData name="동욱 황" userId="4ef6500828eae399" providerId="LiveId" clId="{9A47C71C-90E0-444D-9289-A054697F2D96}" dt="2024-04-13T09:33:32.804" v="4950"/>
        <pc:sldMkLst>
          <pc:docMk/>
          <pc:sldMk cId="3817798615" sldId="277"/>
        </pc:sldMkLst>
      </pc:sldChg>
      <pc:sldChg chg="add setBg">
        <pc:chgData name="동욱 황" userId="4ef6500828eae399" providerId="LiveId" clId="{9A47C71C-90E0-444D-9289-A054697F2D96}" dt="2024-04-13T09:33:34.999" v="4951"/>
        <pc:sldMkLst>
          <pc:docMk/>
          <pc:sldMk cId="3664735612" sldId="278"/>
        </pc:sldMkLst>
      </pc:sldChg>
      <pc:sldChg chg="add setBg">
        <pc:chgData name="동욱 황" userId="4ef6500828eae399" providerId="LiveId" clId="{9A47C71C-90E0-444D-9289-A054697F2D96}" dt="2024-04-13T09:33:37.324" v="4952"/>
        <pc:sldMkLst>
          <pc:docMk/>
          <pc:sldMk cId="3741944003" sldId="279"/>
        </pc:sldMkLst>
      </pc:sldChg>
      <pc:sldChg chg="add setBg">
        <pc:chgData name="동욱 황" userId="4ef6500828eae399" providerId="LiveId" clId="{9A47C71C-90E0-444D-9289-A054697F2D96}" dt="2024-04-13T09:33:39.288" v="4953"/>
        <pc:sldMkLst>
          <pc:docMk/>
          <pc:sldMk cId="3966416337" sldId="280"/>
        </pc:sldMkLst>
      </pc:sldChg>
      <pc:sldChg chg="add setBg">
        <pc:chgData name="동욱 황" userId="4ef6500828eae399" providerId="LiveId" clId="{9A47C71C-90E0-444D-9289-A054697F2D96}" dt="2024-04-13T09:33:41.311" v="4954"/>
        <pc:sldMkLst>
          <pc:docMk/>
          <pc:sldMk cId="325554780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5F9B-9A03-41ED-96FE-9830435574D6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3B3D-83E2-4451-AD43-6337E434A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3B3D-83E2-4451-AD43-6337E434A6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5412-93DF-E194-4E49-8B40D28C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C0FFF-FE10-2214-55AE-6BFA7C7F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36744-FDAD-4E16-0E77-9A1977E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8BE22-8D0B-2AD8-4BAF-EF7FFD8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2CA2D-9A54-C2B0-96DF-B729CEC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4CBE-A478-FBC4-6BCB-2D8B34A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6CB59F-9FDB-8CB8-DC5C-C78C14E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FBFDA-8B6C-E4E7-B391-3482C91B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ADD2-BAF8-814F-D908-21186CB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92D9-E287-F93A-4340-21B5079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781B4-DE62-E79A-B630-2455825B7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8E4E-EC1C-4984-A770-49F455B2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043-4CD6-147F-190D-4A036D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0A09-BB86-69B4-1F79-FD972EB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EA83-657F-AEF1-5AF6-2B754F9F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E3B8-54F5-D4F0-D8D9-B3F77135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4181-23AB-4D4E-48D9-AAD4892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F65-FFA6-8EFC-1362-D83B1A0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1C35-0817-21F2-6E7A-9A6A0D35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AE46-24EA-28E7-E830-E5D6A91E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2479-B6A2-86CD-F00D-6733BF48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1FF1E-A459-9D9F-16EB-C08FA3F7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434D3-6048-401E-1DB1-D246C5BF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5E69-BF4C-7810-8169-91DC4551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3F4A-72B7-055A-A507-816D09EE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CB27-6E47-6AEF-97E7-F333300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326E6-884C-3E76-E783-FD4AF1D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36D9-61DC-8090-05E0-2C4ACC01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F5971-38F4-7578-71BC-97CCB3B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43972-DD49-6F15-1D4E-64E180C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08BA3-3EB5-C864-6A8B-803795E6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D5B1-7AFC-DB08-0273-9480CC17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7135D-27DA-14AF-322E-15FB6BBF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D863B-BAD8-5480-8ADC-B29C7A3C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0F120D-6016-601C-3F98-814ADF0F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75A3E3-C5DF-2F61-F494-6110164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419C6-116E-CAAE-7EBA-F92931EE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7A605-38EE-6076-B9C1-4177D21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95704-3238-79F1-C8D5-CCCFBD18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0C42-426C-14E2-EC65-B92FE06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95C5B-C5C6-7348-53DB-82DC1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92484-9032-A784-4C7C-A5FFCB2F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B2ED5-3E7B-577B-9585-714BB00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8F4B-8253-308B-0EC8-77FD1EC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29CE-5BE6-30FA-20DE-3970EF97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303D4-26F2-C04F-BBA3-D45A5B8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A38F-07E4-9067-B88A-63ADA5F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9285F-2E1C-6B59-122E-0E89D3A5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8D637-E395-9E9B-F947-AA70D03C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0B93B-F1A4-090C-21A5-3BB2252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155D9-2952-A8C9-4B8C-7D56A4D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D35E2-7DF0-49D2-5E39-94E44DE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8C3C-E35D-4E60-A909-9DAC04F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F98F5C-C10A-300E-1A86-4E24AB04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695E-A7DD-88E0-B09F-2B7EDA7F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B2F0-F291-36DD-AD80-E1D4399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E2148-3B62-A79C-496F-E7D42C2E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52ABE-DF4F-64FA-529C-8305036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3484F-F84F-2899-BEA0-D7FFBEA8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B5C8-F9DD-B898-2849-1EA4FF2A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0A10-22C4-34AA-E0E6-4018C557F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1C94-4E21-4EB7-84C4-6E795422F0E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A5D1-5E3E-3E00-57D9-FF9766B90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ED79-D7D5-7969-2CC7-8B163BD9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81BE-DC73-4C24-8DC6-AAB4C922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EE30-E81C-41E3-31AA-4DFDA562F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3153"/>
            <a:ext cx="12192000" cy="1122363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전력 사용량 예측 공모전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546CA-2BA2-E9EC-9744-117F6DB9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3917952"/>
            <a:ext cx="10752666" cy="840312"/>
          </a:xfrm>
        </p:spPr>
        <p:txBody>
          <a:bodyPr/>
          <a:lstStyle/>
          <a:p>
            <a:r>
              <a:rPr lang="ko-KR" altLang="en-US" b="1">
                <a:solidFill>
                  <a:schemeClr val="bg1"/>
                </a:solidFill>
              </a:rPr>
              <a:t>인공지능 기반 건물 유형별 전력소비량 예측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EEFA7-7975-2CD9-CC69-5BCD08A8B378}"/>
              </a:ext>
            </a:extLst>
          </p:cNvPr>
          <p:cNvCxnSpPr>
            <a:cxnSpLocks/>
          </p:cNvCxnSpPr>
          <p:nvPr/>
        </p:nvCxnSpPr>
        <p:spPr>
          <a:xfrm>
            <a:off x="795867" y="3577695"/>
            <a:ext cx="107526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-9525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57873" y="122058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train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(2022.06.01 ~ 2022.08.24)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229;p7">
            <a:extLst>
              <a:ext uri="{FF2B5EF4-FFF2-40B4-BE49-F238E27FC236}">
                <a16:creationId xmlns:a16="http://schemas.microsoft.com/office/drawing/2014/main" id="{D9557613-2D2C-B9BD-774E-F38EEF1CB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28271"/>
              </p:ext>
            </p:extLst>
          </p:nvPr>
        </p:nvGraphicFramePr>
        <p:xfrm>
          <a:off x="1912065" y="1634582"/>
          <a:ext cx="9932775" cy="4733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Shape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204000행 10열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(204000, 10)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 + 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일시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2022.06.01~2022.08.24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기온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땅 위에 비치는 태양광 시간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일사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태양으로부터 방출되는 에너지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전력소비량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0000"/>
                          </a:solidFill>
                        </a:rPr>
                        <a:t>Target Data</a:t>
                      </a:r>
                      <a:endParaRPr sz="1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A963A8AE-57FE-0664-92FB-F54BF5C8D8B3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3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E6DD50A8-7285-13B5-B50B-13BD5DC3D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854017"/>
              </p:ext>
            </p:extLst>
          </p:nvPr>
        </p:nvGraphicFramePr>
        <p:xfrm>
          <a:off x="2137176" y="1931907"/>
          <a:ext cx="9328650" cy="3614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Shape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(16800,7)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건물번호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1~100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일시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Object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2022.08.25~2022.08.31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기온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온도(C)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강수량(mm)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풍속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Float64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바람의 속도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습도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Int64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대기 중 수증기 량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E3F98104-2083-642D-5919-64FBABC2842D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시공간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날씨 데이터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(2022.08.25 ~ 2022.08.31) 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955BAC5A-1B14-FC8B-3E9D-3DBDD9CD153D}"/>
              </a:ext>
            </a:extLst>
          </p:cNvPr>
          <p:cNvSpPr txBox="1"/>
          <p:nvPr/>
        </p:nvSpPr>
        <p:spPr>
          <a:xfrm>
            <a:off x="2137176" y="5757669"/>
            <a:ext cx="93286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Test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데이터에는 전력사용량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(Target)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과 일조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일사 데이터가 없음</a:t>
            </a:r>
            <a:endParaRPr sz="2000" b="1" u="sng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9B0B7D0-D0AF-6DE5-8F87-9C46A27E38F0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28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45;p8">
            <a:extLst>
              <a:ext uri="{FF2B5EF4-FFF2-40B4-BE49-F238E27FC236}">
                <a16:creationId xmlns:a16="http://schemas.microsoft.com/office/drawing/2014/main" id="{D67D73C2-3121-DCB3-E7A5-88BCBD528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024629"/>
              </p:ext>
            </p:extLst>
          </p:nvPr>
        </p:nvGraphicFramePr>
        <p:xfrm>
          <a:off x="2137176" y="1931906"/>
          <a:ext cx="9328650" cy="343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 dirty="0">
                          <a:solidFill>
                            <a:schemeClr val="dk1"/>
                          </a:solidFill>
                        </a:rPr>
                        <a:t>데이터 </a:t>
                      </a:r>
                      <a:r>
                        <a:rPr lang="ko-KR" sz="2000" u="none" strike="noStrike" cap="none" dirty="0" err="1">
                          <a:solidFill>
                            <a:schemeClr val="dk1"/>
                          </a:solidFill>
                        </a:rPr>
                        <a:t>Shape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 err="1">
                          <a:solidFill>
                            <a:schemeClr val="dk1"/>
                          </a:solidFill>
                        </a:rPr>
                        <a:t>num_date_time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16800행 7열</a:t>
                      </a: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(16800,</a:t>
                      </a:r>
                      <a:r>
                        <a:rPr lang="en-US" altLang="ko-KR" sz="1800" u="none" strike="noStrike" cap="none" dirty="0"/>
                        <a:t>2</a:t>
                      </a:r>
                      <a:r>
                        <a:rPr 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Object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>
                          <a:solidFill>
                            <a:schemeClr val="dk1"/>
                          </a:solidFill>
                        </a:rPr>
                        <a:t>건물번호, 기록일시(1시간)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7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/>
                        <a:t>answer</a:t>
                      </a:r>
                      <a:endParaRPr sz="18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Int64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u="none" strike="noStrike" cap="none" dirty="0">
                          <a:solidFill>
                            <a:schemeClr val="dk1"/>
                          </a:solidFill>
                        </a:rPr>
                        <a:t>전력사용량 예측 값 작성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3D9D8DC5-C36D-8521-2B06-C06935B960BB}"/>
              </a:ext>
            </a:extLst>
          </p:cNvPr>
          <p:cNvSpPr txBox="1"/>
          <p:nvPr/>
        </p:nvSpPr>
        <p:spPr>
          <a:xfrm>
            <a:off x="2118910" y="1489533"/>
            <a:ext cx="907642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Submission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예측 값 제출 파일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22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C793B-E362-18CB-AD10-2B63F6BF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819175"/>
            <a:ext cx="5878491" cy="4596448"/>
          </a:xfrm>
          <a:prstGeom prst="rect">
            <a:avLst/>
          </a:prstGeom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BF069822-A975-7875-FAFE-F14E18ECEEF6}"/>
              </a:ext>
            </a:extLst>
          </p:cNvPr>
          <p:cNvSpPr txBox="1"/>
          <p:nvPr/>
        </p:nvSpPr>
        <p:spPr>
          <a:xfrm>
            <a:off x="715586" y="1392746"/>
            <a:ext cx="58784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데이터 결측치 비율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24;p3">
            <a:extLst>
              <a:ext uri="{FF2B5EF4-FFF2-40B4-BE49-F238E27FC236}">
                <a16:creationId xmlns:a16="http://schemas.microsoft.com/office/drawing/2014/main" id="{52001B71-232E-2843-0D1F-67A1DB6830AF}"/>
              </a:ext>
            </a:extLst>
          </p:cNvPr>
          <p:cNvSpPr txBox="1"/>
          <p:nvPr/>
        </p:nvSpPr>
        <p:spPr>
          <a:xfrm>
            <a:off x="6723631" y="1893263"/>
            <a:ext cx="53388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1. 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96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37BC3568-8908-6A46-6AA8-CA45B94C5CB8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2DBA5798-0B97-447E-6141-68F81A131B0B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214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06DD749-5838-972B-DC4F-4B9E3B3982E0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C2F4BCA6-3E97-130D-D8B9-3984033487C8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203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946368B5-1F01-F70B-955A-B5FB80082EF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78D581F7-7DA1-30AD-5A9E-D57241CBAFE8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72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7EAB250F-92A1-DF20-AAFE-27A132AF7E6C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9BCBF58F-A1ED-03D4-75E1-887721BECB5E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978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E7A51536-9805-25A0-1324-52A06C8297C3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BBD7206D-359F-9BB3-75D8-D2F96AFA19B3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95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FFEC8D5C-CFA7-5AA0-232D-AEA873DBBD07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446F39A0-C65C-5C38-E68F-D0A5442869B4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67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978197" y="973281"/>
            <a:ext cx="43856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;p2">
            <a:extLst>
              <a:ext uri="{FF2B5EF4-FFF2-40B4-BE49-F238E27FC236}">
                <a16:creationId xmlns:a16="http://schemas.microsoft.com/office/drawing/2014/main" id="{8821C2A5-7597-B9CA-3F75-83635C2AB1C4}"/>
              </a:ext>
            </a:extLst>
          </p:cNvPr>
          <p:cNvSpPr/>
          <p:nvPr/>
        </p:nvSpPr>
        <p:spPr>
          <a:xfrm>
            <a:off x="1628384" y="785090"/>
            <a:ext cx="237361" cy="131802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1;p2">
            <a:extLst>
              <a:ext uri="{FF2B5EF4-FFF2-40B4-BE49-F238E27FC236}">
                <a16:creationId xmlns:a16="http://schemas.microsoft.com/office/drawing/2014/main" id="{0C7086C4-3678-1E5D-2DF5-821C924A5E95}"/>
              </a:ext>
            </a:extLst>
          </p:cNvPr>
          <p:cNvSpPr txBox="1"/>
          <p:nvPr/>
        </p:nvSpPr>
        <p:spPr>
          <a:xfrm>
            <a:off x="2140046" y="4199007"/>
            <a:ext cx="1663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ko-KR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개요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BBE781AF-3776-C289-1B0B-B300B183093D}"/>
              </a:ext>
            </a:extLst>
          </p:cNvPr>
          <p:cNvSpPr txBox="1"/>
          <p:nvPr/>
        </p:nvSpPr>
        <p:spPr>
          <a:xfrm>
            <a:off x="2140046" y="4660310"/>
            <a:ext cx="186756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필요성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</a:p>
        </p:txBody>
      </p:sp>
      <p:sp>
        <p:nvSpPr>
          <p:cNvPr id="10" name="Google Shape;110;p2">
            <a:extLst>
              <a:ext uri="{FF2B5EF4-FFF2-40B4-BE49-F238E27FC236}">
                <a16:creationId xmlns:a16="http://schemas.microsoft.com/office/drawing/2014/main" id="{1019EB58-727F-79E0-A203-C3F99374D080}"/>
              </a:ext>
            </a:extLst>
          </p:cNvPr>
          <p:cNvSpPr txBox="1"/>
          <p:nvPr/>
        </p:nvSpPr>
        <p:spPr>
          <a:xfrm>
            <a:off x="2229634" y="2807547"/>
            <a:ext cx="10732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</a:t>
            </a:r>
            <a:endParaRPr sz="9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03231981-22E7-BD78-4C59-071FB07757B1}"/>
              </a:ext>
            </a:extLst>
          </p:cNvPr>
          <p:cNvSpPr txBox="1"/>
          <p:nvPr/>
        </p:nvSpPr>
        <p:spPr>
          <a:xfrm>
            <a:off x="4656981" y="2807547"/>
            <a:ext cx="1117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6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2;p2">
            <a:extLst>
              <a:ext uri="{FF2B5EF4-FFF2-40B4-BE49-F238E27FC236}">
                <a16:creationId xmlns:a16="http://schemas.microsoft.com/office/drawing/2014/main" id="{9D77AF53-130A-9A17-0A39-7B4E091284F1}"/>
              </a:ext>
            </a:extLst>
          </p:cNvPr>
          <p:cNvSpPr txBox="1"/>
          <p:nvPr/>
        </p:nvSpPr>
        <p:spPr>
          <a:xfrm>
            <a:off x="4602513" y="4172222"/>
            <a:ext cx="16626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5;p2">
            <a:extLst>
              <a:ext uri="{FF2B5EF4-FFF2-40B4-BE49-F238E27FC236}">
                <a16:creationId xmlns:a16="http://schemas.microsoft.com/office/drawing/2014/main" id="{A2E014EE-6BD6-065F-99D0-DAB72C6D16B5}"/>
              </a:ext>
            </a:extLst>
          </p:cNvPr>
          <p:cNvSpPr txBox="1"/>
          <p:nvPr/>
        </p:nvSpPr>
        <p:spPr>
          <a:xfrm>
            <a:off x="4696443" y="4629132"/>
            <a:ext cx="17530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설명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65C04B-8D6B-BDC3-A33F-834D9BF8ACDC}"/>
              </a:ext>
            </a:extLst>
          </p:cNvPr>
          <p:cNvSpPr txBox="1"/>
          <p:nvPr/>
        </p:nvSpPr>
        <p:spPr>
          <a:xfrm>
            <a:off x="7138940" y="2807547"/>
            <a:ext cx="1117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</a:t>
            </a:r>
            <a:endParaRPr sz="9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9;p2">
            <a:extLst>
              <a:ext uri="{FF2B5EF4-FFF2-40B4-BE49-F238E27FC236}">
                <a16:creationId xmlns:a16="http://schemas.microsoft.com/office/drawing/2014/main" id="{0B1C2D0C-242A-CBE9-974F-FAA43E661F3B}"/>
              </a:ext>
            </a:extLst>
          </p:cNvPr>
          <p:cNvSpPr txBox="1"/>
          <p:nvPr/>
        </p:nvSpPr>
        <p:spPr>
          <a:xfrm>
            <a:off x="7065078" y="4660310"/>
            <a:ext cx="183842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building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train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test </a:t>
            </a:r>
            <a:r>
              <a:rPr lang="ko-KR" altLang="en-US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lang="en-US" altLang="ko-KR"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C51BA0BA-0E1A-90C4-5863-DCDFAB45AE0D}"/>
              </a:ext>
            </a:extLst>
          </p:cNvPr>
          <p:cNvSpPr txBox="1"/>
          <p:nvPr/>
        </p:nvSpPr>
        <p:spPr>
          <a:xfrm>
            <a:off x="7050513" y="4215620"/>
            <a:ext cx="1705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3">
            <a:extLst>
              <a:ext uri="{FF2B5EF4-FFF2-40B4-BE49-F238E27FC236}">
                <a16:creationId xmlns:a16="http://schemas.microsoft.com/office/drawing/2014/main" id="{8F96DD66-299C-551C-571C-D15BA4EA27D1}"/>
              </a:ext>
            </a:extLst>
          </p:cNvPr>
          <p:cNvSpPr txBox="1"/>
          <p:nvPr/>
        </p:nvSpPr>
        <p:spPr>
          <a:xfrm>
            <a:off x="157321" y="288373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전처리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24;p3">
            <a:extLst>
              <a:ext uri="{FF2B5EF4-FFF2-40B4-BE49-F238E27FC236}">
                <a16:creationId xmlns:a16="http://schemas.microsoft.com/office/drawing/2014/main" id="{F17992A2-9D19-8153-466A-8FEB49CEE574}"/>
              </a:ext>
            </a:extLst>
          </p:cNvPr>
          <p:cNvSpPr txBox="1"/>
          <p:nvPr/>
        </p:nvSpPr>
        <p:spPr>
          <a:xfrm>
            <a:off x="6594076" y="46816"/>
            <a:ext cx="55979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train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test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전처리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800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238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779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6473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194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41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A31709A-94E1-6CE9-BB34-52C9012FCC40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A2D85A0C-25D7-9328-3AE1-083855942FF6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rgbClr val="FFC000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5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1,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Google Shape;130;p3">
            <a:extLst>
              <a:ext uri="{FF2B5EF4-FFF2-40B4-BE49-F238E27FC236}">
                <a16:creationId xmlns:a16="http://schemas.microsoft.com/office/drawing/2014/main" id="{19167A8E-409F-3A9C-FDD0-E920CEBF94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254" y="1736066"/>
            <a:ext cx="451338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oogle Shape;134;p3">
            <a:extLst>
              <a:ext uri="{FF2B5EF4-FFF2-40B4-BE49-F238E27FC236}">
                <a16:creationId xmlns:a16="http://schemas.microsoft.com/office/drawing/2014/main" id="{85E4C0CE-FB0F-9C1D-3FEC-4E7B95B35D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914" y="1736066"/>
            <a:ext cx="4688115" cy="2526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997254" y="5384800"/>
            <a:ext cx="9715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꾸준한 </a:t>
            </a:r>
            <a:r>
              <a:rPr lang="ko-KR" altLang="en-US" sz="2000" b="1" dirty="0">
                <a:solidFill>
                  <a:srgbClr val="FFFF00"/>
                </a:solidFill>
              </a:rPr>
              <a:t>전력 소비량</a:t>
            </a:r>
            <a:r>
              <a:rPr lang="ko-KR" altLang="en-US" sz="2000" b="1" dirty="0">
                <a:solidFill>
                  <a:schemeClr val="bg1"/>
                </a:solidFill>
              </a:rPr>
              <a:t>과 </a:t>
            </a:r>
            <a:r>
              <a:rPr lang="ko-KR" altLang="en-US" sz="2000" b="1" dirty="0">
                <a:solidFill>
                  <a:srgbClr val="FFFF00"/>
                </a:solidFill>
              </a:rPr>
              <a:t>전기세 상승</a:t>
            </a:r>
            <a:r>
              <a:rPr lang="ko-KR" altLang="en-US" sz="2000" b="1" dirty="0">
                <a:solidFill>
                  <a:schemeClr val="bg1"/>
                </a:solidFill>
              </a:rPr>
              <a:t>에 따른 효율적인 에너지 공급의 필요성 증가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따라서 </a:t>
            </a:r>
            <a:r>
              <a:rPr lang="ko-KR" altLang="en-US" sz="2000" b="1" dirty="0">
                <a:solidFill>
                  <a:srgbClr val="FFFF00"/>
                </a:solidFill>
              </a:rPr>
              <a:t>전력 사용량 예측 시뮬레이션</a:t>
            </a:r>
            <a:r>
              <a:rPr lang="ko-KR" altLang="en-US" sz="2000" b="1" dirty="0">
                <a:solidFill>
                  <a:schemeClr val="bg1"/>
                </a:solidFill>
              </a:rPr>
              <a:t>을 통한 효율적인 인공지능 알고리즘 필요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0" name="Google Shape;124;p3">
            <a:extLst>
              <a:ext uri="{FF2B5EF4-FFF2-40B4-BE49-F238E27FC236}">
                <a16:creationId xmlns:a16="http://schemas.microsoft.com/office/drawing/2014/main" id="{BFDA6FF6-D734-A163-EBE0-892434CBAB6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4A078-E810-8EDA-2738-4CC8ED5EF6B4}"/>
              </a:ext>
            </a:extLst>
          </p:cNvPr>
          <p:cNvSpPr txBox="1"/>
          <p:nvPr/>
        </p:nvSpPr>
        <p:spPr>
          <a:xfrm>
            <a:off x="1628384" y="5384800"/>
            <a:ext cx="105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건물정보 데이터와 시공간 날씨 데이터</a:t>
            </a:r>
            <a:r>
              <a:rPr lang="ko-KR" altLang="en-US" sz="2000" b="1" dirty="0">
                <a:solidFill>
                  <a:schemeClr val="bg1"/>
                </a:solidFill>
              </a:rPr>
              <a:t>를 이용해 </a:t>
            </a:r>
            <a:r>
              <a:rPr lang="ko-KR" altLang="en-US" sz="2000" b="1" dirty="0">
                <a:solidFill>
                  <a:srgbClr val="FFFF00"/>
                </a:solidFill>
              </a:rPr>
              <a:t>특정 시점의 전력 사용량 </a:t>
            </a:r>
            <a:r>
              <a:rPr lang="ko-KR" altLang="en-US" sz="2000" b="1" dirty="0">
                <a:solidFill>
                  <a:schemeClr val="bg1"/>
                </a:solidFill>
              </a:rPr>
              <a:t>예측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SMAPE </a:t>
            </a:r>
            <a:r>
              <a:rPr lang="ko-KR" altLang="en-US" sz="2000" b="1" dirty="0">
                <a:solidFill>
                  <a:srgbClr val="FFFF00"/>
                </a:solidFill>
              </a:rPr>
              <a:t>값</a:t>
            </a:r>
            <a:r>
              <a:rPr lang="ko-KR" altLang="en-US" sz="2000" b="1" dirty="0">
                <a:solidFill>
                  <a:schemeClr val="bg1"/>
                </a:solidFill>
              </a:rPr>
              <a:t>을 평가 기준으로 가장 낮은 점수를 받는 사람이 우승하는 방식으로 진행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07B7ED4-E549-20EC-A88B-91FD7D48715A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개념도</a:t>
            </a:r>
            <a:r>
              <a:rPr lang="ko-KR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630E9D-D4F6-E0A5-246F-1AF89B1ED398}"/>
              </a:ext>
            </a:extLst>
          </p:cNvPr>
          <p:cNvGrpSpPr/>
          <p:nvPr/>
        </p:nvGrpSpPr>
        <p:grpSpPr>
          <a:xfrm>
            <a:off x="5571424" y="2170248"/>
            <a:ext cx="2743200" cy="2401073"/>
            <a:chOff x="2146434" y="2170248"/>
            <a:chExt cx="2743200" cy="24010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A29D515-6388-FCF8-A026-0AA4EE50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7A4C8-089E-25A3-D5F2-0A556EF6ED1D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데이터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1BCD5E-5865-0CC9-C2E5-68131C993EAD}"/>
              </a:ext>
            </a:extLst>
          </p:cNvPr>
          <p:cNvGrpSpPr/>
          <p:nvPr/>
        </p:nvGrpSpPr>
        <p:grpSpPr>
          <a:xfrm>
            <a:off x="9140796" y="2170248"/>
            <a:ext cx="2743200" cy="2124074"/>
            <a:chOff x="2146434" y="2170248"/>
            <a:chExt cx="2743200" cy="212407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FEDD637-C2E1-02D7-AD45-66D8A7124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93" y="2170248"/>
              <a:ext cx="1670480" cy="16704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A01D1-2DB8-6BBF-1DEB-4CE5123D69CF}"/>
                </a:ext>
              </a:extLst>
            </p:cNvPr>
            <p:cNvSpPr txBox="1"/>
            <p:nvPr/>
          </p:nvSpPr>
          <p:spPr>
            <a:xfrm>
              <a:off x="2146434" y="392499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예측 정답 파일</a:t>
              </a: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CDAB837-174C-45A7-C8D3-1023DB91798A}"/>
              </a:ext>
            </a:extLst>
          </p:cNvPr>
          <p:cNvSpPr/>
          <p:nvPr/>
        </p:nvSpPr>
        <p:spPr>
          <a:xfrm>
            <a:off x="4831883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02FB50F-E5BE-66A9-B5C1-2D5F74C1B04E}"/>
              </a:ext>
            </a:extLst>
          </p:cNvPr>
          <p:cNvSpPr/>
          <p:nvPr/>
        </p:nvSpPr>
        <p:spPr>
          <a:xfrm>
            <a:off x="8295431" y="2818590"/>
            <a:ext cx="554231" cy="707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1BBCDE-23A3-1EB4-0F47-BF07B0CBD590}"/>
              </a:ext>
            </a:extLst>
          </p:cNvPr>
          <p:cNvGrpSpPr/>
          <p:nvPr/>
        </p:nvGrpSpPr>
        <p:grpSpPr>
          <a:xfrm>
            <a:off x="1894685" y="2060583"/>
            <a:ext cx="1526098" cy="1557955"/>
            <a:chOff x="2290707" y="1357887"/>
            <a:chExt cx="1526098" cy="15579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F5E83D-8D9B-5F7E-51BA-A891A50B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06" y="1357887"/>
              <a:ext cx="929322" cy="1041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D97DA7-A11A-B054-6E65-5C7F484077B1}"/>
                </a:ext>
              </a:extLst>
            </p:cNvPr>
            <p:cNvSpPr txBox="1"/>
            <p:nvPr/>
          </p:nvSpPr>
          <p:spPr>
            <a:xfrm>
              <a:off x="2290707" y="2392622"/>
              <a:ext cx="1526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건물정보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(building_info)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DC8407-B800-AD62-0302-5FFD67582332}"/>
              </a:ext>
            </a:extLst>
          </p:cNvPr>
          <p:cNvGrpSpPr/>
          <p:nvPr/>
        </p:nvGrpSpPr>
        <p:grpSpPr>
          <a:xfrm>
            <a:off x="2779099" y="2972833"/>
            <a:ext cx="2453223" cy="1565203"/>
            <a:chOff x="1878145" y="3310873"/>
            <a:chExt cx="2453223" cy="15652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D30C515-CB89-477A-899A-BC32EE64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55" y="3310873"/>
              <a:ext cx="929322" cy="104198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144EF0-7301-2682-58FD-3D8C975CA5F0}"/>
                </a:ext>
              </a:extLst>
            </p:cNvPr>
            <p:cNvSpPr txBox="1"/>
            <p:nvPr/>
          </p:nvSpPr>
          <p:spPr>
            <a:xfrm>
              <a:off x="1878145" y="4352856"/>
              <a:ext cx="2453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시공간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날씨 데이터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(Train)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8494254-BA5E-D5EF-6459-244EC931B8BF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7AF5-D623-3B4C-F9AB-37F7BFD06BA8}"/>
              </a:ext>
            </a:extLst>
          </p:cNvPr>
          <p:cNvSpPr txBox="1"/>
          <p:nvPr/>
        </p:nvSpPr>
        <p:spPr>
          <a:xfrm flipH="1">
            <a:off x="2097311" y="1573002"/>
            <a:ext cx="269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01. </a:t>
            </a:r>
            <a:r>
              <a:rPr lang="ko-KR" altLang="en-US" sz="20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8E4E1-D267-D972-1387-C6FC214FF590}"/>
              </a:ext>
            </a:extLst>
          </p:cNvPr>
          <p:cNvSpPr txBox="1"/>
          <p:nvPr/>
        </p:nvSpPr>
        <p:spPr>
          <a:xfrm flipH="1">
            <a:off x="5377539" y="1593617"/>
            <a:ext cx="269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</a:rPr>
              <a:t>분석 및 전처리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F601-348B-D06C-1E1B-4A06C5365D16}"/>
              </a:ext>
            </a:extLst>
          </p:cNvPr>
          <p:cNvSpPr txBox="1"/>
          <p:nvPr/>
        </p:nvSpPr>
        <p:spPr>
          <a:xfrm flipH="1">
            <a:off x="8563426" y="1573002"/>
            <a:ext cx="27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</a:rPr>
              <a:t>모델 생성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B2D70E-0261-FCF1-3AC6-8B2D9ECF81D8}"/>
              </a:ext>
            </a:extLst>
          </p:cNvPr>
          <p:cNvSpPr/>
          <p:nvPr/>
        </p:nvSpPr>
        <p:spPr>
          <a:xfrm>
            <a:off x="2162624" y="197311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6AA0D-5721-8AE5-ABA8-E2B72FAE0127}"/>
              </a:ext>
            </a:extLst>
          </p:cNvPr>
          <p:cNvSpPr txBox="1"/>
          <p:nvPr/>
        </p:nvSpPr>
        <p:spPr>
          <a:xfrm>
            <a:off x="2163828" y="2224457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Building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건물 정보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BE458-2ED1-7FB0-27E5-5027A625F5B1}"/>
              </a:ext>
            </a:extLst>
          </p:cNvPr>
          <p:cNvSpPr txBox="1"/>
          <p:nvPr/>
        </p:nvSpPr>
        <p:spPr>
          <a:xfrm>
            <a:off x="2165034" y="4189423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Test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5185B9-9467-EF23-FF0C-EBCB0147A581}"/>
              </a:ext>
            </a:extLst>
          </p:cNvPr>
          <p:cNvSpPr/>
          <p:nvPr/>
        </p:nvSpPr>
        <p:spPr>
          <a:xfrm>
            <a:off x="5435600" y="1980369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B23C7-130F-36AD-3969-97131B73D3DA}"/>
              </a:ext>
            </a:extLst>
          </p:cNvPr>
          <p:cNvSpPr txBox="1"/>
          <p:nvPr/>
        </p:nvSpPr>
        <p:spPr>
          <a:xfrm>
            <a:off x="5435599" y="27284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이해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CC801-E3DC-80FE-28D8-8418B7957147}"/>
              </a:ext>
            </a:extLst>
          </p:cNvPr>
          <p:cNvSpPr txBox="1"/>
          <p:nvPr/>
        </p:nvSpPr>
        <p:spPr>
          <a:xfrm>
            <a:off x="5479140" y="3900496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분석 및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9D42F-FB5F-EAF4-6735-9ED58ED82730}"/>
              </a:ext>
            </a:extLst>
          </p:cNvPr>
          <p:cNvSpPr txBox="1"/>
          <p:nvPr/>
        </p:nvSpPr>
        <p:spPr>
          <a:xfrm>
            <a:off x="5435599" y="504044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B0E80C-0CFB-2612-8E4E-ECBA97F95715}"/>
              </a:ext>
            </a:extLst>
          </p:cNvPr>
          <p:cNvSpPr/>
          <p:nvPr/>
        </p:nvSpPr>
        <p:spPr>
          <a:xfrm>
            <a:off x="8599716" y="1980372"/>
            <a:ext cx="2698550" cy="42764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455E9-EA81-8E76-E70C-F6CDF6DF6B7F}"/>
              </a:ext>
            </a:extLst>
          </p:cNvPr>
          <p:cNvSpPr txBox="1"/>
          <p:nvPr/>
        </p:nvSpPr>
        <p:spPr>
          <a:xfrm>
            <a:off x="8599715" y="2380073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설계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7D1F2-610E-17A9-E556-84E83AF14CB3}"/>
              </a:ext>
            </a:extLst>
          </p:cNvPr>
          <p:cNvSpPr txBox="1"/>
          <p:nvPr/>
        </p:nvSpPr>
        <p:spPr>
          <a:xfrm>
            <a:off x="8599713" y="3458755"/>
            <a:ext cx="27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개발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9839-F233-9C86-A5F7-1BE0A46DED95}"/>
              </a:ext>
            </a:extLst>
          </p:cNvPr>
          <p:cNvSpPr txBox="1"/>
          <p:nvPr/>
        </p:nvSpPr>
        <p:spPr>
          <a:xfrm>
            <a:off x="8599715" y="4488910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결과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84AF2-D73E-01E9-3BCB-AACB0ADDCA28}"/>
              </a:ext>
            </a:extLst>
          </p:cNvPr>
          <p:cNvSpPr txBox="1"/>
          <p:nvPr/>
        </p:nvSpPr>
        <p:spPr>
          <a:xfrm>
            <a:off x="8606975" y="5526675"/>
            <a:ext cx="26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모델 평가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59A6-57F2-877B-F0E9-73F2A12ACA9B}"/>
              </a:ext>
            </a:extLst>
          </p:cNvPr>
          <p:cNvSpPr txBox="1"/>
          <p:nvPr/>
        </p:nvSpPr>
        <p:spPr>
          <a:xfrm>
            <a:off x="2148258" y="5284998"/>
            <a:ext cx="271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Submission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예측 값 제출 파일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B63BF-7CA5-489D-355D-D36C8C9260F9}"/>
              </a:ext>
            </a:extLst>
          </p:cNvPr>
          <p:cNvSpPr txBox="1"/>
          <p:nvPr/>
        </p:nvSpPr>
        <p:spPr>
          <a:xfrm>
            <a:off x="2162622" y="3206940"/>
            <a:ext cx="26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Train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학습 데이터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Google Shape;124;p3">
            <a:extLst>
              <a:ext uri="{FF2B5EF4-FFF2-40B4-BE49-F238E27FC236}">
                <a16:creationId xmlns:a16="http://schemas.microsoft.com/office/drawing/2014/main" id="{9C6142F3-D9AC-25FB-AF58-BA2E6B4A7166}"/>
              </a:ext>
            </a:extLst>
          </p:cNvPr>
          <p:cNvSpPr txBox="1"/>
          <p:nvPr/>
        </p:nvSpPr>
        <p:spPr>
          <a:xfrm>
            <a:off x="6096000" y="0"/>
            <a:ext cx="60959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&gt;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 </a:t>
            </a:r>
            <a:r>
              <a:rPr lang="en-US" alt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개념도</a:t>
            </a:r>
            <a:r>
              <a:rPr lang="ko-KR" altLang="ko-KR" sz="2000" b="1" dirty="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dirty="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34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1A8A-FEB1-5178-75A1-AAC870C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8FA24-42F6-4D4C-4EE1-B0F50E2A0207}"/>
              </a:ext>
            </a:extLst>
          </p:cNvPr>
          <p:cNvSpPr txBox="1"/>
          <p:nvPr/>
        </p:nvSpPr>
        <p:spPr>
          <a:xfrm>
            <a:off x="361028" y="1538178"/>
            <a:ext cx="352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Part 2, 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3780315" y="1568955"/>
            <a:ext cx="591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5115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4B18606-1283-B7D6-51D8-84C7EA9A4B1B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p5">
            <a:extLst>
              <a:ext uri="{FF2B5EF4-FFF2-40B4-BE49-F238E27FC236}">
                <a16:creationId xmlns:a16="http://schemas.microsoft.com/office/drawing/2014/main" id="{46A850C3-F215-1595-031F-A2B34003454C}"/>
              </a:ext>
            </a:extLst>
          </p:cNvPr>
          <p:cNvSpPr/>
          <p:nvPr/>
        </p:nvSpPr>
        <p:spPr>
          <a:xfrm>
            <a:off x="2324932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Google Shape;188;p5">
            <a:extLst>
              <a:ext uri="{FF2B5EF4-FFF2-40B4-BE49-F238E27FC236}">
                <a16:creationId xmlns:a16="http://schemas.microsoft.com/office/drawing/2014/main" id="{37BCB0CB-FD0B-96B3-6024-D6FBE6DC9113}"/>
              </a:ext>
            </a:extLst>
          </p:cNvPr>
          <p:cNvCxnSpPr/>
          <p:nvPr/>
        </p:nvCxnSpPr>
        <p:spPr>
          <a:xfrm rot="10800000" flipH="1">
            <a:off x="2324932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91;p5">
            <a:extLst>
              <a:ext uri="{FF2B5EF4-FFF2-40B4-BE49-F238E27FC236}">
                <a16:creationId xmlns:a16="http://schemas.microsoft.com/office/drawing/2014/main" id="{42AFEBB6-6D3C-09D2-32D8-38D60E727D3A}"/>
              </a:ext>
            </a:extLst>
          </p:cNvPr>
          <p:cNvSpPr txBox="1"/>
          <p:nvPr/>
        </p:nvSpPr>
        <p:spPr>
          <a:xfrm>
            <a:off x="2324931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Language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94;p5">
            <a:extLst>
              <a:ext uri="{FF2B5EF4-FFF2-40B4-BE49-F238E27FC236}">
                <a16:creationId xmlns:a16="http://schemas.microsoft.com/office/drawing/2014/main" id="{327C6C79-5B39-C773-01D2-4021A4889633}"/>
              </a:ext>
            </a:extLst>
          </p:cNvPr>
          <p:cNvSpPr txBox="1"/>
          <p:nvPr/>
        </p:nvSpPr>
        <p:spPr>
          <a:xfrm>
            <a:off x="2324931" y="5201763"/>
            <a:ext cx="24581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Python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3.11.4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4610C0-A591-1D4B-6B59-B66CF651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11" y="3186250"/>
            <a:ext cx="1831568" cy="1824441"/>
          </a:xfrm>
          <a:prstGeom prst="rect">
            <a:avLst/>
          </a:prstGeom>
        </p:spPr>
      </p:pic>
      <p:sp>
        <p:nvSpPr>
          <p:cNvPr id="3" name="Google Shape;173;p5">
            <a:extLst>
              <a:ext uri="{FF2B5EF4-FFF2-40B4-BE49-F238E27FC236}">
                <a16:creationId xmlns:a16="http://schemas.microsoft.com/office/drawing/2014/main" id="{3048E174-14BB-30F2-A1D2-FCA58D41FFE3}"/>
              </a:ext>
            </a:extLst>
          </p:cNvPr>
          <p:cNvSpPr/>
          <p:nvPr/>
        </p:nvSpPr>
        <p:spPr>
          <a:xfrm>
            <a:off x="5403217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88;p5">
            <a:extLst>
              <a:ext uri="{FF2B5EF4-FFF2-40B4-BE49-F238E27FC236}">
                <a16:creationId xmlns:a16="http://schemas.microsoft.com/office/drawing/2014/main" id="{6D8C0562-42B8-52AE-A775-206152844300}"/>
              </a:ext>
            </a:extLst>
          </p:cNvPr>
          <p:cNvCxnSpPr/>
          <p:nvPr/>
        </p:nvCxnSpPr>
        <p:spPr>
          <a:xfrm rot="10800000" flipH="1">
            <a:off x="5403217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91;p5">
            <a:extLst>
              <a:ext uri="{FF2B5EF4-FFF2-40B4-BE49-F238E27FC236}">
                <a16:creationId xmlns:a16="http://schemas.microsoft.com/office/drawing/2014/main" id="{1CFB9534-A612-472C-3A37-7A89DF28C4C0}"/>
              </a:ext>
            </a:extLst>
          </p:cNvPr>
          <p:cNvSpPr txBox="1"/>
          <p:nvPr/>
        </p:nvSpPr>
        <p:spPr>
          <a:xfrm>
            <a:off x="5403216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Tool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A240CF-4CB0-E246-3C83-5777EE01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82"/>
            <a:ext cx="917407" cy="913824"/>
          </a:xfrm>
          <a:prstGeom prst="rect">
            <a:avLst/>
          </a:prstGeom>
        </p:spPr>
      </p:pic>
      <p:sp>
        <p:nvSpPr>
          <p:cNvPr id="34" name="Google Shape;194;p5">
            <a:extLst>
              <a:ext uri="{FF2B5EF4-FFF2-40B4-BE49-F238E27FC236}">
                <a16:creationId xmlns:a16="http://schemas.microsoft.com/office/drawing/2014/main" id="{396B638B-7EBF-6569-61B3-5D8E0ADD57A2}"/>
              </a:ext>
            </a:extLst>
          </p:cNvPr>
          <p:cNvSpPr txBox="1"/>
          <p:nvPr/>
        </p:nvSpPr>
        <p:spPr>
          <a:xfrm>
            <a:off x="5403215" y="3737890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 Studio Code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C76106-4472-CCD5-8BDE-A773609A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9" y="4267312"/>
            <a:ext cx="1257596" cy="1257596"/>
          </a:xfrm>
          <a:prstGeom prst="rect">
            <a:avLst/>
          </a:prstGeom>
        </p:spPr>
      </p:pic>
      <p:sp>
        <p:nvSpPr>
          <p:cNvPr id="37" name="Google Shape;194;p5">
            <a:extLst>
              <a:ext uri="{FF2B5EF4-FFF2-40B4-BE49-F238E27FC236}">
                <a16:creationId xmlns:a16="http://schemas.microsoft.com/office/drawing/2014/main" id="{B118A78E-7B7D-B0D2-784D-64E22D254E8D}"/>
              </a:ext>
            </a:extLst>
          </p:cNvPr>
          <p:cNvSpPr txBox="1"/>
          <p:nvPr/>
        </p:nvSpPr>
        <p:spPr>
          <a:xfrm>
            <a:off x="5398314" y="5492754"/>
            <a:ext cx="245816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Github &amp; Git</a:t>
            </a:r>
            <a:endParaRPr lang="ko-KR" altLang="en-US" sz="16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3;p5">
            <a:extLst>
              <a:ext uri="{FF2B5EF4-FFF2-40B4-BE49-F238E27FC236}">
                <a16:creationId xmlns:a16="http://schemas.microsoft.com/office/drawing/2014/main" id="{BCA8F33C-86D9-89B7-5328-A44123EDB149}"/>
              </a:ext>
            </a:extLst>
          </p:cNvPr>
          <p:cNvSpPr/>
          <p:nvPr/>
        </p:nvSpPr>
        <p:spPr>
          <a:xfrm>
            <a:off x="8509796" y="2136752"/>
            <a:ext cx="2458165" cy="3820885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188;p5">
            <a:extLst>
              <a:ext uri="{FF2B5EF4-FFF2-40B4-BE49-F238E27FC236}">
                <a16:creationId xmlns:a16="http://schemas.microsoft.com/office/drawing/2014/main" id="{F672B176-8BAF-DE16-6E86-6A27798DC7D6}"/>
              </a:ext>
            </a:extLst>
          </p:cNvPr>
          <p:cNvCxnSpPr/>
          <p:nvPr/>
        </p:nvCxnSpPr>
        <p:spPr>
          <a:xfrm rot="10800000" flipH="1">
            <a:off x="8509796" y="2743200"/>
            <a:ext cx="2458165" cy="16329"/>
          </a:xfrm>
          <a:prstGeom prst="straightConnector1">
            <a:avLst/>
          </a:prstGeom>
          <a:noFill/>
          <a:ln w="571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91;p5">
            <a:extLst>
              <a:ext uri="{FF2B5EF4-FFF2-40B4-BE49-F238E27FC236}">
                <a16:creationId xmlns:a16="http://schemas.microsoft.com/office/drawing/2014/main" id="{0CFF9445-2BBD-E1F5-A796-1ED5C192B617}"/>
              </a:ext>
            </a:extLst>
          </p:cNvPr>
          <p:cNvSpPr txBox="1"/>
          <p:nvPr/>
        </p:nvSpPr>
        <p:spPr>
          <a:xfrm>
            <a:off x="8509795" y="2280834"/>
            <a:ext cx="245816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Visualization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94;p5">
            <a:extLst>
              <a:ext uri="{FF2B5EF4-FFF2-40B4-BE49-F238E27FC236}">
                <a16:creationId xmlns:a16="http://schemas.microsoft.com/office/drawing/2014/main" id="{9C64A6C7-2E16-281D-9623-554912DA2F8D}"/>
              </a:ext>
            </a:extLst>
          </p:cNvPr>
          <p:cNvSpPr txBox="1"/>
          <p:nvPr/>
        </p:nvSpPr>
        <p:spPr>
          <a:xfrm>
            <a:off x="8504389" y="5182141"/>
            <a:ext cx="2458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Matplotlib</a:t>
            </a:r>
            <a:endParaRPr lang="ko-KR" altLang="en-US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5E74C40-9A19-B790-2BAE-0AB78AC7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22" y="2975986"/>
            <a:ext cx="1989697" cy="1989697"/>
          </a:xfrm>
          <a:prstGeom prst="rect">
            <a:avLst/>
          </a:prstGeom>
        </p:spPr>
      </p:pic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165ED3A0-495B-7B1D-8BB4-9204217C4C64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 </a:t>
            </a:r>
            <a:r>
              <a:rPr 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EDA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0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BBDD50A2-2BBE-D666-192D-D592D3FAFEA1}"/>
              </a:ext>
            </a:extLst>
          </p:cNvPr>
          <p:cNvSpPr/>
          <p:nvPr/>
        </p:nvSpPr>
        <p:spPr>
          <a:xfrm>
            <a:off x="0" y="0"/>
            <a:ext cx="1628384" cy="685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92198413-093A-220B-B37E-0E3BECA78F5A}"/>
              </a:ext>
            </a:extLst>
          </p:cNvPr>
          <p:cNvSpPr txBox="1"/>
          <p:nvPr/>
        </p:nvSpPr>
        <p:spPr>
          <a:xfrm>
            <a:off x="7353701" y="46816"/>
            <a:ext cx="48382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개발 환경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설명</a:t>
            </a:r>
            <a:endParaRPr sz="20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12094BAE-EDFE-D707-2D9A-D80F592E64BA}"/>
              </a:ext>
            </a:extLst>
          </p:cNvPr>
          <p:cNvSpPr txBox="1"/>
          <p:nvPr/>
        </p:nvSpPr>
        <p:spPr>
          <a:xfrm>
            <a:off x="1726240" y="385330"/>
            <a:ext cx="3340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데이터 이해</a:t>
            </a:r>
            <a:endParaRPr sz="32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214;p6">
            <a:extLst>
              <a:ext uri="{FF2B5EF4-FFF2-40B4-BE49-F238E27FC236}">
                <a16:creationId xmlns:a16="http://schemas.microsoft.com/office/drawing/2014/main" id="{FCCDDF93-9AB8-5DA2-C714-8B3A2D68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347146"/>
              </p:ext>
            </p:extLst>
          </p:nvPr>
        </p:nvGraphicFramePr>
        <p:xfrm>
          <a:off x="1873401" y="1438274"/>
          <a:ext cx="10155650" cy="50654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Shape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데이터 자료형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strike="noStrike" cap="none">
                          <a:solidFill>
                            <a:schemeClr val="dk1"/>
                          </a:solidFill>
                        </a:rPr>
                        <a:t>변수 설명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건물유형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100행 7열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>
                          <a:solidFill>
                            <a:schemeClr val="dk1"/>
                          </a:solidFill>
                        </a:rPr>
                        <a:t>(100, 7)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AutoNum type="arabicPeriod"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건물기타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7. 상용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2. 공공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8. 아파트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3. 대학교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9. 연구소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4. 데이터센터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10. 지식산업센터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5. 백화점및아울렛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11. 할인마트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6. 병원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12. 호텔및리조트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건물번호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건물1 ~ 건물100 (총 100개)</a:t>
                      </a:r>
                      <a:endParaRPr sz="1800" u="none" strike="noStrike" cap="none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모든 층의 바닥 면적 합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냉방면적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Float64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냉방이 필요한 공간의 면적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태양광용량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u="none" strike="noStrike" cap="none"/>
                        <a:t>태양광이 생성 가능한 전력 총량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ESS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/>
                        <a:t>저장할 수 있는 최대 에너지 양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>
                          <a:solidFill>
                            <a:schemeClr val="dk1"/>
                          </a:solidFill>
                        </a:rPr>
                        <a:t>PCS 저장용량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시스템이 처리 가능한 최대 전력량</a:t>
                      </a:r>
                      <a:endParaRPr dirty="0"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Google Shape;123;p3">
            <a:extLst>
              <a:ext uri="{FF2B5EF4-FFF2-40B4-BE49-F238E27FC236}">
                <a16:creationId xmlns:a16="http://schemas.microsoft.com/office/drawing/2014/main" id="{6027C991-84FE-42BD-7CB1-D581531CC4D4}"/>
              </a:ext>
            </a:extLst>
          </p:cNvPr>
          <p:cNvSpPr txBox="1"/>
          <p:nvPr/>
        </p:nvSpPr>
        <p:spPr>
          <a:xfrm>
            <a:off x="1847849" y="1051371"/>
            <a:ext cx="64010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+mj-lt"/>
                <a:ea typeface="Malgun Gothic"/>
                <a:cs typeface="Malgun Gothic"/>
                <a:sym typeface="Malgun Gothic"/>
              </a:rPr>
              <a:t>Building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ea typeface="Malgun Gothic"/>
                <a:cs typeface="Malgun Gothic"/>
                <a:sym typeface="Malgun Gothic"/>
              </a:rPr>
              <a:t>건물정보 데이터</a:t>
            </a:r>
            <a:endParaRPr sz="2400" b="1" dirty="0">
              <a:solidFill>
                <a:schemeClr val="bg1"/>
              </a:solidFill>
              <a:latin typeface="+mj-lt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27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774</Words>
  <Application>Microsoft Office PowerPoint</Application>
  <PresentationFormat>와이드스크린</PresentationFormat>
  <Paragraphs>244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맑은 고딕</vt:lpstr>
      <vt:lpstr>Arial</vt:lpstr>
      <vt:lpstr>Office 테마</vt:lpstr>
      <vt:lpstr>전력 사용량 예측 공모전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건물 유형별 전력 소비량 예측</dc:title>
  <dc:creator>동욱 황</dc:creator>
  <cp:lastModifiedBy>동욱 황</cp:lastModifiedBy>
  <cp:revision>3</cp:revision>
  <dcterms:created xsi:type="dcterms:W3CDTF">2024-04-11T10:17:37Z</dcterms:created>
  <dcterms:modified xsi:type="dcterms:W3CDTF">2024-04-13T10:20:39Z</dcterms:modified>
</cp:coreProperties>
</file>