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1" r:id="rId4"/>
    <p:sldId id="258" r:id="rId5"/>
    <p:sldId id="267" r:id="rId6"/>
    <p:sldId id="263" r:id="rId7"/>
    <p:sldId id="266" r:id="rId8"/>
    <p:sldId id="259" r:id="rId9"/>
    <p:sldId id="262" r:id="rId10"/>
    <p:sldId id="264" r:id="rId11"/>
    <p:sldId id="260" r:id="rId12"/>
    <p:sldId id="265" r:id="rId13"/>
    <p:sldId id="268" r:id="rId14"/>
    <p:sldId id="270" r:id="rId15"/>
    <p:sldId id="269" r:id="rId16"/>
    <p:sldId id="272" r:id="rId17"/>
    <p:sldId id="271" r:id="rId18"/>
    <p:sldId id="273" r:id="rId19"/>
    <p:sldId id="282" r:id="rId20"/>
    <p:sldId id="275" r:id="rId21"/>
    <p:sldId id="274" r:id="rId22"/>
    <p:sldId id="283" r:id="rId23"/>
    <p:sldId id="285" r:id="rId24"/>
    <p:sldId id="288" r:id="rId25"/>
    <p:sldId id="286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4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동욱 황" userId="4ef6500828eae399" providerId="LiveId" clId="{9A47C71C-90E0-444D-9289-A054697F2D96}"/>
    <pc:docChg chg="undo custSel addSld delSld modSld sldOrd">
      <pc:chgData name="동욱 황" userId="4ef6500828eae399" providerId="LiveId" clId="{9A47C71C-90E0-444D-9289-A054697F2D96}" dt="2024-04-16T11:51:04.641" v="15202" actId="20577"/>
      <pc:docMkLst>
        <pc:docMk/>
      </pc:docMkLst>
      <pc:sldChg chg="modSp mod">
        <pc:chgData name="동욱 황" userId="4ef6500828eae399" providerId="LiveId" clId="{9A47C71C-90E0-444D-9289-A054697F2D96}" dt="2024-04-13T08:03:09.923" v="2186" actId="14100"/>
        <pc:sldMkLst>
          <pc:docMk/>
          <pc:sldMk cId="223252121" sldId="256"/>
        </pc:sldMkLst>
        <pc:spChg chg="mod">
          <ac:chgData name="동욱 황" userId="4ef6500828eae399" providerId="LiveId" clId="{9A47C71C-90E0-444D-9289-A054697F2D96}" dt="2024-04-13T08:02:32.145" v="2088" actId="20577"/>
          <ac:spMkLst>
            <pc:docMk/>
            <pc:sldMk cId="223252121" sldId="256"/>
            <ac:spMk id="2" creationId="{190AEE30-E81C-41E3-31AA-4DFDA562F743}"/>
          </ac:spMkLst>
        </pc:spChg>
        <pc:spChg chg="mod">
          <ac:chgData name="동욱 황" userId="4ef6500828eae399" providerId="LiveId" clId="{9A47C71C-90E0-444D-9289-A054697F2D96}" dt="2024-04-13T08:03:09.923" v="2186" actId="14100"/>
          <ac:spMkLst>
            <pc:docMk/>
            <pc:sldMk cId="223252121" sldId="256"/>
            <ac:spMk id="3" creationId="{82C546CA-2BA2-E9EC-9744-117F6DB984EB}"/>
          </ac:spMkLst>
        </pc:spChg>
      </pc:sldChg>
      <pc:sldChg chg="addSp delSp modSp mod">
        <pc:chgData name="동욱 황" userId="4ef6500828eae399" providerId="LiveId" clId="{9A47C71C-90E0-444D-9289-A054697F2D96}" dt="2024-04-16T10:04:11.268" v="11957" actId="20577"/>
        <pc:sldMkLst>
          <pc:docMk/>
          <pc:sldMk cId="1588200067" sldId="257"/>
        </pc:sldMkLst>
        <pc:spChg chg="mod">
          <ac:chgData name="동욱 황" userId="4ef6500828eae399" providerId="LiveId" clId="{9A47C71C-90E0-444D-9289-A054697F2D96}" dt="2024-04-13T09:57:25.547" v="5451" actId="20577"/>
          <ac:spMkLst>
            <pc:docMk/>
            <pc:sldMk cId="1588200067" sldId="257"/>
            <ac:spMk id="3" creationId="{0B1C2D0C-242A-CBE9-974F-FAA43E661F3B}"/>
          </ac:spMkLst>
        </pc:spChg>
        <pc:spChg chg="mod">
          <ac:chgData name="동욱 황" userId="4ef6500828eae399" providerId="LiveId" clId="{9A47C71C-90E0-444D-9289-A054697F2D96}" dt="2024-04-13T08:03:29.519" v="2218" actId="20577"/>
          <ac:spMkLst>
            <pc:docMk/>
            <pc:sldMk cId="1588200067" sldId="257"/>
            <ac:spMk id="7" creationId="{0C7086C4-3678-1E5D-2DF5-821C924A5E95}"/>
          </ac:spMkLst>
        </pc:spChg>
        <pc:spChg chg="mod">
          <ac:chgData name="동욱 황" userId="4ef6500828eae399" providerId="LiveId" clId="{9A47C71C-90E0-444D-9289-A054697F2D96}" dt="2024-04-13T08:49:09.133" v="4272" actId="20577"/>
          <ac:spMkLst>
            <pc:docMk/>
            <pc:sldMk cId="1588200067" sldId="257"/>
            <ac:spMk id="8" creationId="{BBE781AF-3776-C289-1B0B-B300B183093D}"/>
          </ac:spMkLst>
        </pc:spChg>
        <pc:spChg chg="add del mod">
          <ac:chgData name="동욱 황" userId="4ef6500828eae399" providerId="LiveId" clId="{9A47C71C-90E0-444D-9289-A054697F2D96}" dt="2024-04-16T10:02:37.747" v="11805" actId="478"/>
          <ac:spMkLst>
            <pc:docMk/>
            <pc:sldMk cId="1588200067" sldId="257"/>
            <ac:spMk id="9" creationId="{4B680D9C-0BFA-A29E-3775-FF55353CE9FD}"/>
          </ac:spMkLst>
        </pc:spChg>
        <pc:spChg chg="mod">
          <ac:chgData name="동욱 황" userId="4ef6500828eae399" providerId="LiveId" clId="{9A47C71C-90E0-444D-9289-A054697F2D96}" dt="2024-04-13T09:34:23.282" v="4962" actId="1038"/>
          <ac:spMkLst>
            <pc:docMk/>
            <pc:sldMk cId="1588200067" sldId="257"/>
            <ac:spMk id="11" creationId="{03231981-22E7-BD78-4C59-071FB07757B1}"/>
          </ac:spMkLst>
        </pc:spChg>
        <pc:spChg chg="mod">
          <ac:chgData name="동욱 황" userId="4ef6500828eae399" providerId="LiveId" clId="{9A47C71C-90E0-444D-9289-A054697F2D96}" dt="2024-04-13T09:34:23.282" v="4962" actId="1038"/>
          <ac:spMkLst>
            <pc:docMk/>
            <pc:sldMk cId="1588200067" sldId="257"/>
            <ac:spMk id="12" creationId="{9D77AF53-130A-9A17-0A39-7B4E091284F1}"/>
          </ac:spMkLst>
        </pc:spChg>
        <pc:spChg chg="mod">
          <ac:chgData name="동욱 황" userId="4ef6500828eae399" providerId="LiveId" clId="{9A47C71C-90E0-444D-9289-A054697F2D96}" dt="2024-04-13T09:34:23.282" v="4962" actId="1038"/>
          <ac:spMkLst>
            <pc:docMk/>
            <pc:sldMk cId="1588200067" sldId="257"/>
            <ac:spMk id="13" creationId="{A2E014EE-6BD6-065F-99D0-DAB72C6D16B5}"/>
          </ac:spMkLst>
        </pc:spChg>
        <pc:spChg chg="add mod">
          <ac:chgData name="동욱 황" userId="4ef6500828eae399" providerId="LiveId" clId="{9A47C71C-90E0-444D-9289-A054697F2D96}" dt="2024-04-16T10:03:30.815" v="11869" actId="1037"/>
          <ac:spMkLst>
            <pc:docMk/>
            <pc:sldMk cId="1588200067" sldId="257"/>
            <ac:spMk id="14" creationId="{2BA1B8CD-9BD9-7425-194D-4B18066A8A0B}"/>
          </ac:spMkLst>
        </pc:spChg>
        <pc:spChg chg="add mod">
          <ac:chgData name="동욱 황" userId="4ef6500828eae399" providerId="LiveId" clId="{9A47C71C-90E0-444D-9289-A054697F2D96}" dt="2024-04-16T10:03:24.086" v="11845" actId="14100"/>
          <ac:spMkLst>
            <pc:docMk/>
            <pc:sldMk cId="1588200067" sldId="257"/>
            <ac:spMk id="16" creationId="{94D50471-C9B9-5EEB-3235-65DEAFFCDB23}"/>
          </ac:spMkLst>
        </pc:spChg>
        <pc:spChg chg="add mod">
          <ac:chgData name="동욱 황" userId="4ef6500828eae399" providerId="LiveId" clId="{9A47C71C-90E0-444D-9289-A054697F2D96}" dt="2024-04-16T10:04:11.268" v="11957" actId="20577"/>
          <ac:spMkLst>
            <pc:docMk/>
            <pc:sldMk cId="1588200067" sldId="257"/>
            <ac:spMk id="17" creationId="{15868319-ACFD-1C97-F584-9B332B73D594}"/>
          </ac:spMkLst>
        </pc:spChg>
        <pc:spChg chg="add mod">
          <ac:chgData name="동욱 황" userId="4ef6500828eae399" providerId="LiveId" clId="{9A47C71C-90E0-444D-9289-A054697F2D96}" dt="2024-04-11T11:01:19.496" v="1550" actId="20577"/>
          <ac:spMkLst>
            <pc:docMk/>
            <pc:sldMk cId="1588200067" sldId="257"/>
            <ac:spMk id="19" creationId="{A622981D-A9B9-14FA-9C6D-D58636D289A6}"/>
          </ac:spMkLst>
        </pc:spChg>
        <pc:picChg chg="add mod">
          <ac:chgData name="동욱 황" userId="4ef6500828eae399" providerId="LiveId" clId="{9A47C71C-90E0-444D-9289-A054697F2D96}" dt="2024-04-11T11:07:15.100" v="1622"/>
          <ac:picMkLst>
            <pc:docMk/>
            <pc:sldMk cId="1588200067" sldId="257"/>
            <ac:picMk id="20" creationId="{6F605A2A-1BA1-9E94-9B89-74F751992923}"/>
          </ac:picMkLst>
        </pc:picChg>
      </pc:sldChg>
      <pc:sldChg chg="addSp delSp modSp mod">
        <pc:chgData name="동욱 황" userId="4ef6500828eae399" providerId="LiveId" clId="{9A47C71C-90E0-444D-9289-A054697F2D96}" dt="2024-04-13T08:50:44.232" v="4346" actId="207"/>
        <pc:sldMkLst>
          <pc:docMk/>
          <pc:sldMk cId="1253811803" sldId="258"/>
        </pc:sldMkLst>
        <pc:spChg chg="mod">
          <ac:chgData name="동욱 황" userId="4ef6500828eae399" providerId="LiveId" clId="{9A47C71C-90E0-444D-9289-A054697F2D96}" dt="2024-04-11T10:28:33.024" v="12" actId="1076"/>
          <ac:spMkLst>
            <pc:docMk/>
            <pc:sldMk cId="1253811803" sldId="258"/>
            <ac:spMk id="2" creationId="{F8494254-BA5E-D5EF-6459-244EC931B8BF}"/>
          </ac:spMkLst>
        </pc:spChg>
        <pc:spChg chg="del mod">
          <ac:chgData name="동욱 황" userId="4ef6500828eae399" providerId="LiveId" clId="{9A47C71C-90E0-444D-9289-A054697F2D96}" dt="2024-04-11T11:02:49.251" v="1603" actId="478"/>
          <ac:spMkLst>
            <pc:docMk/>
            <pc:sldMk cId="1253811803" sldId="258"/>
            <ac:spMk id="3" creationId="{5F9981F0-091D-7878-D2E4-C63CB757F13B}"/>
          </ac:spMkLst>
        </pc:spChg>
        <pc:spChg chg="add del">
          <ac:chgData name="동욱 황" userId="4ef6500828eae399" providerId="LiveId" clId="{9A47C71C-90E0-444D-9289-A054697F2D96}" dt="2024-04-11T10:25:46.264" v="2" actId="478"/>
          <ac:spMkLst>
            <pc:docMk/>
            <pc:sldMk cId="1253811803" sldId="258"/>
            <ac:spMk id="6" creationId="{8821C2A5-7597-B9CA-3F75-83635C2AB1C4}"/>
          </ac:spMkLst>
        </pc:spChg>
        <pc:spChg chg="add del mod">
          <ac:chgData name="동욱 황" userId="4ef6500828eae399" providerId="LiveId" clId="{9A47C71C-90E0-444D-9289-A054697F2D96}" dt="2024-04-11T10:28:36.779" v="14" actId="478"/>
          <ac:spMkLst>
            <pc:docMk/>
            <pc:sldMk cId="1253811803" sldId="258"/>
            <ac:spMk id="18" creationId="{B01F17B8-795B-03C4-90DC-845CA2E6F51B}"/>
          </ac:spMkLst>
        </pc:spChg>
        <pc:spChg chg="add mod">
          <ac:chgData name="동욱 황" userId="4ef6500828eae399" providerId="LiveId" clId="{9A47C71C-90E0-444D-9289-A054697F2D96}" dt="2024-04-13T08:05:28.098" v="2357" actId="207"/>
          <ac:spMkLst>
            <pc:docMk/>
            <pc:sldMk cId="1253811803" sldId="258"/>
            <ac:spMk id="19" creationId="{2F44A078-E810-8EDA-2738-4CC8ED5EF6B4}"/>
          </ac:spMkLst>
        </pc:spChg>
        <pc:spChg chg="add del mod">
          <ac:chgData name="동욱 황" userId="4ef6500828eae399" providerId="LiveId" clId="{9A47C71C-90E0-444D-9289-A054697F2D96}" dt="2024-04-13T08:50:44.232" v="4346" actId="207"/>
          <ac:spMkLst>
            <pc:docMk/>
            <pc:sldMk cId="1253811803" sldId="258"/>
            <ac:spMk id="20" creationId="{BFDA6FF6-D734-A163-EBE0-892434CBAB6A}"/>
          </ac:spMkLst>
        </pc:spChg>
        <pc:picChg chg="add del mod">
          <ac:chgData name="동욱 황" userId="4ef6500828eae399" providerId="LiveId" clId="{9A47C71C-90E0-444D-9289-A054697F2D96}" dt="2024-04-11T10:27:33.168" v="7" actId="478"/>
          <ac:picMkLst>
            <pc:docMk/>
            <pc:sldMk cId="1253811803" sldId="258"/>
            <ac:picMk id="15" creationId="{3ECDAAF4-E2E2-3F8F-7A95-A12018E0B620}"/>
          </ac:picMkLst>
        </pc:picChg>
        <pc:picChg chg="add mod">
          <ac:chgData name="동욱 황" userId="4ef6500828eae399" providerId="LiveId" clId="{9A47C71C-90E0-444D-9289-A054697F2D96}" dt="2024-04-11T10:29:01.386" v="18" actId="1440"/>
          <ac:picMkLst>
            <pc:docMk/>
            <pc:sldMk cId="1253811803" sldId="258"/>
            <ac:picMk id="16" creationId="{19167A8E-409F-3A9C-FDD0-E920CEBF94D5}"/>
          </ac:picMkLst>
        </pc:picChg>
        <pc:picChg chg="add mod">
          <ac:chgData name="동욱 황" userId="4ef6500828eae399" providerId="LiveId" clId="{9A47C71C-90E0-444D-9289-A054697F2D96}" dt="2024-04-11T10:30:15.555" v="124" actId="1076"/>
          <ac:picMkLst>
            <pc:docMk/>
            <pc:sldMk cId="1253811803" sldId="258"/>
            <ac:picMk id="17" creationId="{85E4C0CE-FB0F-9C1D-3FEC-4E7B95B35DD4}"/>
          </ac:picMkLst>
        </pc:picChg>
      </pc:sldChg>
      <pc:sldChg chg="addSp delSp modSp mod ord">
        <pc:chgData name="동욱 황" userId="4ef6500828eae399" providerId="LiveId" clId="{9A47C71C-90E0-444D-9289-A054697F2D96}" dt="2024-04-13T08:50:30.729" v="4343" actId="207"/>
        <pc:sldMkLst>
          <pc:docMk/>
          <pc:sldMk cId="1621008864" sldId="259"/>
        </pc:sldMkLst>
        <pc:spChg chg="add mod">
          <ac:chgData name="동욱 황" userId="4ef6500828eae399" providerId="LiveId" clId="{9A47C71C-90E0-444D-9289-A054697F2D96}" dt="2024-04-13T08:48:58.922" v="4268" actId="20577"/>
          <ac:spMkLst>
            <pc:docMk/>
            <pc:sldMk cId="1621008864" sldId="259"/>
            <ac:spMk id="2" creationId="{B4B18606-1283-B7D6-51D8-84C7EA9A4B1B}"/>
          </ac:spMkLst>
        </pc:spChg>
        <pc:spChg chg="add del mod">
          <ac:chgData name="동욱 황" userId="4ef6500828eae399" providerId="LiveId" clId="{9A47C71C-90E0-444D-9289-A054697F2D96}" dt="2024-04-11T11:03:04.699" v="1608" actId="478"/>
          <ac:spMkLst>
            <pc:docMk/>
            <pc:sldMk cId="1621008864" sldId="259"/>
            <ac:spMk id="3" creationId="{9FB27D2B-0B43-964F-631A-7D3B1C529FAA}"/>
          </ac:spMkLst>
        </pc:spChg>
        <pc:spChg chg="mod">
          <ac:chgData name="동욱 황" userId="4ef6500828eae399" providerId="LiveId" clId="{9A47C71C-90E0-444D-9289-A054697F2D96}" dt="2024-04-11T11:12:55.464" v="1784" actId="113"/>
          <ac:spMkLst>
            <pc:docMk/>
            <pc:sldMk cId="1621008864" sldId="259"/>
            <ac:spMk id="4" creationId="{BBDD50A2-2BBE-D666-192D-D592D3FAFEA1}"/>
          </ac:spMkLst>
        </pc:spChg>
        <pc:spChg chg="add del mod">
          <ac:chgData name="동욱 황" userId="4ef6500828eae399" providerId="LiveId" clId="{9A47C71C-90E0-444D-9289-A054697F2D96}" dt="2024-04-13T07:52:23.160" v="2013" actId="478"/>
          <ac:spMkLst>
            <pc:docMk/>
            <pc:sldMk cId="1621008864" sldId="259"/>
            <ac:spMk id="5" creationId="{09891B2E-EBBF-7896-0341-D347B6825DC2}"/>
          </ac:spMkLst>
        </pc:spChg>
        <pc:spChg chg="del">
          <ac:chgData name="동욱 황" userId="4ef6500828eae399" providerId="LiveId" clId="{9A47C71C-90E0-444D-9289-A054697F2D96}" dt="2024-04-11T11:02:11.334" v="1561" actId="478"/>
          <ac:spMkLst>
            <pc:docMk/>
            <pc:sldMk cId="1621008864" sldId="259"/>
            <ac:spMk id="6" creationId="{8821C2A5-7597-B9CA-3F75-83635C2AB1C4}"/>
          </ac:spMkLst>
        </pc:spChg>
        <pc:spChg chg="add del mod">
          <ac:chgData name="동욱 황" userId="4ef6500828eae399" providerId="LiveId" clId="{9A47C71C-90E0-444D-9289-A054697F2D96}" dt="2024-04-11T11:12:55.464" v="1784" actId="113"/>
          <ac:spMkLst>
            <pc:docMk/>
            <pc:sldMk cId="1621008864" sldId="259"/>
            <ac:spMk id="7" creationId="{46A850C3-F215-1595-031F-A2B34003454C}"/>
          </ac:spMkLst>
        </pc:spChg>
        <pc:spChg chg="add mod">
          <ac:chgData name="동욱 황" userId="4ef6500828eae399" providerId="LiveId" clId="{9A47C71C-90E0-444D-9289-A054697F2D96}" dt="2024-04-11T11:12:55.464" v="1784" actId="113"/>
          <ac:spMkLst>
            <pc:docMk/>
            <pc:sldMk cId="1621008864" sldId="259"/>
            <ac:spMk id="8" creationId="{6E2FCB5B-0199-4894-2389-AA26EDB3BE78}"/>
          </ac:spMkLst>
        </pc:spChg>
        <pc:spChg chg="add del mod">
          <ac:chgData name="동욱 황" userId="4ef6500828eae399" providerId="LiveId" clId="{9A47C71C-90E0-444D-9289-A054697F2D96}" dt="2024-04-13T08:49:02.571" v="4269" actId="478"/>
          <ac:spMkLst>
            <pc:docMk/>
            <pc:sldMk cId="1621008864" sldId="259"/>
            <ac:spMk id="8" creationId="{F2BC2A85-459B-16D5-F152-89D0DB45D1D4}"/>
          </ac:spMkLst>
        </pc:spChg>
        <pc:spChg chg="add mod">
          <ac:chgData name="동욱 황" userId="4ef6500828eae399" providerId="LiveId" clId="{9A47C71C-90E0-444D-9289-A054697F2D96}" dt="2024-04-13T08:50:30.729" v="4343" actId="207"/>
          <ac:spMkLst>
            <pc:docMk/>
            <pc:sldMk cId="1621008864" sldId="259"/>
            <ac:spMk id="9" creationId="{165ED3A0-495B-7B1D-8BB4-9204217C4C64}"/>
          </ac:spMkLst>
        </pc:spChg>
        <pc:spChg chg="add mod">
          <ac:chgData name="동욱 황" userId="4ef6500828eae399" providerId="LiveId" clId="{9A47C71C-90E0-444D-9289-A054697F2D96}" dt="2024-04-11T11:12:55.464" v="1784" actId="113"/>
          <ac:spMkLst>
            <pc:docMk/>
            <pc:sldMk cId="1621008864" sldId="259"/>
            <ac:spMk id="9" creationId="{F10542B8-AF8A-16E7-0437-7407FA940054}"/>
          </ac:spMkLst>
        </pc:spChg>
        <pc:spChg chg="add mod">
          <ac:chgData name="동욱 황" userId="4ef6500828eae399" providerId="LiveId" clId="{9A47C71C-90E0-444D-9289-A054697F2D96}" dt="2024-04-11T11:12:55.464" v="1784" actId="113"/>
          <ac:spMkLst>
            <pc:docMk/>
            <pc:sldMk cId="1621008864" sldId="259"/>
            <ac:spMk id="15" creationId="{42AFEBB6-6D3C-09D2-32D8-38D60E727D3A}"/>
          </ac:spMkLst>
        </pc:spChg>
        <pc:spChg chg="add mod">
          <ac:chgData name="동욱 황" userId="4ef6500828eae399" providerId="LiveId" clId="{9A47C71C-90E0-444D-9289-A054697F2D96}" dt="2024-04-11T11:12:55.464" v="1784" actId="113"/>
          <ac:spMkLst>
            <pc:docMk/>
            <pc:sldMk cId="1621008864" sldId="259"/>
            <ac:spMk id="16" creationId="{73DEDB3F-D85D-99E7-7368-8928581766E6}"/>
          </ac:spMkLst>
        </pc:spChg>
        <pc:spChg chg="add mod">
          <ac:chgData name="동욱 황" userId="4ef6500828eae399" providerId="LiveId" clId="{9A47C71C-90E0-444D-9289-A054697F2D96}" dt="2024-04-11T11:12:55.464" v="1784" actId="113"/>
          <ac:spMkLst>
            <pc:docMk/>
            <pc:sldMk cId="1621008864" sldId="259"/>
            <ac:spMk id="17" creationId="{D36AEDE6-91D0-53AD-3BA8-A0178E67C93D}"/>
          </ac:spMkLst>
        </pc:spChg>
        <pc:spChg chg="add mod">
          <ac:chgData name="동욱 황" userId="4ef6500828eae399" providerId="LiveId" clId="{9A47C71C-90E0-444D-9289-A054697F2D96}" dt="2024-04-11T11:13:53.147" v="1813" actId="1035"/>
          <ac:spMkLst>
            <pc:docMk/>
            <pc:sldMk cId="1621008864" sldId="259"/>
            <ac:spMk id="18" creationId="{327C6C79-5B39-C773-01D2-4021A4889633}"/>
          </ac:spMkLst>
        </pc:spChg>
        <pc:spChg chg="add mod">
          <ac:chgData name="동욱 황" userId="4ef6500828eae399" providerId="LiveId" clId="{9A47C71C-90E0-444D-9289-A054697F2D96}" dt="2024-04-11T11:12:55.464" v="1784" actId="113"/>
          <ac:spMkLst>
            <pc:docMk/>
            <pc:sldMk cId="1621008864" sldId="259"/>
            <ac:spMk id="20" creationId="{AF1AC2DC-1FD2-1682-BD04-E5B61B36889A}"/>
          </ac:spMkLst>
        </pc:spChg>
        <pc:spChg chg="add mod">
          <ac:chgData name="동욱 황" userId="4ef6500828eae399" providerId="LiveId" clId="{9A47C71C-90E0-444D-9289-A054697F2D96}" dt="2024-04-11T11:12:55.464" v="1784" actId="113"/>
          <ac:spMkLst>
            <pc:docMk/>
            <pc:sldMk cId="1621008864" sldId="259"/>
            <ac:spMk id="21" creationId="{1DFEB1B4-B578-6163-1F67-63F5286CFA30}"/>
          </ac:spMkLst>
        </pc:spChg>
        <pc:spChg chg="add mod">
          <ac:chgData name="동욱 황" userId="4ef6500828eae399" providerId="LiveId" clId="{9A47C71C-90E0-444D-9289-A054697F2D96}" dt="2024-04-11T11:12:55.464" v="1784" actId="113"/>
          <ac:spMkLst>
            <pc:docMk/>
            <pc:sldMk cId="1621008864" sldId="259"/>
            <ac:spMk id="23" creationId="{94F8C9BB-E37C-D72D-0B1A-AD704080608C}"/>
          </ac:spMkLst>
        </pc:spChg>
        <pc:spChg chg="add mod">
          <ac:chgData name="동욱 황" userId="4ef6500828eae399" providerId="LiveId" clId="{9A47C71C-90E0-444D-9289-A054697F2D96}" dt="2024-04-11T11:12:55.464" v="1784" actId="113"/>
          <ac:spMkLst>
            <pc:docMk/>
            <pc:sldMk cId="1621008864" sldId="259"/>
            <ac:spMk id="24" creationId="{800A8F8A-BBC3-8CB0-2435-5417F9710B92}"/>
          </ac:spMkLst>
        </pc:spChg>
        <pc:spChg chg="add mod">
          <ac:chgData name="동욱 황" userId="4ef6500828eae399" providerId="LiveId" clId="{9A47C71C-90E0-444D-9289-A054697F2D96}" dt="2024-04-11T11:12:55.464" v="1784" actId="113"/>
          <ac:spMkLst>
            <pc:docMk/>
            <pc:sldMk cId="1621008864" sldId="259"/>
            <ac:spMk id="26" creationId="{8EB8EC39-ACD8-5497-FB13-E10EA0EC056E}"/>
          </ac:spMkLst>
        </pc:spChg>
        <pc:picChg chg="add mod">
          <ac:chgData name="동욱 황" userId="4ef6500828eae399" providerId="LiveId" clId="{9A47C71C-90E0-444D-9289-A054697F2D96}" dt="2024-04-11T11:03:29.117" v="1612"/>
          <ac:picMkLst>
            <pc:docMk/>
            <pc:sldMk cId="1621008864" sldId="259"/>
            <ac:picMk id="10" creationId="{084E021D-443A-AD4F-B39A-3F70989575DB}"/>
          </ac:picMkLst>
        </pc:picChg>
        <pc:picChg chg="add del mod">
          <ac:chgData name="동욱 황" userId="4ef6500828eae399" providerId="LiveId" clId="{9A47C71C-90E0-444D-9289-A054697F2D96}" dt="2024-04-11T11:13:40.960" v="1787" actId="478"/>
          <ac:picMkLst>
            <pc:docMk/>
            <pc:sldMk cId="1621008864" sldId="259"/>
            <ac:picMk id="11" creationId="{8DAA67DF-75AC-B059-F792-44F40A69473E}"/>
          </ac:picMkLst>
        </pc:picChg>
        <pc:picChg chg="add mod">
          <ac:chgData name="동욱 황" userId="4ef6500828eae399" providerId="LiveId" clId="{9A47C71C-90E0-444D-9289-A054697F2D96}" dt="2024-04-11T11:03:29.117" v="1612"/>
          <ac:picMkLst>
            <pc:docMk/>
            <pc:sldMk cId="1621008864" sldId="259"/>
            <ac:picMk id="19" creationId="{E40DE7FA-BF80-BB1D-B7C8-1B86CCBCFA8B}"/>
          </ac:picMkLst>
        </pc:picChg>
        <pc:picChg chg="add mod">
          <ac:chgData name="동욱 황" userId="4ef6500828eae399" providerId="LiveId" clId="{9A47C71C-90E0-444D-9289-A054697F2D96}" dt="2024-04-11T11:03:29.117" v="1612"/>
          <ac:picMkLst>
            <pc:docMk/>
            <pc:sldMk cId="1621008864" sldId="259"/>
            <ac:picMk id="22" creationId="{E226C42A-E853-8125-0ACC-47F82D59E61B}"/>
          </ac:picMkLst>
        </pc:picChg>
        <pc:picChg chg="add mod">
          <ac:chgData name="동욱 황" userId="4ef6500828eae399" providerId="LiveId" clId="{9A47C71C-90E0-444D-9289-A054697F2D96}" dt="2024-04-11T11:03:29.117" v="1612"/>
          <ac:picMkLst>
            <pc:docMk/>
            <pc:sldMk cId="1621008864" sldId="259"/>
            <ac:picMk id="25" creationId="{98D41D3E-D307-DDBA-BE1A-C85197FA2D8A}"/>
          </ac:picMkLst>
        </pc:picChg>
        <pc:picChg chg="add mod">
          <ac:chgData name="동욱 황" userId="4ef6500828eae399" providerId="LiveId" clId="{9A47C71C-90E0-444D-9289-A054697F2D96}" dt="2024-04-11T11:14:50.025" v="1817" actId="1076"/>
          <ac:picMkLst>
            <pc:docMk/>
            <pc:sldMk cId="1621008864" sldId="259"/>
            <ac:picMk id="28" creationId="{BE4610C0-A591-1D4B-6B59-B66CF651CB6F}"/>
          </ac:picMkLst>
        </pc:picChg>
        <pc:picChg chg="add del mod">
          <ac:chgData name="동욱 황" userId="4ef6500828eae399" providerId="LiveId" clId="{9A47C71C-90E0-444D-9289-A054697F2D96}" dt="2024-04-11T11:14:43.744" v="1814" actId="478"/>
          <ac:picMkLst>
            <pc:docMk/>
            <pc:sldMk cId="1621008864" sldId="259"/>
            <ac:picMk id="1026" creationId="{DE051DFE-0BE8-CB9A-E5B3-D128DC9AD1E0}"/>
          </ac:picMkLst>
        </pc:picChg>
        <pc:cxnChg chg="add mod">
          <ac:chgData name="동욱 황" userId="4ef6500828eae399" providerId="LiveId" clId="{9A47C71C-90E0-444D-9289-A054697F2D96}" dt="2024-04-11T11:11:37.784" v="1757" actId="1076"/>
          <ac:cxnSpMkLst>
            <pc:docMk/>
            <pc:sldMk cId="1621008864" sldId="259"/>
            <ac:cxnSpMk id="12" creationId="{37BCB0CB-FD0B-96B3-6024-D6FBE6DC9113}"/>
          </ac:cxnSpMkLst>
        </pc:cxnChg>
        <pc:cxnChg chg="add mod">
          <ac:chgData name="동욱 황" userId="4ef6500828eae399" providerId="LiveId" clId="{9A47C71C-90E0-444D-9289-A054697F2D96}" dt="2024-04-11T11:03:29.117" v="1612"/>
          <ac:cxnSpMkLst>
            <pc:docMk/>
            <pc:sldMk cId="1621008864" sldId="259"/>
            <ac:cxnSpMk id="13" creationId="{DAA3C4F4-C9FA-F290-5EB3-775099DC1A66}"/>
          </ac:cxnSpMkLst>
        </pc:cxnChg>
        <pc:cxnChg chg="add mod">
          <ac:chgData name="동욱 황" userId="4ef6500828eae399" providerId="LiveId" clId="{9A47C71C-90E0-444D-9289-A054697F2D96}" dt="2024-04-11T11:03:29.117" v="1612"/>
          <ac:cxnSpMkLst>
            <pc:docMk/>
            <pc:sldMk cId="1621008864" sldId="259"/>
            <ac:cxnSpMk id="14" creationId="{5F97D253-7A0A-C1AB-89FD-87F7AC8C980F}"/>
          </ac:cxnSpMkLst>
        </pc:cxnChg>
      </pc:sldChg>
      <pc:sldChg chg="addSp delSp modSp mod">
        <pc:chgData name="동욱 황" userId="4ef6500828eae399" providerId="LiveId" clId="{9A47C71C-90E0-444D-9289-A054697F2D96}" dt="2024-04-14T09:00:55.420" v="7703" actId="113"/>
        <pc:sldMkLst>
          <pc:docMk/>
          <pc:sldMk cId="4077288853" sldId="260"/>
        </pc:sldMkLst>
        <pc:spChg chg="del">
          <ac:chgData name="동욱 황" userId="4ef6500828eae399" providerId="LiveId" clId="{9A47C71C-90E0-444D-9289-A054697F2D96}" dt="2024-04-13T09:03:55.777" v="4919" actId="478"/>
          <ac:spMkLst>
            <pc:docMk/>
            <pc:sldMk cId="4077288853" sldId="260"/>
            <ac:spMk id="3" creationId="{480E0013-E352-1A31-FEC8-61DCA3E6C384}"/>
          </ac:spMkLst>
        </pc:spChg>
        <pc:spChg chg="add del mod">
          <ac:chgData name="동욱 황" userId="4ef6500828eae399" providerId="LiveId" clId="{9A47C71C-90E0-444D-9289-A054697F2D96}" dt="2024-04-13T08:56:14.948" v="4548" actId="478"/>
          <ac:spMkLst>
            <pc:docMk/>
            <pc:sldMk cId="4077288853" sldId="260"/>
            <ac:spMk id="6" creationId="{DD8AFCF1-DC31-131C-FBDA-149EB18BC746}"/>
          </ac:spMkLst>
        </pc:spChg>
        <pc:spChg chg="add mod">
          <ac:chgData name="동욱 황" userId="4ef6500828eae399" providerId="LiveId" clId="{9A47C71C-90E0-444D-9289-A054697F2D96}" dt="2024-04-13T08:56:39.479" v="4587" actId="20577"/>
          <ac:spMkLst>
            <pc:docMk/>
            <pc:sldMk cId="4077288853" sldId="260"/>
            <ac:spMk id="7" creationId="{E3F98104-2083-642D-5919-64FBABC2842D}"/>
          </ac:spMkLst>
        </pc:spChg>
        <pc:spChg chg="add mod">
          <ac:chgData name="동욱 황" userId="4ef6500828eae399" providerId="LiveId" clId="{9A47C71C-90E0-444D-9289-A054697F2D96}" dt="2024-04-13T08:59:39.985" v="4726" actId="115"/>
          <ac:spMkLst>
            <pc:docMk/>
            <pc:sldMk cId="4077288853" sldId="260"/>
            <ac:spMk id="8" creationId="{955BAC5A-1B14-FC8B-3E9D-3DBDD9CD153D}"/>
          </ac:spMkLst>
        </pc:spChg>
        <pc:spChg chg="add mod">
          <ac:chgData name="동욱 황" userId="4ef6500828eae399" providerId="LiveId" clId="{9A47C71C-90E0-444D-9289-A054697F2D96}" dt="2024-04-13T09:34:51.806" v="4975" actId="121"/>
          <ac:spMkLst>
            <pc:docMk/>
            <pc:sldMk cId="4077288853" sldId="260"/>
            <ac:spMk id="9" creationId="{09B0B7D0-D0AF-6DE5-8F87-9C46A27E38F0}"/>
          </ac:spMkLst>
        </pc:spChg>
        <pc:graphicFrameChg chg="add mod modGraphic">
          <ac:chgData name="동욱 황" userId="4ef6500828eae399" providerId="LiveId" clId="{9A47C71C-90E0-444D-9289-A054697F2D96}" dt="2024-04-14T09:00:55.420" v="7703" actId="113"/>
          <ac:graphicFrameMkLst>
            <pc:docMk/>
            <pc:sldMk cId="4077288853" sldId="260"/>
            <ac:graphicFrameMk id="5" creationId="{E6DD50A8-7285-13B5-B50B-13BD5DC3D392}"/>
          </ac:graphicFrameMkLst>
        </pc:graphicFrameChg>
      </pc:sldChg>
      <pc:sldChg chg="addSp delSp modSp mod ord">
        <pc:chgData name="동욱 황" userId="4ef6500828eae399" providerId="LiveId" clId="{9A47C71C-90E0-444D-9289-A054697F2D96}" dt="2024-04-11T11:09:32.517" v="1744" actId="1038"/>
        <pc:sldMkLst>
          <pc:docMk/>
          <pc:sldMk cId="133267990" sldId="261"/>
        </pc:sldMkLst>
        <pc:spChg chg="del">
          <ac:chgData name="동욱 황" userId="4ef6500828eae399" providerId="LiveId" clId="{9A47C71C-90E0-444D-9289-A054697F2D96}" dt="2024-04-11T11:07:20.043" v="1625" actId="478"/>
          <ac:spMkLst>
            <pc:docMk/>
            <pc:sldMk cId="133267990" sldId="261"/>
            <ac:spMk id="4" creationId="{BBDD50A2-2BBE-D666-192D-D592D3FAFEA1}"/>
          </ac:spMkLst>
        </pc:spChg>
        <pc:spChg chg="add del mod">
          <ac:chgData name="동욱 황" userId="4ef6500828eae399" providerId="LiveId" clId="{9A47C71C-90E0-444D-9289-A054697F2D96}" dt="2024-04-11T11:08:39.822" v="1644" actId="478"/>
          <ac:spMkLst>
            <pc:docMk/>
            <pc:sldMk cId="133267990" sldId="261"/>
            <ac:spMk id="5" creationId="{28432C23-E38E-B9F4-C779-AD30A107A381}"/>
          </ac:spMkLst>
        </pc:spChg>
        <pc:spChg chg="del">
          <ac:chgData name="동욱 황" userId="4ef6500828eae399" providerId="LiveId" clId="{9A47C71C-90E0-444D-9289-A054697F2D96}" dt="2024-04-11T11:07:22.155" v="1626" actId="478"/>
          <ac:spMkLst>
            <pc:docMk/>
            <pc:sldMk cId="133267990" sldId="261"/>
            <ac:spMk id="6" creationId="{8821C2A5-7597-B9CA-3F75-83635C2AB1C4}"/>
          </ac:spMkLst>
        </pc:spChg>
        <pc:spChg chg="add mod">
          <ac:chgData name="동욱 황" userId="4ef6500828eae399" providerId="LiveId" clId="{9A47C71C-90E0-444D-9289-A054697F2D96}" dt="2024-04-11T11:09:32.517" v="1744" actId="1038"/>
          <ac:spMkLst>
            <pc:docMk/>
            <pc:sldMk cId="133267990" sldId="261"/>
            <ac:spMk id="7" creationId="{2BB8FA24-42F6-4D4C-4EE1-B0F50E2A0207}"/>
          </ac:spMkLst>
        </pc:spChg>
        <pc:spChg chg="add mod">
          <ac:chgData name="동욱 황" userId="4ef6500828eae399" providerId="LiveId" clId="{9A47C71C-90E0-444D-9289-A054697F2D96}" dt="2024-04-11T11:09:25.443" v="1720" actId="1037"/>
          <ac:spMkLst>
            <pc:docMk/>
            <pc:sldMk cId="133267990" sldId="261"/>
            <ac:spMk id="8" creationId="{370A3E94-958E-98FF-E8AD-B334A5F9260C}"/>
          </ac:spMkLst>
        </pc:spChg>
        <pc:picChg chg="add del mod">
          <ac:chgData name="동욱 황" userId="4ef6500828eae399" providerId="LiveId" clId="{9A47C71C-90E0-444D-9289-A054697F2D96}" dt="2024-04-11T11:07:37.062" v="1630" actId="478"/>
          <ac:picMkLst>
            <pc:docMk/>
            <pc:sldMk cId="133267990" sldId="261"/>
            <ac:picMk id="2" creationId="{973D22A9-CB8C-509B-35C2-D28C59C0CA26}"/>
          </ac:picMkLst>
        </pc:picChg>
        <pc:picChg chg="add mod">
          <ac:chgData name="동욱 황" userId="4ef6500828eae399" providerId="LiveId" clId="{9A47C71C-90E0-444D-9289-A054697F2D96}" dt="2024-04-11T11:07:56.029" v="1635" actId="962"/>
          <ac:picMkLst>
            <pc:docMk/>
            <pc:sldMk cId="133267990" sldId="261"/>
            <ac:picMk id="3" creationId="{60611A8A-FEB1-5178-75A1-AAC870CEB539}"/>
          </ac:picMkLst>
        </pc:picChg>
      </pc:sldChg>
      <pc:sldChg chg="modSp mod">
        <pc:chgData name="동욱 황" userId="4ef6500828eae399" providerId="LiveId" clId="{9A47C71C-90E0-444D-9289-A054697F2D96}" dt="2024-04-14T09:00:46.381" v="7701" actId="113"/>
        <pc:sldMkLst>
          <pc:docMk/>
          <pc:sldMk cId="3902701286" sldId="262"/>
        </pc:sldMkLst>
        <pc:spChg chg="mod">
          <ac:chgData name="동욱 황" userId="4ef6500828eae399" providerId="LiveId" clId="{9A47C71C-90E0-444D-9289-A054697F2D96}" dt="2024-04-13T09:34:37.815" v="4964" actId="121"/>
          <ac:spMkLst>
            <pc:docMk/>
            <pc:sldMk cId="3902701286" sldId="262"/>
            <ac:spMk id="2" creationId="{92198413-093A-220B-B37E-0E3BECA78F5A}"/>
          </ac:spMkLst>
        </pc:spChg>
        <pc:spChg chg="mod">
          <ac:chgData name="동욱 황" userId="4ef6500828eae399" providerId="LiveId" clId="{9A47C71C-90E0-444D-9289-A054697F2D96}" dt="2024-04-13T08:55:44.287" v="4540" actId="207"/>
          <ac:spMkLst>
            <pc:docMk/>
            <pc:sldMk cId="3902701286" sldId="262"/>
            <ac:spMk id="7" creationId="{6027C991-84FE-42BD-7CB1-D581531CC4D4}"/>
          </ac:spMkLst>
        </pc:spChg>
        <pc:graphicFrameChg chg="modGraphic">
          <ac:chgData name="동욱 황" userId="4ef6500828eae399" providerId="LiveId" clId="{9A47C71C-90E0-444D-9289-A054697F2D96}" dt="2024-04-14T09:00:46.381" v="7701" actId="113"/>
          <ac:graphicFrameMkLst>
            <pc:docMk/>
            <pc:sldMk cId="3902701286" sldId="262"/>
            <ac:graphicFrameMk id="5" creationId="{FCCDDF93-9AB8-5DA2-C714-8B3A2D68BFA2}"/>
          </ac:graphicFrameMkLst>
        </pc:graphicFrameChg>
      </pc:sldChg>
      <pc:sldChg chg="addSp delSp modSp add mod setBg">
        <pc:chgData name="동욱 황" userId="4ef6500828eae399" providerId="LiveId" clId="{9A47C71C-90E0-444D-9289-A054697F2D96}" dt="2024-04-13T08:52:01.899" v="4391" actId="20577"/>
        <pc:sldMkLst>
          <pc:docMk/>
          <pc:sldMk cId="773492886" sldId="263"/>
        </pc:sldMkLst>
        <pc:spChg chg="add mod">
          <ac:chgData name="동욱 황" userId="4ef6500828eae399" providerId="LiveId" clId="{9A47C71C-90E0-444D-9289-A054697F2D96}" dt="2024-04-13T07:50:16.498" v="1924" actId="571"/>
          <ac:spMkLst>
            <pc:docMk/>
            <pc:sldMk cId="773492886" sldId="263"/>
            <ac:spMk id="3" creationId="{094D5D91-F031-8117-25C8-1021EB11326F}"/>
          </ac:spMkLst>
        </pc:spChg>
        <pc:spChg chg="del mod">
          <ac:chgData name="동욱 황" userId="4ef6500828eae399" providerId="LiveId" clId="{9A47C71C-90E0-444D-9289-A054697F2D96}" dt="2024-04-11T11:01:50.436" v="1556" actId="478"/>
          <ac:spMkLst>
            <pc:docMk/>
            <pc:sldMk cId="773492886" sldId="263"/>
            <ac:spMk id="3" creationId="{5F9981F0-091D-7878-D2E4-C63CB757F13B}"/>
          </ac:spMkLst>
        </pc:spChg>
        <pc:spChg chg="add mod">
          <ac:chgData name="동욱 황" userId="4ef6500828eae399" providerId="LiveId" clId="{9A47C71C-90E0-444D-9289-A054697F2D96}" dt="2024-04-11T10:42:16.062" v="713" actId="122"/>
          <ac:spMkLst>
            <pc:docMk/>
            <pc:sldMk cId="773492886" sldId="263"/>
            <ac:spMk id="5" creationId="{D98E7AF5-D623-3B4C-F9AB-37F7BFD06BA8}"/>
          </ac:spMkLst>
        </pc:spChg>
        <pc:spChg chg="add mod">
          <ac:chgData name="동욱 황" userId="4ef6500828eae399" providerId="LiveId" clId="{9A47C71C-90E0-444D-9289-A054697F2D96}" dt="2024-04-11T10:42:17.967" v="714" actId="122"/>
          <ac:spMkLst>
            <pc:docMk/>
            <pc:sldMk cId="773492886" sldId="263"/>
            <ac:spMk id="6" creationId="{D5A8E4E1-D267-D972-1387-C6FC214FF590}"/>
          </ac:spMkLst>
        </pc:spChg>
        <pc:spChg chg="add mod">
          <ac:chgData name="동욱 황" userId="4ef6500828eae399" providerId="LiveId" clId="{9A47C71C-90E0-444D-9289-A054697F2D96}" dt="2024-04-11T10:42:34.941" v="722" actId="122"/>
          <ac:spMkLst>
            <pc:docMk/>
            <pc:sldMk cId="773492886" sldId="263"/>
            <ac:spMk id="7" creationId="{3BC8F601-348B-D06C-1E1B-4A06C5365D16}"/>
          </ac:spMkLst>
        </pc:spChg>
        <pc:spChg chg="add del mod">
          <ac:chgData name="동욱 황" userId="4ef6500828eae399" providerId="LiveId" clId="{9A47C71C-90E0-444D-9289-A054697F2D96}" dt="2024-04-11T10:38:15.818" v="428" actId="478"/>
          <ac:spMkLst>
            <pc:docMk/>
            <pc:sldMk cId="773492886" sldId="263"/>
            <ac:spMk id="8" creationId="{CCF4A342-A921-E46B-D4E7-6B3931426EE5}"/>
          </ac:spMkLst>
        </pc:spChg>
        <pc:spChg chg="add mod">
          <ac:chgData name="동욱 황" userId="4ef6500828eae399" providerId="LiveId" clId="{9A47C71C-90E0-444D-9289-A054697F2D96}" dt="2024-04-13T07:50:16.498" v="1924" actId="571"/>
          <ac:spMkLst>
            <pc:docMk/>
            <pc:sldMk cId="773492886" sldId="263"/>
            <ac:spMk id="8" creationId="{FAD8C57A-924D-D0FE-419B-4150D85D1C75}"/>
          </ac:spMkLst>
        </pc:spChg>
        <pc:spChg chg="add del mod">
          <ac:chgData name="동욱 황" userId="4ef6500828eae399" providerId="LiveId" clId="{9A47C71C-90E0-444D-9289-A054697F2D96}" dt="2024-04-11T10:40:05.451" v="622" actId="478"/>
          <ac:spMkLst>
            <pc:docMk/>
            <pc:sldMk cId="773492886" sldId="263"/>
            <ac:spMk id="9" creationId="{163D5B26-41D3-4F4D-F9A8-C0FA49A85C8A}"/>
          </ac:spMkLst>
        </pc:spChg>
        <pc:spChg chg="add mod">
          <ac:chgData name="동욱 황" userId="4ef6500828eae399" providerId="LiveId" clId="{9A47C71C-90E0-444D-9289-A054697F2D96}" dt="2024-04-13T08:45:33.649" v="4229" actId="20577"/>
          <ac:spMkLst>
            <pc:docMk/>
            <pc:sldMk cId="773492886" sldId="263"/>
            <ac:spMk id="9" creationId="{5E7C59A6-57F2-877B-F0E9-73F2A12ACA9B}"/>
          </ac:spMkLst>
        </pc:spChg>
        <pc:spChg chg="add del mod">
          <ac:chgData name="동욱 황" userId="4ef6500828eae399" providerId="LiveId" clId="{9A47C71C-90E0-444D-9289-A054697F2D96}" dt="2024-04-13T08:05:39.511" v="2360" actId="478"/>
          <ac:spMkLst>
            <pc:docMk/>
            <pc:sldMk cId="773492886" sldId="263"/>
            <ac:spMk id="10" creationId="{10911488-C815-3AB6-6E51-F502ED810500}"/>
          </ac:spMkLst>
        </pc:spChg>
        <pc:spChg chg="add del mod">
          <ac:chgData name="동욱 황" userId="4ef6500828eae399" providerId="LiveId" clId="{9A47C71C-90E0-444D-9289-A054697F2D96}" dt="2024-04-11T10:39:59.320" v="579" actId="478"/>
          <ac:spMkLst>
            <pc:docMk/>
            <pc:sldMk cId="773492886" sldId="263"/>
            <ac:spMk id="10" creationId="{C260B091-9B31-98F2-AAA3-21ADB9505A4E}"/>
          </ac:spMkLst>
        </pc:spChg>
        <pc:spChg chg="add del mod">
          <ac:chgData name="동욱 황" userId="4ef6500828eae399" providerId="LiveId" clId="{9A47C71C-90E0-444D-9289-A054697F2D96}" dt="2024-04-13T08:45:46.077" v="4230" actId="478"/>
          <ac:spMkLst>
            <pc:docMk/>
            <pc:sldMk cId="773492886" sldId="263"/>
            <ac:spMk id="11" creationId="{0DB7675C-204B-0DCE-FAFA-6CEAC6BC079D}"/>
          </ac:spMkLst>
        </pc:spChg>
        <pc:spChg chg="add del mod">
          <ac:chgData name="동욱 황" userId="4ef6500828eae399" providerId="LiveId" clId="{9A47C71C-90E0-444D-9289-A054697F2D96}" dt="2024-04-11T10:52:49.319" v="986" actId="478"/>
          <ac:spMkLst>
            <pc:docMk/>
            <pc:sldMk cId="773492886" sldId="263"/>
            <ac:spMk id="11" creationId="{1E5CCC61-894B-7E1D-10EC-5368A5C4091A}"/>
          </ac:spMkLst>
        </pc:spChg>
        <pc:spChg chg="add del mod">
          <ac:chgData name="동욱 황" userId="4ef6500828eae399" providerId="LiveId" clId="{9A47C71C-90E0-444D-9289-A054697F2D96}" dt="2024-04-11T10:38:16.200" v="429" actId="478"/>
          <ac:spMkLst>
            <pc:docMk/>
            <pc:sldMk cId="773492886" sldId="263"/>
            <ac:spMk id="12" creationId="{6A995DB2-C23C-3255-B9A0-41D2BA85E585}"/>
          </ac:spMkLst>
        </pc:spChg>
        <pc:spChg chg="add mod">
          <ac:chgData name="동욱 황" userId="4ef6500828eae399" providerId="LiveId" clId="{9A47C71C-90E0-444D-9289-A054697F2D96}" dt="2024-04-13T08:45:25.304" v="4226" actId="20577"/>
          <ac:spMkLst>
            <pc:docMk/>
            <pc:sldMk cId="773492886" sldId="263"/>
            <ac:spMk id="12" creationId="{87CB63BF-7CA5-489D-355D-D36C8C9260F9}"/>
          </ac:spMkLst>
        </pc:spChg>
        <pc:spChg chg="add del mod">
          <ac:chgData name="동욱 황" userId="4ef6500828eae399" providerId="LiveId" clId="{9A47C71C-90E0-444D-9289-A054697F2D96}" dt="2024-04-11T10:52:49.067" v="985" actId="478"/>
          <ac:spMkLst>
            <pc:docMk/>
            <pc:sldMk cId="773492886" sldId="263"/>
            <ac:spMk id="13" creationId="{0781CC37-0A62-DE60-28B4-69DE7456D7A3}"/>
          </ac:spMkLst>
        </pc:spChg>
        <pc:spChg chg="add mod">
          <ac:chgData name="동욱 황" userId="4ef6500828eae399" providerId="LiveId" clId="{9A47C71C-90E0-444D-9289-A054697F2D96}" dt="2024-04-13T08:50:36.547" v="4344" actId="207"/>
          <ac:spMkLst>
            <pc:docMk/>
            <pc:sldMk cId="773492886" sldId="263"/>
            <ac:spMk id="13" creationId="{9C6142F3-D9AC-25FB-AF58-BA2E6B4A7166}"/>
          </ac:spMkLst>
        </pc:spChg>
        <pc:spChg chg="add del mod">
          <ac:chgData name="동욱 황" userId="4ef6500828eae399" providerId="LiveId" clId="{9A47C71C-90E0-444D-9289-A054697F2D96}" dt="2024-04-11T10:51:06.920" v="938" actId="478"/>
          <ac:spMkLst>
            <pc:docMk/>
            <pc:sldMk cId="773492886" sldId="263"/>
            <ac:spMk id="14" creationId="{4996C981-864B-BE5F-701D-876039371D87}"/>
          </ac:spMkLst>
        </pc:spChg>
        <pc:spChg chg="add del mod">
          <ac:chgData name="동욱 황" userId="4ef6500828eae399" providerId="LiveId" clId="{9A47C71C-90E0-444D-9289-A054697F2D96}" dt="2024-04-11T10:51:18.489" v="939" actId="478"/>
          <ac:spMkLst>
            <pc:docMk/>
            <pc:sldMk cId="773492886" sldId="263"/>
            <ac:spMk id="15" creationId="{2A898FD2-071B-FC69-6B82-736FD821AE06}"/>
          </ac:spMkLst>
        </pc:spChg>
        <pc:spChg chg="add del mod">
          <ac:chgData name="동욱 황" userId="4ef6500828eae399" providerId="LiveId" clId="{9A47C71C-90E0-444D-9289-A054697F2D96}" dt="2024-04-11T10:51:18.489" v="939" actId="478"/>
          <ac:spMkLst>
            <pc:docMk/>
            <pc:sldMk cId="773492886" sldId="263"/>
            <ac:spMk id="18" creationId="{94F32AE0-9FCD-BD26-7C72-9024D9433EE7}"/>
          </ac:spMkLst>
        </pc:spChg>
        <pc:spChg chg="del">
          <ac:chgData name="동욱 황" userId="4ef6500828eae399" providerId="LiveId" clId="{9A47C71C-90E0-444D-9289-A054697F2D96}" dt="2024-04-11T10:36:51.724" v="371" actId="478"/>
          <ac:spMkLst>
            <pc:docMk/>
            <pc:sldMk cId="773492886" sldId="263"/>
            <ac:spMk id="19" creationId="{2F44A078-E810-8EDA-2738-4CC8ED5EF6B4}"/>
          </ac:spMkLst>
        </pc:spChg>
        <pc:spChg chg="add del mod">
          <ac:chgData name="동욱 황" userId="4ef6500828eae399" providerId="LiveId" clId="{9A47C71C-90E0-444D-9289-A054697F2D96}" dt="2024-04-11T10:51:18.489" v="939" actId="478"/>
          <ac:spMkLst>
            <pc:docMk/>
            <pc:sldMk cId="773492886" sldId="263"/>
            <ac:spMk id="20" creationId="{242C41FC-2300-8184-4B10-B73C5D473143}"/>
          </ac:spMkLst>
        </pc:spChg>
        <pc:spChg chg="add mod ord">
          <ac:chgData name="동욱 황" userId="4ef6500828eae399" providerId="LiveId" clId="{9A47C71C-90E0-444D-9289-A054697F2D96}" dt="2024-04-13T08:44:00.186" v="4127" actId="465"/>
          <ac:spMkLst>
            <pc:docMk/>
            <pc:sldMk cId="773492886" sldId="263"/>
            <ac:spMk id="21" creationId="{6CB2D70E-0261-FCF1-3AC6-8B2D9ECF81D8}"/>
          </ac:spMkLst>
        </pc:spChg>
        <pc:spChg chg="add mod">
          <ac:chgData name="동욱 황" userId="4ef6500828eae399" providerId="LiveId" clId="{9A47C71C-90E0-444D-9289-A054697F2D96}" dt="2024-04-13T08:52:01.899" v="4391" actId="20577"/>
          <ac:spMkLst>
            <pc:docMk/>
            <pc:sldMk cId="773492886" sldId="263"/>
            <ac:spMk id="22" creationId="{FC06AA0D-5721-8AE5-ABA8-E2B72FAE0127}"/>
          </ac:spMkLst>
        </pc:spChg>
        <pc:spChg chg="add mod">
          <ac:chgData name="동욱 황" userId="4ef6500828eae399" providerId="LiveId" clId="{9A47C71C-90E0-444D-9289-A054697F2D96}" dt="2024-04-13T08:45:22.992" v="4224" actId="20577"/>
          <ac:spMkLst>
            <pc:docMk/>
            <pc:sldMk cId="773492886" sldId="263"/>
            <ac:spMk id="23" creationId="{75DBE458-2ED1-7FB0-27E5-5027A625F5B1}"/>
          </ac:spMkLst>
        </pc:spChg>
        <pc:spChg chg="add del mod">
          <ac:chgData name="동욱 황" userId="4ef6500828eae399" providerId="LiveId" clId="{9A47C71C-90E0-444D-9289-A054697F2D96}" dt="2024-04-13T07:49:48.421" v="1913" actId="478"/>
          <ac:spMkLst>
            <pc:docMk/>
            <pc:sldMk cId="773492886" sldId="263"/>
            <ac:spMk id="24" creationId="{9802EB28-B8D3-8A76-D789-0B1E935CD73E}"/>
          </ac:spMkLst>
        </pc:spChg>
        <pc:spChg chg="add mod">
          <ac:chgData name="동욱 황" userId="4ef6500828eae399" providerId="LiveId" clId="{9A47C71C-90E0-444D-9289-A054697F2D96}" dt="2024-04-13T08:44:07.556" v="4129" actId="465"/>
          <ac:spMkLst>
            <pc:docMk/>
            <pc:sldMk cId="773492886" sldId="263"/>
            <ac:spMk id="25" creationId="{525185B9-9467-EF23-FF0C-EBCB0147A581}"/>
          </ac:spMkLst>
        </pc:spChg>
        <pc:spChg chg="add mod">
          <ac:chgData name="동욱 황" userId="4ef6500828eae399" providerId="LiveId" clId="{9A47C71C-90E0-444D-9289-A054697F2D96}" dt="2024-04-11T10:58:48.781" v="1433" actId="207"/>
          <ac:spMkLst>
            <pc:docMk/>
            <pc:sldMk cId="773492886" sldId="263"/>
            <ac:spMk id="26" creationId="{2F0B23C7-130F-36AD-3969-97131B73D3DA}"/>
          </ac:spMkLst>
        </pc:spChg>
        <pc:spChg chg="add mod">
          <ac:chgData name="동욱 황" userId="4ef6500828eae399" providerId="LiveId" clId="{9A47C71C-90E0-444D-9289-A054697F2D96}" dt="2024-04-11T10:58:48.781" v="1433" actId="207"/>
          <ac:spMkLst>
            <pc:docMk/>
            <pc:sldMk cId="773492886" sldId="263"/>
            <ac:spMk id="27" creationId="{66DCC801-E3DC-80FE-28D8-8418B7957147}"/>
          </ac:spMkLst>
        </pc:spChg>
        <pc:spChg chg="add mod">
          <ac:chgData name="동욱 황" userId="4ef6500828eae399" providerId="LiveId" clId="{9A47C71C-90E0-444D-9289-A054697F2D96}" dt="2024-04-11T10:58:48.781" v="1433" actId="207"/>
          <ac:spMkLst>
            <pc:docMk/>
            <pc:sldMk cId="773492886" sldId="263"/>
            <ac:spMk id="28" creationId="{5749D42F-FB5F-EAF4-6735-9ED58ED82730}"/>
          </ac:spMkLst>
        </pc:spChg>
        <pc:spChg chg="add mod">
          <ac:chgData name="동욱 황" userId="4ef6500828eae399" providerId="LiveId" clId="{9A47C71C-90E0-444D-9289-A054697F2D96}" dt="2024-04-11T10:58:48.781" v="1433" actId="207"/>
          <ac:spMkLst>
            <pc:docMk/>
            <pc:sldMk cId="773492886" sldId="263"/>
            <ac:spMk id="29" creationId="{57B0E80C-0CFB-2612-8E4E-ECBA97F95715}"/>
          </ac:spMkLst>
        </pc:spChg>
        <pc:spChg chg="add mod">
          <ac:chgData name="동욱 황" userId="4ef6500828eae399" providerId="LiveId" clId="{9A47C71C-90E0-444D-9289-A054697F2D96}" dt="2024-04-11T11:05:32.587" v="1618" actId="1035"/>
          <ac:spMkLst>
            <pc:docMk/>
            <pc:sldMk cId="773492886" sldId="263"/>
            <ac:spMk id="30" creationId="{F1D455E9-EA81-8E76-E70C-F6CDF6DF6B7F}"/>
          </ac:spMkLst>
        </pc:spChg>
        <pc:spChg chg="add mod">
          <ac:chgData name="동욱 황" userId="4ef6500828eae399" providerId="LiveId" clId="{9A47C71C-90E0-444D-9289-A054697F2D96}" dt="2024-04-11T11:05:41.723" v="1619" actId="1035"/>
          <ac:spMkLst>
            <pc:docMk/>
            <pc:sldMk cId="773492886" sldId="263"/>
            <ac:spMk id="31" creationId="{15E7D1F2-610E-17A9-E556-84E83AF14CB3}"/>
          </ac:spMkLst>
        </pc:spChg>
        <pc:spChg chg="add mod">
          <ac:chgData name="동욱 황" userId="4ef6500828eae399" providerId="LiveId" clId="{9A47C71C-90E0-444D-9289-A054697F2D96}" dt="2024-04-11T11:05:32.587" v="1618" actId="1035"/>
          <ac:spMkLst>
            <pc:docMk/>
            <pc:sldMk cId="773492886" sldId="263"/>
            <ac:spMk id="32" creationId="{0CE89839-F233-9C86-A5F7-1BE0A46DED95}"/>
          </ac:spMkLst>
        </pc:spChg>
        <pc:spChg chg="add mod">
          <ac:chgData name="동욱 황" userId="4ef6500828eae399" providerId="LiveId" clId="{9A47C71C-90E0-444D-9289-A054697F2D96}" dt="2024-04-11T11:05:32.587" v="1618" actId="1035"/>
          <ac:spMkLst>
            <pc:docMk/>
            <pc:sldMk cId="773492886" sldId="263"/>
            <ac:spMk id="33" creationId="{F0384AF2-D73E-01E9-3BCB-AACB0ADDCA28}"/>
          </ac:spMkLst>
        </pc:spChg>
        <pc:spChg chg="add del mod">
          <ac:chgData name="동욱 황" userId="4ef6500828eae399" providerId="LiveId" clId="{9A47C71C-90E0-444D-9289-A054697F2D96}" dt="2024-04-13T07:52:06.654" v="2009" actId="478"/>
          <ac:spMkLst>
            <pc:docMk/>
            <pc:sldMk cId="773492886" sldId="263"/>
            <ac:spMk id="34" creationId="{8A1CE557-107D-E3F6-374B-A406398CD3F7}"/>
          </ac:spMkLst>
        </pc:spChg>
        <pc:picChg chg="del">
          <ac:chgData name="동욱 황" userId="4ef6500828eae399" providerId="LiveId" clId="{9A47C71C-90E0-444D-9289-A054697F2D96}" dt="2024-04-11T10:36:08.473" v="363" actId="478"/>
          <ac:picMkLst>
            <pc:docMk/>
            <pc:sldMk cId="773492886" sldId="263"/>
            <ac:picMk id="16" creationId="{19167A8E-409F-3A9C-FDD0-E920CEBF94D5}"/>
          </ac:picMkLst>
        </pc:picChg>
        <pc:picChg chg="del">
          <ac:chgData name="동욱 황" userId="4ef6500828eae399" providerId="LiveId" clId="{9A47C71C-90E0-444D-9289-A054697F2D96}" dt="2024-04-11T10:36:08.858" v="364" actId="478"/>
          <ac:picMkLst>
            <pc:docMk/>
            <pc:sldMk cId="773492886" sldId="263"/>
            <ac:picMk id="17" creationId="{85E4C0CE-FB0F-9C1D-3FEC-4E7B95B35DD4}"/>
          </ac:picMkLst>
        </pc:picChg>
      </pc:sldChg>
      <pc:sldChg chg="addSp delSp modSp mod">
        <pc:chgData name="동욱 황" userId="4ef6500828eae399" providerId="LiveId" clId="{9A47C71C-90E0-444D-9289-A054697F2D96}" dt="2024-04-14T09:00:50.765" v="7702" actId="113"/>
        <pc:sldMkLst>
          <pc:docMk/>
          <pc:sldMk cId="3354391073" sldId="264"/>
        </pc:sldMkLst>
        <pc:spChg chg="del mod">
          <ac:chgData name="동욱 황" userId="4ef6500828eae399" providerId="LiveId" clId="{9A47C71C-90E0-444D-9289-A054697F2D96}" dt="2024-04-13T07:52:49.491" v="2021" actId="478"/>
          <ac:spMkLst>
            <pc:docMk/>
            <pc:sldMk cId="3354391073" sldId="264"/>
            <ac:spMk id="2" creationId="{92198413-093A-220B-B37E-0E3BECA78F5A}"/>
          </ac:spMkLst>
        </pc:spChg>
        <pc:spChg chg="add del mod">
          <ac:chgData name="동욱 황" userId="4ef6500828eae399" providerId="LiveId" clId="{9A47C71C-90E0-444D-9289-A054697F2D96}" dt="2024-04-13T08:50:14.244" v="4339" actId="478"/>
          <ac:spMkLst>
            <pc:docMk/>
            <pc:sldMk cId="3354391073" sldId="264"/>
            <ac:spMk id="5" creationId="{9B805DA8-39D2-0AD1-2445-403256DD988E}"/>
          </ac:spMkLst>
        </pc:spChg>
        <pc:spChg chg="mod">
          <ac:chgData name="동욱 황" userId="4ef6500828eae399" providerId="LiveId" clId="{9A47C71C-90E0-444D-9289-A054697F2D96}" dt="2024-04-13T08:56:07.028" v="4547" actId="207"/>
          <ac:spMkLst>
            <pc:docMk/>
            <pc:sldMk cId="3354391073" sldId="264"/>
            <ac:spMk id="7" creationId="{6027C991-84FE-42BD-7CB1-D581531CC4D4}"/>
          </ac:spMkLst>
        </pc:spChg>
        <pc:spChg chg="add mod">
          <ac:chgData name="동욱 황" userId="4ef6500828eae399" providerId="LiveId" clId="{9A47C71C-90E0-444D-9289-A054697F2D96}" dt="2024-04-13T09:34:44.836" v="4966" actId="121"/>
          <ac:spMkLst>
            <pc:docMk/>
            <pc:sldMk cId="3354391073" sldId="264"/>
            <ac:spMk id="8" creationId="{A963A8AE-57FE-0664-92FB-F54BF5C8D8B3}"/>
          </ac:spMkLst>
        </pc:spChg>
        <pc:graphicFrameChg chg="modGraphic">
          <ac:chgData name="동욱 황" userId="4ef6500828eae399" providerId="LiveId" clId="{9A47C71C-90E0-444D-9289-A054697F2D96}" dt="2024-04-14T09:00:50.765" v="7702" actId="113"/>
          <ac:graphicFrameMkLst>
            <pc:docMk/>
            <pc:sldMk cId="3354391073" sldId="264"/>
            <ac:graphicFrameMk id="6" creationId="{D9557613-2D2C-B9BD-774E-F38EEF1CB0CF}"/>
          </ac:graphicFrameMkLst>
        </pc:graphicFrameChg>
      </pc:sldChg>
      <pc:sldChg chg="addSp delSp modSp mod">
        <pc:chgData name="동욱 황" userId="4ef6500828eae399" providerId="LiveId" clId="{9A47C71C-90E0-444D-9289-A054697F2D96}" dt="2024-04-14T09:00:59.552" v="7704" actId="113"/>
        <pc:sldMkLst>
          <pc:docMk/>
          <pc:sldMk cId="2712241595" sldId="265"/>
        </pc:sldMkLst>
        <pc:spChg chg="del">
          <ac:chgData name="동욱 황" userId="4ef6500828eae399" providerId="LiveId" clId="{9A47C71C-90E0-444D-9289-A054697F2D96}" dt="2024-04-13T09:03:59.129" v="4921" actId="478"/>
          <ac:spMkLst>
            <pc:docMk/>
            <pc:sldMk cId="2712241595" sldId="265"/>
            <ac:spMk id="3" creationId="{480E0013-E352-1A31-FEC8-61DCA3E6C384}"/>
          </ac:spMkLst>
        </pc:spChg>
        <pc:spChg chg="add mod">
          <ac:chgData name="동욱 황" userId="4ef6500828eae399" providerId="LiveId" clId="{9A47C71C-90E0-444D-9289-A054697F2D96}" dt="2024-04-13T09:00:02.047" v="4776" actId="20577"/>
          <ac:spMkLst>
            <pc:docMk/>
            <pc:sldMk cId="2712241595" sldId="265"/>
            <ac:spMk id="6" creationId="{3D9D8DC5-C36D-8521-2B06-C06935B960BB}"/>
          </ac:spMkLst>
        </pc:spChg>
        <pc:spChg chg="add mod">
          <ac:chgData name="동욱 황" userId="4ef6500828eae399" providerId="LiveId" clId="{9A47C71C-90E0-444D-9289-A054697F2D96}" dt="2024-04-13T09:35:01.383" v="4978" actId="20577"/>
          <ac:spMkLst>
            <pc:docMk/>
            <pc:sldMk cId="2712241595" sldId="265"/>
            <ac:spMk id="7" creationId="{A2D85A0C-25D7-9328-3AE1-083855942FF6}"/>
          </ac:spMkLst>
        </pc:spChg>
        <pc:graphicFrameChg chg="add del mod modGraphic">
          <ac:chgData name="동욱 황" userId="4ef6500828eae399" providerId="LiveId" clId="{9A47C71C-90E0-444D-9289-A054697F2D96}" dt="2024-04-14T09:00:59.552" v="7704" actId="113"/>
          <ac:graphicFrameMkLst>
            <pc:docMk/>
            <pc:sldMk cId="2712241595" sldId="265"/>
            <ac:graphicFrameMk id="5" creationId="{D67D73C2-3121-DCB3-E7A5-88BCBD528A0A}"/>
          </ac:graphicFrameMkLst>
        </pc:graphicFrameChg>
      </pc:sldChg>
      <pc:sldChg chg="addSp delSp modSp add mod setBg">
        <pc:chgData name="동욱 황" userId="4ef6500828eae399" providerId="LiveId" clId="{9A47C71C-90E0-444D-9289-A054697F2D96}" dt="2024-04-13T08:50:40.216" v="4345" actId="207"/>
        <pc:sldMkLst>
          <pc:docMk/>
          <pc:sldMk cId="209106844" sldId="267"/>
        </pc:sldMkLst>
        <pc:spChg chg="mod">
          <ac:chgData name="동욱 황" userId="4ef6500828eae399" providerId="LiveId" clId="{9A47C71C-90E0-444D-9289-A054697F2D96}" dt="2024-04-13T08:07:55.799" v="2445" actId="20577"/>
          <ac:spMkLst>
            <pc:docMk/>
            <pc:sldMk cId="209106844" sldId="267"/>
            <ac:spMk id="2" creationId="{F8494254-BA5E-D5EF-6459-244EC931B8BF}"/>
          </ac:spMkLst>
        </pc:spChg>
        <pc:spChg chg="add mod">
          <ac:chgData name="동욱 황" userId="4ef6500828eae399" providerId="LiveId" clId="{9A47C71C-90E0-444D-9289-A054697F2D96}" dt="2024-04-13T08:50:40.216" v="4345" actId="207"/>
          <ac:spMkLst>
            <pc:docMk/>
            <pc:sldMk cId="209106844" sldId="267"/>
            <ac:spMk id="3" creationId="{F07B7ED4-E549-20EC-A88B-91FD7D48715A}"/>
          </ac:spMkLst>
        </pc:spChg>
        <pc:spChg chg="mod">
          <ac:chgData name="동욱 황" userId="4ef6500828eae399" providerId="LiveId" clId="{9A47C71C-90E0-444D-9289-A054697F2D96}" dt="2024-04-13T08:31:10.504" v="3386" actId="1076"/>
          <ac:spMkLst>
            <pc:docMk/>
            <pc:sldMk cId="209106844" sldId="267"/>
            <ac:spMk id="4" creationId="{BBDD50A2-2BBE-D666-192D-D592D3FAFEA1}"/>
          </ac:spMkLst>
        </pc:spChg>
        <pc:spChg chg="add del mod topLvl">
          <ac:chgData name="동욱 황" userId="4ef6500828eae399" providerId="LiveId" clId="{9A47C71C-90E0-444D-9289-A054697F2D96}" dt="2024-04-13T08:29:06.012" v="3255" actId="478"/>
          <ac:spMkLst>
            <pc:docMk/>
            <pc:sldMk cId="209106844" sldId="267"/>
            <ac:spMk id="12" creationId="{0093BCD5-8AD4-3496-0C90-7B7C7A46C200}"/>
          </ac:spMkLst>
        </pc:spChg>
        <pc:spChg chg="mod">
          <ac:chgData name="동욱 황" userId="4ef6500828eae399" providerId="LiveId" clId="{9A47C71C-90E0-444D-9289-A054697F2D96}" dt="2024-04-13T08:37:31.751" v="3671" actId="20577"/>
          <ac:spMkLst>
            <pc:docMk/>
            <pc:sldMk cId="209106844" sldId="267"/>
            <ac:spMk id="18" creationId="{8F87A4C8-089E-25A3-D5F2-0A556EF6ED1D}"/>
          </ac:spMkLst>
        </pc:spChg>
        <pc:spChg chg="mod">
          <ac:chgData name="동욱 황" userId="4ef6500828eae399" providerId="LiveId" clId="{9A47C71C-90E0-444D-9289-A054697F2D96}" dt="2024-04-13T08:41:50.857" v="4017" actId="20577"/>
          <ac:spMkLst>
            <pc:docMk/>
            <pc:sldMk cId="209106844" sldId="267"/>
            <ac:spMk id="19" creationId="{2F44A078-E810-8EDA-2738-4CC8ED5EF6B4}"/>
          </ac:spMkLst>
        </pc:spChg>
        <pc:spChg chg="del mod">
          <ac:chgData name="동욱 황" userId="4ef6500828eae399" providerId="LiveId" clId="{9A47C71C-90E0-444D-9289-A054697F2D96}" dt="2024-04-13T08:07:47.524" v="2434" actId="478"/>
          <ac:spMkLst>
            <pc:docMk/>
            <pc:sldMk cId="209106844" sldId="267"/>
            <ac:spMk id="20" creationId="{BFDA6FF6-D734-A163-EBE0-892434CBAB6A}"/>
          </ac:spMkLst>
        </pc:spChg>
        <pc:spChg chg="mod">
          <ac:chgData name="동욱 황" userId="4ef6500828eae399" providerId="LiveId" clId="{9A47C71C-90E0-444D-9289-A054697F2D96}" dt="2024-04-13T08:20:23.606" v="2765" actId="20577"/>
          <ac:spMkLst>
            <pc:docMk/>
            <pc:sldMk cId="209106844" sldId="267"/>
            <ac:spMk id="23" creationId="{5CAA01D1-2DB8-6BBF-1DEB-4CE5123D69CF}"/>
          </ac:spMkLst>
        </pc:spChg>
        <pc:spChg chg="add del mod">
          <ac:chgData name="동욱 황" userId="4ef6500828eae399" providerId="LiveId" clId="{9A47C71C-90E0-444D-9289-A054697F2D96}" dt="2024-04-13T08:19:34.927" v="2675" actId="478"/>
          <ac:spMkLst>
            <pc:docMk/>
            <pc:sldMk cId="209106844" sldId="267"/>
            <ac:spMk id="24" creationId="{CC35CB11-93FF-D92F-D687-6A1C4EE8C85B}"/>
          </ac:spMkLst>
        </pc:spChg>
        <pc:spChg chg="add mod">
          <ac:chgData name="동욱 황" userId="4ef6500828eae399" providerId="LiveId" clId="{9A47C71C-90E0-444D-9289-A054697F2D96}" dt="2024-04-13T08:23:30.268" v="2784" actId="1076"/>
          <ac:spMkLst>
            <pc:docMk/>
            <pc:sldMk cId="209106844" sldId="267"/>
            <ac:spMk id="27" creationId="{3CDAB837-174C-45A7-C8D3-1023DB91798A}"/>
          </ac:spMkLst>
        </pc:spChg>
        <pc:spChg chg="add mod">
          <ac:chgData name="동욱 황" userId="4ef6500828eae399" providerId="LiveId" clId="{9A47C71C-90E0-444D-9289-A054697F2D96}" dt="2024-04-13T08:24:46.975" v="2919" actId="1037"/>
          <ac:spMkLst>
            <pc:docMk/>
            <pc:sldMk cId="209106844" sldId="267"/>
            <ac:spMk id="28" creationId="{302FB50F-E5BE-66A9-B5C1-2D5F74C1B04E}"/>
          </ac:spMkLst>
        </pc:spChg>
        <pc:spChg chg="add mod">
          <ac:chgData name="동욱 황" userId="4ef6500828eae399" providerId="LiveId" clId="{9A47C71C-90E0-444D-9289-A054697F2D96}" dt="2024-04-13T08:29:25.739" v="3283" actId="164"/>
          <ac:spMkLst>
            <pc:docMk/>
            <pc:sldMk cId="209106844" sldId="267"/>
            <ac:spMk id="29" creationId="{A7D97DA7-A11A-B054-6E65-5C7F484077B1}"/>
          </ac:spMkLst>
        </pc:spChg>
        <pc:spChg chg="del mod topLvl">
          <ac:chgData name="동욱 황" userId="4ef6500828eae399" providerId="LiveId" clId="{9A47C71C-90E0-444D-9289-A054697F2D96}" dt="2024-04-13T08:30:23.079" v="3365" actId="478"/>
          <ac:spMkLst>
            <pc:docMk/>
            <pc:sldMk cId="209106844" sldId="267"/>
            <ac:spMk id="33" creationId="{4411EE5A-3D90-1FE1-6FF6-56F1C700E0F6}"/>
          </ac:spMkLst>
        </pc:spChg>
        <pc:spChg chg="add mod">
          <ac:chgData name="동욱 황" userId="4ef6500828eae399" providerId="LiveId" clId="{9A47C71C-90E0-444D-9289-A054697F2D96}" dt="2024-04-13T08:31:18.001" v="3388" actId="164"/>
          <ac:spMkLst>
            <pc:docMk/>
            <pc:sldMk cId="209106844" sldId="267"/>
            <ac:spMk id="34" creationId="{56144EF0-7301-2682-58FD-3D8C975CA5F0}"/>
          </ac:spMkLst>
        </pc:spChg>
        <pc:spChg chg="add del">
          <ac:chgData name="동욱 황" userId="4ef6500828eae399" providerId="LiveId" clId="{9A47C71C-90E0-444D-9289-A054697F2D96}" dt="2024-04-13T08:31:35.399" v="3391" actId="11529"/>
          <ac:spMkLst>
            <pc:docMk/>
            <pc:sldMk cId="209106844" sldId="267"/>
            <ac:spMk id="37" creationId="{20A9A2F0-B95D-09AC-7F13-F1960679BCFC}"/>
          </ac:spMkLst>
        </pc:spChg>
        <pc:spChg chg="add del mod">
          <ac:chgData name="동욱 황" userId="4ef6500828eae399" providerId="LiveId" clId="{9A47C71C-90E0-444D-9289-A054697F2D96}" dt="2024-04-13T08:31:50.489" v="3395" actId="11529"/>
          <ac:spMkLst>
            <pc:docMk/>
            <pc:sldMk cId="209106844" sldId="267"/>
            <ac:spMk id="38" creationId="{B81AF0C2-F0BC-EFAC-C423-779B8859762E}"/>
          </ac:spMkLst>
        </pc:spChg>
        <pc:grpChg chg="add del mod">
          <ac:chgData name="동욱 황" userId="4ef6500828eae399" providerId="LiveId" clId="{9A47C71C-90E0-444D-9289-A054697F2D96}" dt="2024-04-13T08:29:06.012" v="3255" actId="478"/>
          <ac:grpSpMkLst>
            <pc:docMk/>
            <pc:sldMk cId="209106844" sldId="267"/>
            <ac:grpSpMk id="13" creationId="{3B444AB0-DCD1-8E2A-0DAD-AF375A615891}"/>
          </ac:grpSpMkLst>
        </pc:grpChg>
        <pc:grpChg chg="add mod">
          <ac:chgData name="동욱 황" userId="4ef6500828eae399" providerId="LiveId" clId="{9A47C71C-90E0-444D-9289-A054697F2D96}" dt="2024-04-13T08:18:43.566" v="2597" actId="1076"/>
          <ac:grpSpMkLst>
            <pc:docMk/>
            <pc:sldMk cId="209106844" sldId="267"/>
            <ac:grpSpMk id="14" creationId="{93630E9D-D4F6-E0A5-246F-1AF89B1ED398}"/>
          </ac:grpSpMkLst>
        </pc:grpChg>
        <pc:grpChg chg="add mod">
          <ac:chgData name="동욱 황" userId="4ef6500828eae399" providerId="LiveId" clId="{9A47C71C-90E0-444D-9289-A054697F2D96}" dt="2024-04-13T08:24:45.428" v="2912" actId="1037"/>
          <ac:grpSpMkLst>
            <pc:docMk/>
            <pc:sldMk cId="209106844" sldId="267"/>
            <ac:grpSpMk id="21" creationId="{6F1BCD5E-5865-0CC9-C2E5-68131C993EAD}"/>
          </ac:grpSpMkLst>
        </pc:grpChg>
        <pc:grpChg chg="add mod">
          <ac:chgData name="동욱 황" userId="4ef6500828eae399" providerId="LiveId" clId="{9A47C71C-90E0-444D-9289-A054697F2D96}" dt="2024-04-13T08:32:13.836" v="3399" actId="1076"/>
          <ac:grpSpMkLst>
            <pc:docMk/>
            <pc:sldMk cId="209106844" sldId="267"/>
            <ac:grpSpMk id="30" creationId="{9C1BBCDE-23A3-1EB4-0F47-BF07B0CBD590}"/>
          </ac:grpSpMkLst>
        </pc:grpChg>
        <pc:grpChg chg="add del mod">
          <ac:chgData name="동욱 황" userId="4ef6500828eae399" providerId="LiveId" clId="{9A47C71C-90E0-444D-9289-A054697F2D96}" dt="2024-04-13T08:30:23.079" v="3365" actId="478"/>
          <ac:grpSpMkLst>
            <pc:docMk/>
            <pc:sldMk cId="209106844" sldId="267"/>
            <ac:grpSpMk id="31" creationId="{4FA05483-D4A9-56F7-B4F4-91792C5F3F74}"/>
          </ac:grpSpMkLst>
        </pc:grpChg>
        <pc:grpChg chg="add mod">
          <ac:chgData name="동욱 황" userId="4ef6500828eae399" providerId="LiveId" clId="{9A47C71C-90E0-444D-9289-A054697F2D96}" dt="2024-04-13T08:32:04.658" v="3397" actId="1076"/>
          <ac:grpSpMkLst>
            <pc:docMk/>
            <pc:sldMk cId="209106844" sldId="267"/>
            <ac:grpSpMk id="36" creationId="{22DC8407-B800-AD62-0302-5FFD67582332}"/>
          </ac:grpSpMkLst>
        </pc:grpChg>
        <pc:picChg chg="add mod">
          <ac:chgData name="동욱 황" userId="4ef6500828eae399" providerId="LiveId" clId="{9A47C71C-90E0-444D-9289-A054697F2D96}" dt="2024-04-13T08:11:58.420" v="2464"/>
          <ac:picMkLst>
            <pc:docMk/>
            <pc:sldMk cId="209106844" sldId="267"/>
            <ac:picMk id="6" creationId="{D66007FE-8755-330F-8E35-6CB47B91ED2C}"/>
          </ac:picMkLst>
        </pc:picChg>
        <pc:picChg chg="add del mod">
          <ac:chgData name="동욱 황" userId="4ef6500828eae399" providerId="LiveId" clId="{9A47C71C-90E0-444D-9289-A054697F2D96}" dt="2024-04-13T08:17:01.975" v="2484" actId="478"/>
          <ac:picMkLst>
            <pc:docMk/>
            <pc:sldMk cId="209106844" sldId="267"/>
            <ac:picMk id="8" creationId="{42409447-B14F-04E2-9523-040E75EC8812}"/>
          </ac:picMkLst>
        </pc:picChg>
        <pc:picChg chg="add del mod">
          <ac:chgData name="동욱 황" userId="4ef6500828eae399" providerId="LiveId" clId="{9A47C71C-90E0-444D-9289-A054697F2D96}" dt="2024-04-13T08:17:01.685" v="2483" actId="478"/>
          <ac:picMkLst>
            <pc:docMk/>
            <pc:sldMk cId="209106844" sldId="267"/>
            <ac:picMk id="9" creationId="{273B45DA-52DD-FCCA-D2DF-32732A967662}"/>
          </ac:picMkLst>
        </pc:picChg>
        <pc:picChg chg="add mod topLvl">
          <ac:chgData name="동욱 황" userId="4ef6500828eae399" providerId="LiveId" clId="{9A47C71C-90E0-444D-9289-A054697F2D96}" dt="2024-04-13T08:29:25.739" v="3283" actId="164"/>
          <ac:picMkLst>
            <pc:docMk/>
            <pc:sldMk cId="209106844" sldId="267"/>
            <ac:picMk id="11" creationId="{4BF5E83D-8D9B-5F7E-51BA-A891A50B57E5}"/>
          </ac:picMkLst>
        </pc:picChg>
        <pc:picChg chg="mod">
          <ac:chgData name="동욱 황" userId="4ef6500828eae399" providerId="LiveId" clId="{9A47C71C-90E0-444D-9289-A054697F2D96}" dt="2024-04-13T08:18:32.705" v="2596"/>
          <ac:picMkLst>
            <pc:docMk/>
            <pc:sldMk cId="209106844" sldId="267"/>
            <ac:picMk id="15" creationId="{6A29D515-6388-FCF8-A026-0AA4EE50A44E}"/>
          </ac:picMkLst>
        </pc:picChg>
        <pc:picChg chg="del">
          <ac:chgData name="동욱 황" userId="4ef6500828eae399" providerId="LiveId" clId="{9A47C71C-90E0-444D-9289-A054697F2D96}" dt="2024-04-13T08:08:09.745" v="2446" actId="478"/>
          <ac:picMkLst>
            <pc:docMk/>
            <pc:sldMk cId="209106844" sldId="267"/>
            <ac:picMk id="16" creationId="{19167A8E-409F-3A9C-FDD0-E920CEBF94D5}"/>
          </ac:picMkLst>
        </pc:picChg>
        <pc:picChg chg="del">
          <ac:chgData name="동욱 황" userId="4ef6500828eae399" providerId="LiveId" clId="{9A47C71C-90E0-444D-9289-A054697F2D96}" dt="2024-04-13T08:08:09.745" v="2446" actId="478"/>
          <ac:picMkLst>
            <pc:docMk/>
            <pc:sldMk cId="209106844" sldId="267"/>
            <ac:picMk id="17" creationId="{85E4C0CE-FB0F-9C1D-3FEC-4E7B95B35DD4}"/>
          </ac:picMkLst>
        </pc:picChg>
        <pc:picChg chg="mod">
          <ac:chgData name="동욱 황" userId="4ef6500828eae399" providerId="LiveId" clId="{9A47C71C-90E0-444D-9289-A054697F2D96}" dt="2024-04-13T08:18:45.293" v="2598"/>
          <ac:picMkLst>
            <pc:docMk/>
            <pc:sldMk cId="209106844" sldId="267"/>
            <ac:picMk id="22" creationId="{7FEDD637-C2E1-02D7-AD45-66D8A71249EC}"/>
          </ac:picMkLst>
        </pc:picChg>
        <pc:picChg chg="mod topLvl">
          <ac:chgData name="동욱 황" userId="4ef6500828eae399" providerId="LiveId" clId="{9A47C71C-90E0-444D-9289-A054697F2D96}" dt="2024-04-13T08:31:18.001" v="3388" actId="164"/>
          <ac:picMkLst>
            <pc:docMk/>
            <pc:sldMk cId="209106844" sldId="267"/>
            <ac:picMk id="32" creationId="{2D30C515-CB89-477A-899A-BC32EE641311}"/>
          </ac:picMkLst>
        </pc:picChg>
        <pc:picChg chg="add">
          <ac:chgData name="동욱 황" userId="4ef6500828eae399" providerId="LiveId" clId="{9A47C71C-90E0-444D-9289-A054697F2D96}" dt="2024-04-13T08:31:14.083" v="3387"/>
          <ac:picMkLst>
            <pc:docMk/>
            <pc:sldMk cId="209106844" sldId="267"/>
            <ac:picMk id="35" creationId="{FC2ED077-0845-617E-692D-8DC61DE2FD51}"/>
          </ac:picMkLst>
        </pc:picChg>
        <pc:picChg chg="add mod">
          <ac:chgData name="동욱 황" userId="4ef6500828eae399" providerId="LiveId" clId="{9A47C71C-90E0-444D-9289-A054697F2D96}" dt="2024-04-13T08:08:59.126" v="2449" actId="1076"/>
          <ac:picMkLst>
            <pc:docMk/>
            <pc:sldMk cId="209106844" sldId="267"/>
            <ac:picMk id="1026" creationId="{9B3F1704-3473-A206-D7C7-F1E6CC4D3F32}"/>
          </ac:picMkLst>
        </pc:picChg>
        <pc:picChg chg="add del mod">
          <ac:chgData name="동욱 황" userId="4ef6500828eae399" providerId="LiveId" clId="{9A47C71C-90E0-444D-9289-A054697F2D96}" dt="2024-04-13T08:10:19.873" v="2461" actId="478"/>
          <ac:picMkLst>
            <pc:docMk/>
            <pc:sldMk cId="209106844" sldId="267"/>
            <ac:picMk id="1028" creationId="{2C3A31C7-38C0-2C1B-D65C-67A3DFD3D764}"/>
          </ac:picMkLst>
        </pc:picChg>
        <pc:picChg chg="add del mod">
          <ac:chgData name="동욱 황" userId="4ef6500828eae399" providerId="LiveId" clId="{9A47C71C-90E0-444D-9289-A054697F2D96}" dt="2024-04-13T08:15:50.604" v="2471" actId="478"/>
          <ac:picMkLst>
            <pc:docMk/>
            <pc:sldMk cId="209106844" sldId="267"/>
            <ac:picMk id="1030" creationId="{A39F73D5-E8DE-E47C-71DE-BFFD8698B121}"/>
          </ac:picMkLst>
        </pc:picChg>
        <pc:picChg chg="add mod">
          <ac:chgData name="동욱 황" userId="4ef6500828eae399" providerId="LiveId" clId="{9A47C71C-90E0-444D-9289-A054697F2D96}" dt="2024-04-13T08:11:30.548" v="2463"/>
          <ac:picMkLst>
            <pc:docMk/>
            <pc:sldMk cId="209106844" sldId="267"/>
            <ac:picMk id="1032" creationId="{DFD31FE1-4935-2181-8C0E-F119B7C51231}"/>
          </ac:picMkLst>
        </pc:picChg>
        <pc:picChg chg="add mod">
          <ac:chgData name="동욱 황" userId="4ef6500828eae399" providerId="LiveId" clId="{9A47C71C-90E0-444D-9289-A054697F2D96}" dt="2024-04-13T08:12:26.259" v="2465"/>
          <ac:picMkLst>
            <pc:docMk/>
            <pc:sldMk cId="209106844" sldId="267"/>
            <ac:picMk id="1034" creationId="{1050D2AD-F653-13F1-DC10-E57EA6D150CE}"/>
          </ac:picMkLst>
        </pc:picChg>
        <pc:picChg chg="add mod">
          <ac:chgData name="동욱 황" userId="4ef6500828eae399" providerId="LiveId" clId="{9A47C71C-90E0-444D-9289-A054697F2D96}" dt="2024-04-13T08:13:15.617" v="2466"/>
          <ac:picMkLst>
            <pc:docMk/>
            <pc:sldMk cId="209106844" sldId="267"/>
            <ac:picMk id="1036" creationId="{BB7BA27D-D619-D70C-E7D1-1FB7A4AF62E3}"/>
          </ac:picMkLst>
        </pc:picChg>
        <pc:picChg chg="add mod">
          <ac:chgData name="동욱 황" userId="4ef6500828eae399" providerId="LiveId" clId="{9A47C71C-90E0-444D-9289-A054697F2D96}" dt="2024-04-13T08:13:32.708" v="2467"/>
          <ac:picMkLst>
            <pc:docMk/>
            <pc:sldMk cId="209106844" sldId="267"/>
            <ac:picMk id="1038" creationId="{218CE7CF-8389-DC92-1C9F-6B4D6429D68B}"/>
          </ac:picMkLst>
        </pc:picChg>
        <pc:picChg chg="add mod">
          <ac:chgData name="동욱 황" userId="4ef6500828eae399" providerId="LiveId" clId="{9A47C71C-90E0-444D-9289-A054697F2D96}" dt="2024-04-13T08:23:08.976" v="2780" actId="1076"/>
          <ac:picMkLst>
            <pc:docMk/>
            <pc:sldMk cId="209106844" sldId="267"/>
            <ac:picMk id="1040" creationId="{9FBD45ED-9A5C-3484-87B8-BCFE22F1AB19}"/>
          </ac:picMkLst>
        </pc:picChg>
        <pc:cxnChg chg="add del">
          <ac:chgData name="동욱 황" userId="4ef6500828eae399" providerId="LiveId" clId="{9A47C71C-90E0-444D-9289-A054697F2D96}" dt="2024-04-13T08:20:34.438" v="2772" actId="478"/>
          <ac:cxnSpMkLst>
            <pc:docMk/>
            <pc:sldMk cId="209106844" sldId="267"/>
            <ac:cxnSpMk id="26" creationId="{E1BEB0E2-9476-819D-2AA6-AF6C5628899A}"/>
          </ac:cxnSpMkLst>
        </pc:cxnChg>
      </pc:sldChg>
      <pc:sldChg chg="addSp delSp modSp add mod setBg">
        <pc:chgData name="동욱 황" userId="4ef6500828eae399" providerId="LiveId" clId="{9A47C71C-90E0-444D-9289-A054697F2D96}" dt="2024-04-16T10:00:16.260" v="11784" actId="20577"/>
        <pc:sldMkLst>
          <pc:docMk/>
          <pc:sldMk cId="989691292" sldId="268"/>
        </pc:sldMkLst>
        <pc:spChg chg="add del mod">
          <ac:chgData name="동욱 황" userId="4ef6500828eae399" providerId="LiveId" clId="{9A47C71C-90E0-444D-9289-A054697F2D96}" dt="2024-04-13T09:50:01.835" v="5074" actId="1076"/>
          <ac:spMkLst>
            <pc:docMk/>
            <pc:sldMk cId="989691292" sldId="268"/>
            <ac:spMk id="2" creationId="{FA31709A-94E1-6CE9-BB34-52C9012FCC40}"/>
          </ac:spMkLst>
        </pc:spChg>
        <pc:spChg chg="del">
          <ac:chgData name="동욱 황" userId="4ef6500828eae399" providerId="LiveId" clId="{9A47C71C-90E0-444D-9289-A054697F2D96}" dt="2024-04-13T09:49:53.429" v="5071" actId="478"/>
          <ac:spMkLst>
            <pc:docMk/>
            <pc:sldMk cId="989691292" sldId="268"/>
            <ac:spMk id="4" creationId="{BBDD50A2-2BBE-D666-192D-D592D3FAFEA1}"/>
          </ac:spMkLst>
        </pc:spChg>
        <pc:spChg chg="add mod">
          <ac:chgData name="동욱 황" userId="4ef6500828eae399" providerId="LiveId" clId="{9A47C71C-90E0-444D-9289-A054697F2D96}" dt="2024-04-13T10:32:45.422" v="6125" actId="207"/>
          <ac:spMkLst>
            <pc:docMk/>
            <pc:sldMk cId="989691292" sldId="268"/>
            <ac:spMk id="4" creationId="{F24F7B11-134E-45E5-00B7-CF2606C5C41C}"/>
          </ac:spMkLst>
        </pc:spChg>
        <pc:spChg chg="del">
          <ac:chgData name="동욱 황" userId="4ef6500828eae399" providerId="LiveId" clId="{9A47C71C-90E0-444D-9289-A054697F2D96}" dt="2024-04-13T09:04:37.697" v="4928" actId="478"/>
          <ac:spMkLst>
            <pc:docMk/>
            <pc:sldMk cId="989691292" sldId="268"/>
            <ac:spMk id="6" creationId="{3D9D8DC5-C36D-8521-2B06-C06935B960BB}"/>
          </ac:spMkLst>
        </pc:spChg>
        <pc:spChg chg="mod">
          <ac:chgData name="동욱 황" userId="4ef6500828eae399" providerId="LiveId" clId="{9A47C71C-90E0-444D-9289-A054697F2D96}" dt="2024-04-16T10:00:16.260" v="11784" actId="20577"/>
          <ac:spMkLst>
            <pc:docMk/>
            <pc:sldMk cId="989691292" sldId="268"/>
            <ac:spMk id="7" creationId="{A2D85A0C-25D7-9328-3AE1-083855942FF6}"/>
          </ac:spMkLst>
        </pc:spChg>
        <pc:spChg chg="add mod">
          <ac:chgData name="동욱 황" userId="4ef6500828eae399" providerId="LiveId" clId="{9A47C71C-90E0-444D-9289-A054697F2D96}" dt="2024-04-13T09:51:42.901" v="5160" actId="207"/>
          <ac:spMkLst>
            <pc:docMk/>
            <pc:sldMk cId="989691292" sldId="268"/>
            <ac:spMk id="9" creationId="{BF069822-A975-7875-FAFE-F14E18ECEEF6}"/>
          </ac:spMkLst>
        </pc:spChg>
        <pc:spChg chg="add del mod">
          <ac:chgData name="동욱 황" userId="4ef6500828eae399" providerId="LiveId" clId="{9A47C71C-90E0-444D-9289-A054697F2D96}" dt="2024-04-13T10:19:26.145" v="5562"/>
          <ac:spMkLst>
            <pc:docMk/>
            <pc:sldMk cId="989691292" sldId="268"/>
            <ac:spMk id="10" creationId="{2A8949DA-DD22-1288-301B-655FB6324B69}"/>
          </ac:spMkLst>
        </pc:spChg>
        <pc:spChg chg="add del mod">
          <ac:chgData name="동욱 황" userId="4ef6500828eae399" providerId="LiveId" clId="{9A47C71C-90E0-444D-9289-A054697F2D96}" dt="2024-04-13T10:29:04.436" v="5810" actId="478"/>
          <ac:spMkLst>
            <pc:docMk/>
            <pc:sldMk cId="989691292" sldId="268"/>
            <ac:spMk id="11" creationId="{52001B71-232E-2843-0D1F-67A1DB6830AF}"/>
          </ac:spMkLst>
        </pc:spChg>
        <pc:graphicFrameChg chg="add mod modGraphic">
          <ac:chgData name="동욱 황" userId="4ef6500828eae399" providerId="LiveId" clId="{9A47C71C-90E0-444D-9289-A054697F2D96}" dt="2024-04-13T10:31:33.468" v="6053" actId="14734"/>
          <ac:graphicFrameMkLst>
            <pc:docMk/>
            <pc:sldMk cId="989691292" sldId="268"/>
            <ac:graphicFrameMk id="3" creationId="{2DC259A2-80AA-D8E3-E0D2-CF3616E88E1D}"/>
          </ac:graphicFrameMkLst>
        </pc:graphicFrameChg>
        <pc:graphicFrameChg chg="del">
          <ac:chgData name="동욱 황" userId="4ef6500828eae399" providerId="LiveId" clId="{9A47C71C-90E0-444D-9289-A054697F2D96}" dt="2024-04-13T09:04:36.850" v="4927" actId="478"/>
          <ac:graphicFrameMkLst>
            <pc:docMk/>
            <pc:sldMk cId="989691292" sldId="268"/>
            <ac:graphicFrameMk id="5" creationId="{D67D73C2-3121-DCB3-E7A5-88BCBD528A0A}"/>
          </ac:graphicFrameMkLst>
        </pc:graphicFrameChg>
        <pc:picChg chg="add mod">
          <ac:chgData name="동욱 황" userId="4ef6500828eae399" providerId="LiveId" clId="{9A47C71C-90E0-444D-9289-A054697F2D96}" dt="2024-04-14T09:19:16.518" v="7733" actId="1440"/>
          <ac:picMkLst>
            <pc:docMk/>
            <pc:sldMk cId="989691292" sldId="268"/>
            <ac:picMk id="8" creationId="{E85C793B-E362-18CB-AD10-2B63F6BFF20B}"/>
          </ac:picMkLst>
        </pc:picChg>
      </pc:sldChg>
      <pc:sldChg chg="addSp delSp modSp add mod setBg">
        <pc:chgData name="동욱 황" userId="4ef6500828eae399" providerId="LiveId" clId="{9A47C71C-90E0-444D-9289-A054697F2D96}" dt="2024-04-16T10:00:33.663" v="11790" actId="207"/>
        <pc:sldMkLst>
          <pc:docMk/>
          <pc:sldMk cId="1322031870" sldId="269"/>
        </pc:sldMkLst>
        <pc:spChg chg="add mod">
          <ac:chgData name="동욱 황" userId="4ef6500828eae399" providerId="LiveId" clId="{9A47C71C-90E0-444D-9289-A054697F2D96}" dt="2024-04-16T10:00:33.663" v="11790" actId="207"/>
          <ac:spMkLst>
            <pc:docMk/>
            <pc:sldMk cId="1322031870" sldId="269"/>
            <ac:spMk id="2" creationId="{E0BD55F5-19DB-C82F-89AA-49CF45401540}"/>
          </ac:spMkLst>
        </pc:spChg>
        <pc:spChg chg="del">
          <ac:chgData name="동욱 황" userId="4ef6500828eae399" providerId="LiveId" clId="{9A47C71C-90E0-444D-9289-A054697F2D96}" dt="2024-04-13T09:35:37.647" v="4997" actId="478"/>
          <ac:spMkLst>
            <pc:docMk/>
            <pc:sldMk cId="1322031870" sldId="269"/>
            <ac:spMk id="2" creationId="{FA31709A-94E1-6CE9-BB34-52C9012FCC40}"/>
          </ac:spMkLst>
        </pc:spChg>
        <pc:spChg chg="add del mod">
          <ac:chgData name="동욱 황" userId="4ef6500828eae399" providerId="LiveId" clId="{9A47C71C-90E0-444D-9289-A054697F2D96}" dt="2024-04-13T09:58:25.821" v="5542" actId="478"/>
          <ac:spMkLst>
            <pc:docMk/>
            <pc:sldMk cId="1322031870" sldId="269"/>
            <ac:spMk id="3" creationId="{D5F2C6AA-CC00-10C7-E3A1-041EFE1AC5A2}"/>
          </ac:spMkLst>
        </pc:spChg>
        <pc:spChg chg="add mod">
          <ac:chgData name="동욱 황" userId="4ef6500828eae399" providerId="LiveId" clId="{9A47C71C-90E0-444D-9289-A054697F2D96}" dt="2024-04-14T08:51:46.940" v="7138" actId="1076"/>
          <ac:spMkLst>
            <pc:docMk/>
            <pc:sldMk cId="1322031870" sldId="269"/>
            <ac:spMk id="4" creationId="{30CB42B5-9CD9-9701-0F77-866E91B55101}"/>
          </ac:spMkLst>
        </pc:spChg>
        <pc:spChg chg="del">
          <ac:chgData name="동욱 황" userId="4ef6500828eae399" providerId="LiveId" clId="{9A47C71C-90E0-444D-9289-A054697F2D96}" dt="2024-04-13T09:58:25.821" v="5542" actId="478"/>
          <ac:spMkLst>
            <pc:docMk/>
            <pc:sldMk cId="1322031870" sldId="269"/>
            <ac:spMk id="4" creationId="{BBDD50A2-2BBE-D666-192D-D592D3FAFEA1}"/>
          </ac:spMkLst>
        </pc:spChg>
        <pc:spChg chg="add mod">
          <ac:chgData name="동욱 황" userId="4ef6500828eae399" providerId="LiveId" clId="{9A47C71C-90E0-444D-9289-A054697F2D96}" dt="2024-04-13T09:58:26.340" v="5543"/>
          <ac:spMkLst>
            <pc:docMk/>
            <pc:sldMk cId="1322031870" sldId="269"/>
            <ac:spMk id="5" creationId="{706DD749-5838-972B-DC4F-4B9E3B3982E0}"/>
          </ac:spMkLst>
        </pc:spChg>
        <pc:spChg chg="add del mod">
          <ac:chgData name="동욱 황" userId="4ef6500828eae399" providerId="LiveId" clId="{9A47C71C-90E0-444D-9289-A054697F2D96}" dt="2024-04-16T10:00:25.441" v="11787" actId="478"/>
          <ac:spMkLst>
            <pc:docMk/>
            <pc:sldMk cId="1322031870" sldId="269"/>
            <ac:spMk id="6" creationId="{C2F4BCA6-3E97-130D-D8B9-3984033487C8}"/>
          </ac:spMkLst>
        </pc:spChg>
        <pc:spChg chg="del">
          <ac:chgData name="동욱 황" userId="4ef6500828eae399" providerId="LiveId" clId="{9A47C71C-90E0-444D-9289-A054697F2D96}" dt="2024-04-13T09:58:25.821" v="5542" actId="478"/>
          <ac:spMkLst>
            <pc:docMk/>
            <pc:sldMk cId="1322031870" sldId="269"/>
            <ac:spMk id="7" creationId="{A2D85A0C-25D7-9328-3AE1-083855942FF6}"/>
          </ac:spMkLst>
        </pc:spChg>
        <pc:spChg chg="add mod">
          <ac:chgData name="동욱 황" userId="4ef6500828eae399" providerId="LiveId" clId="{9A47C71C-90E0-444D-9289-A054697F2D96}" dt="2024-04-14T08:48:00.585" v="7093" actId="20577"/>
          <ac:spMkLst>
            <pc:docMk/>
            <pc:sldMk cId="1322031870" sldId="269"/>
            <ac:spMk id="7" creationId="{B8D36124-33C4-5F30-5E50-C499B97BBA1A}"/>
          </ac:spMkLst>
        </pc:spChg>
        <pc:spChg chg="add del mod ord">
          <ac:chgData name="동욱 황" userId="4ef6500828eae399" providerId="LiveId" clId="{9A47C71C-90E0-444D-9289-A054697F2D96}" dt="2024-04-14T08:51:16.897" v="7119" actId="11529"/>
          <ac:spMkLst>
            <pc:docMk/>
            <pc:sldMk cId="1322031870" sldId="269"/>
            <ac:spMk id="8" creationId="{A6EDE858-3B1F-09D6-5B02-1F11B6099258}"/>
          </ac:spMkLst>
        </pc:spChg>
        <pc:spChg chg="add mod">
          <ac:chgData name="동욱 황" userId="4ef6500828eae399" providerId="LiveId" clId="{9A47C71C-90E0-444D-9289-A054697F2D96}" dt="2024-04-14T09:22:27.892" v="7740" actId="14100"/>
          <ac:spMkLst>
            <pc:docMk/>
            <pc:sldMk cId="1322031870" sldId="269"/>
            <ac:spMk id="9" creationId="{C9B7CDAE-2800-04B7-55D4-4A762807886C}"/>
          </ac:spMkLst>
        </pc:spChg>
        <pc:spChg chg="mod">
          <ac:chgData name="동욱 황" userId="4ef6500828eae399" providerId="LiveId" clId="{9A47C71C-90E0-444D-9289-A054697F2D96}" dt="2024-04-14T08:52:10.642" v="7158" actId="1076"/>
          <ac:spMkLst>
            <pc:docMk/>
            <pc:sldMk cId="1322031870" sldId="269"/>
            <ac:spMk id="13" creationId="{5AA9D103-A475-337A-9025-66BD98481562}"/>
          </ac:spMkLst>
        </pc:spChg>
        <pc:spChg chg="add mod">
          <ac:chgData name="동욱 황" userId="4ef6500828eae399" providerId="LiveId" clId="{9A47C71C-90E0-444D-9289-A054697F2D96}" dt="2024-04-14T09:19:02.205" v="7732" actId="1036"/>
          <ac:spMkLst>
            <pc:docMk/>
            <pc:sldMk cId="1322031870" sldId="269"/>
            <ac:spMk id="14" creationId="{6620B9E3-F518-C60D-2F64-F86A7F10E186}"/>
          </ac:spMkLst>
        </pc:spChg>
        <pc:spChg chg="add mod">
          <ac:chgData name="동욱 황" userId="4ef6500828eae399" providerId="LiveId" clId="{9A47C71C-90E0-444D-9289-A054697F2D96}" dt="2024-04-14T09:22:27.892" v="7740" actId="14100"/>
          <ac:spMkLst>
            <pc:docMk/>
            <pc:sldMk cId="1322031870" sldId="269"/>
            <ac:spMk id="16" creationId="{996685C7-4670-C384-6B24-18A26AC8E444}"/>
          </ac:spMkLst>
        </pc:spChg>
        <pc:spChg chg="add mod">
          <ac:chgData name="동욱 황" userId="4ef6500828eae399" providerId="LiveId" clId="{9A47C71C-90E0-444D-9289-A054697F2D96}" dt="2024-04-14T09:19:02.205" v="7732" actId="1036"/>
          <ac:spMkLst>
            <pc:docMk/>
            <pc:sldMk cId="1322031870" sldId="269"/>
            <ac:spMk id="17" creationId="{DB6F0283-0F9F-BE40-5B35-30AF0EB97149}"/>
          </ac:spMkLst>
        </pc:spChg>
        <pc:spChg chg="add mod">
          <ac:chgData name="동욱 황" userId="4ef6500828eae399" providerId="LiveId" clId="{9A47C71C-90E0-444D-9289-A054697F2D96}" dt="2024-04-14T09:19:02.205" v="7732" actId="1036"/>
          <ac:spMkLst>
            <pc:docMk/>
            <pc:sldMk cId="1322031870" sldId="269"/>
            <ac:spMk id="18" creationId="{50E13097-19D2-F17E-9059-4F803CFEF6B3}"/>
          </ac:spMkLst>
        </pc:spChg>
        <pc:spChg chg="add mod">
          <ac:chgData name="동욱 황" userId="4ef6500828eae399" providerId="LiveId" clId="{9A47C71C-90E0-444D-9289-A054697F2D96}" dt="2024-04-14T09:19:02.205" v="7732" actId="1036"/>
          <ac:spMkLst>
            <pc:docMk/>
            <pc:sldMk cId="1322031870" sldId="269"/>
            <ac:spMk id="19" creationId="{4D3773B0-CC1B-6EB3-2C59-C651089DF11F}"/>
          </ac:spMkLst>
        </pc:spChg>
        <pc:grpChg chg="add mod">
          <ac:chgData name="동욱 황" userId="4ef6500828eae399" providerId="LiveId" clId="{9A47C71C-90E0-444D-9289-A054697F2D96}" dt="2024-04-14T09:22:27.892" v="7740" actId="14100"/>
          <ac:grpSpMkLst>
            <pc:docMk/>
            <pc:sldMk cId="1322031870" sldId="269"/>
            <ac:grpSpMk id="10" creationId="{BD2BC9A4-59B7-E24D-4831-75619557EC4C}"/>
          </ac:grpSpMkLst>
        </pc:grpChg>
        <pc:grpChg chg="add del mod">
          <ac:chgData name="동욱 황" userId="4ef6500828eae399" providerId="LiveId" clId="{9A47C71C-90E0-444D-9289-A054697F2D96}" dt="2024-04-14T08:52:13.693" v="7160" actId="478"/>
          <ac:grpSpMkLst>
            <pc:docMk/>
            <pc:sldMk cId="1322031870" sldId="269"/>
            <ac:grpSpMk id="11" creationId="{2D008BEC-7275-B6C3-7A57-CA5760EDC3F1}"/>
          </ac:grpSpMkLst>
        </pc:grpChg>
        <pc:grpChg chg="add mod">
          <ac:chgData name="동욱 황" userId="4ef6500828eae399" providerId="LiveId" clId="{9A47C71C-90E0-444D-9289-A054697F2D96}" dt="2024-04-14T09:19:02.205" v="7732" actId="1036"/>
          <ac:grpSpMkLst>
            <pc:docMk/>
            <pc:sldMk cId="1322031870" sldId="269"/>
            <ac:grpSpMk id="15" creationId="{FBB6D517-5E43-2364-BEB8-BEBDC2BD3724}"/>
          </ac:grpSpMkLst>
        </pc:grpChg>
        <pc:grpChg chg="add mod">
          <ac:chgData name="동욱 황" userId="4ef6500828eae399" providerId="LiveId" clId="{9A47C71C-90E0-444D-9289-A054697F2D96}" dt="2024-04-14T09:22:27.892" v="7740" actId="14100"/>
          <ac:grpSpMkLst>
            <pc:docMk/>
            <pc:sldMk cId="1322031870" sldId="269"/>
            <ac:grpSpMk id="20" creationId="{4B9F92A8-5F8D-B718-2607-FB5AC26C2C31}"/>
          </ac:grpSpMkLst>
        </pc:grpChg>
        <pc:grpChg chg="add mod">
          <ac:chgData name="동욱 황" userId="4ef6500828eae399" providerId="LiveId" clId="{9A47C71C-90E0-444D-9289-A054697F2D96}" dt="2024-04-14T09:19:02.205" v="7732" actId="1036"/>
          <ac:grpSpMkLst>
            <pc:docMk/>
            <pc:sldMk cId="1322031870" sldId="269"/>
            <ac:grpSpMk id="21" creationId="{18130565-9FA3-2B7E-CEF3-E01F184A8FC1}"/>
          </ac:grpSpMkLst>
        </pc:grpChg>
        <pc:grpChg chg="add mod">
          <ac:chgData name="동욱 황" userId="4ef6500828eae399" providerId="LiveId" clId="{9A47C71C-90E0-444D-9289-A054697F2D96}" dt="2024-04-14T08:57:44.920" v="7650" actId="164"/>
          <ac:grpSpMkLst>
            <pc:docMk/>
            <pc:sldMk cId="1322031870" sldId="269"/>
            <ac:grpSpMk id="22" creationId="{70525B17-D44C-60A0-DBBF-7FCE3CBB2C36}"/>
          </ac:grpSpMkLst>
        </pc:grpChg>
        <pc:grpChg chg="add mod">
          <ac:chgData name="동욱 황" userId="4ef6500828eae399" providerId="LiveId" clId="{9A47C71C-90E0-444D-9289-A054697F2D96}" dt="2024-04-14T09:19:02.205" v="7732" actId="1036"/>
          <ac:grpSpMkLst>
            <pc:docMk/>
            <pc:sldMk cId="1322031870" sldId="269"/>
            <ac:grpSpMk id="23" creationId="{032E9FB9-0818-4816-D3E9-488BE5B04633}"/>
          </ac:grpSpMkLst>
        </pc:grpChg>
        <pc:picChg chg="add del mod">
          <ac:chgData name="동욱 황" userId="4ef6500828eae399" providerId="LiveId" clId="{9A47C71C-90E0-444D-9289-A054697F2D96}" dt="2024-04-14T09:18:29.649" v="7716" actId="478"/>
          <ac:picMkLst>
            <pc:docMk/>
            <pc:sldMk cId="1322031870" sldId="269"/>
            <ac:picMk id="3" creationId="{D9750790-D107-0B40-4854-94D2919B9EB1}"/>
          </ac:picMkLst>
        </pc:picChg>
        <pc:picChg chg="mod">
          <ac:chgData name="동욱 황" userId="4ef6500828eae399" providerId="LiveId" clId="{9A47C71C-90E0-444D-9289-A054697F2D96}" dt="2024-04-14T08:52:10.642" v="7158" actId="1076"/>
          <ac:picMkLst>
            <pc:docMk/>
            <pc:sldMk cId="1322031870" sldId="269"/>
            <ac:picMk id="12" creationId="{F8E8CDC3-C9E4-9008-6560-DC67A2F43372}"/>
          </ac:picMkLst>
        </pc:picChg>
        <pc:picChg chg="add mod">
          <ac:chgData name="동욱 황" userId="4ef6500828eae399" providerId="LiveId" clId="{9A47C71C-90E0-444D-9289-A054697F2D96}" dt="2024-04-14T09:18:56.267" v="7721" actId="1440"/>
          <ac:picMkLst>
            <pc:docMk/>
            <pc:sldMk cId="1322031870" sldId="269"/>
            <ac:picMk id="25" creationId="{A324AD6B-D6CD-7A22-7B70-DA9FBD0CF167}"/>
          </ac:picMkLst>
        </pc:picChg>
        <pc:picChg chg="add del mod">
          <ac:chgData name="동욱 황" userId="4ef6500828eae399" providerId="LiveId" clId="{9A47C71C-90E0-444D-9289-A054697F2D96}" dt="2024-04-14T08:50:49.400" v="7112" actId="478"/>
          <ac:picMkLst>
            <pc:docMk/>
            <pc:sldMk cId="1322031870" sldId="269"/>
            <ac:picMk id="2050" creationId="{FCABE8EC-1518-B75F-B561-4C383FB4F2E2}"/>
          </ac:picMkLst>
        </pc:picChg>
        <pc:picChg chg="add del mod">
          <ac:chgData name="동욱 황" userId="4ef6500828eae399" providerId="LiveId" clId="{9A47C71C-90E0-444D-9289-A054697F2D96}" dt="2024-04-14T08:50:43.617" v="7109" actId="478"/>
          <ac:picMkLst>
            <pc:docMk/>
            <pc:sldMk cId="1322031870" sldId="269"/>
            <ac:picMk id="2052" creationId="{B8F36380-59CE-4B5F-7824-BCC99A8E6DF5}"/>
          </ac:picMkLst>
        </pc:picChg>
        <pc:picChg chg="add mod">
          <ac:chgData name="동욱 황" userId="4ef6500828eae399" providerId="LiveId" clId="{9A47C71C-90E0-444D-9289-A054697F2D96}" dt="2024-04-14T09:22:27.892" v="7740" actId="14100"/>
          <ac:picMkLst>
            <pc:docMk/>
            <pc:sldMk cId="1322031870" sldId="269"/>
            <ac:picMk id="2054" creationId="{F3614929-4AE0-8C59-DA8C-9A8EB167F291}"/>
          </ac:picMkLst>
        </pc:picChg>
        <pc:picChg chg="add del mod">
          <ac:chgData name="동욱 황" userId="4ef6500828eae399" providerId="LiveId" clId="{9A47C71C-90E0-444D-9289-A054697F2D96}" dt="2024-04-14T09:19:02.205" v="7732" actId="1036"/>
          <ac:picMkLst>
            <pc:docMk/>
            <pc:sldMk cId="1322031870" sldId="269"/>
            <ac:picMk id="2056" creationId="{AD1654A9-D9BB-55AE-4061-021A76872486}"/>
          </ac:picMkLst>
        </pc:picChg>
        <pc:picChg chg="add del mod">
          <ac:chgData name="동욱 황" userId="4ef6500828eae399" providerId="LiveId" clId="{9A47C71C-90E0-444D-9289-A054697F2D96}" dt="2024-04-14T08:50:43.332" v="7108" actId="478"/>
          <ac:picMkLst>
            <pc:docMk/>
            <pc:sldMk cId="1322031870" sldId="269"/>
            <ac:picMk id="2058" creationId="{69AE42CB-FB9A-5660-DC18-9D54256BE4B9}"/>
          </ac:picMkLst>
        </pc:picChg>
        <pc:picChg chg="add mod">
          <ac:chgData name="동욱 황" userId="4ef6500828eae399" providerId="LiveId" clId="{9A47C71C-90E0-444D-9289-A054697F2D96}" dt="2024-04-14T09:19:02.205" v="7732" actId="1036"/>
          <ac:picMkLst>
            <pc:docMk/>
            <pc:sldMk cId="1322031870" sldId="269"/>
            <ac:picMk id="2060" creationId="{E75125A9-60A3-B318-CC93-E77930DF00FE}"/>
          </ac:picMkLst>
        </pc:picChg>
      </pc:sldChg>
      <pc:sldChg chg="addSp delSp modSp add mod ord setBg">
        <pc:chgData name="동욱 황" userId="4ef6500828eae399" providerId="LiveId" clId="{9A47C71C-90E0-444D-9289-A054697F2D96}" dt="2024-04-16T10:00:22.550" v="11786"/>
        <pc:sldMkLst>
          <pc:docMk/>
          <pc:sldMk cId="1072142493" sldId="270"/>
        </pc:sldMkLst>
        <pc:spChg chg="add mod">
          <ac:chgData name="동욱 황" userId="4ef6500828eae399" providerId="LiveId" clId="{9A47C71C-90E0-444D-9289-A054697F2D96}" dt="2024-04-16T10:00:22.550" v="11786"/>
          <ac:spMkLst>
            <pc:docMk/>
            <pc:sldMk cId="1072142493" sldId="270"/>
            <ac:spMk id="2" creationId="{E36400B5-0060-7B7B-F4FB-135D05DEE150}"/>
          </ac:spMkLst>
        </pc:spChg>
        <pc:spChg chg="del">
          <ac:chgData name="동욱 황" userId="4ef6500828eae399" providerId="LiveId" clId="{9A47C71C-90E0-444D-9289-A054697F2D96}" dt="2024-04-13T09:35:41.335" v="4999" actId="478"/>
          <ac:spMkLst>
            <pc:docMk/>
            <pc:sldMk cId="1072142493" sldId="270"/>
            <ac:spMk id="2" creationId="{FA31709A-94E1-6CE9-BB34-52C9012FCC40}"/>
          </ac:spMkLst>
        </pc:spChg>
        <pc:spChg chg="add del mod">
          <ac:chgData name="동욱 황" userId="4ef6500828eae399" providerId="LiveId" clId="{9A47C71C-90E0-444D-9289-A054697F2D96}" dt="2024-04-13T09:58:17.618" v="5537" actId="478"/>
          <ac:spMkLst>
            <pc:docMk/>
            <pc:sldMk cId="1072142493" sldId="270"/>
            <ac:spMk id="3" creationId="{BF42122B-37CA-36BB-5AF7-FFCF3E64B6D0}"/>
          </ac:spMkLst>
        </pc:spChg>
        <pc:spChg chg="add del mod">
          <ac:chgData name="동욱 황" userId="4ef6500828eae399" providerId="LiveId" clId="{9A47C71C-90E0-444D-9289-A054697F2D96}" dt="2024-04-14T07:47:45.759" v="6129" actId="22"/>
          <ac:spMkLst>
            <pc:docMk/>
            <pc:sldMk cId="1072142493" sldId="270"/>
            <ac:spMk id="3" creationId="{E327B071-0B81-1C3E-3E20-3A7FA8BAC900}"/>
          </ac:spMkLst>
        </pc:spChg>
        <pc:spChg chg="del">
          <ac:chgData name="동욱 황" userId="4ef6500828eae399" providerId="LiveId" clId="{9A47C71C-90E0-444D-9289-A054697F2D96}" dt="2024-04-13T09:58:15.628" v="5536" actId="478"/>
          <ac:spMkLst>
            <pc:docMk/>
            <pc:sldMk cId="1072142493" sldId="270"/>
            <ac:spMk id="4" creationId="{BBDD50A2-2BBE-D666-192D-D592D3FAFEA1}"/>
          </ac:spMkLst>
        </pc:spChg>
        <pc:spChg chg="add mod">
          <ac:chgData name="동욱 황" userId="4ef6500828eae399" providerId="LiveId" clId="{9A47C71C-90E0-444D-9289-A054697F2D96}" dt="2024-04-13T09:58:19.654" v="5539"/>
          <ac:spMkLst>
            <pc:docMk/>
            <pc:sldMk cId="1072142493" sldId="270"/>
            <ac:spMk id="5" creationId="{37BC3568-8908-6A46-6AA8-CA45B94C5CB8}"/>
          </ac:spMkLst>
        </pc:spChg>
        <pc:spChg chg="add del mod">
          <ac:chgData name="동욱 황" userId="4ef6500828eae399" providerId="LiveId" clId="{9A47C71C-90E0-444D-9289-A054697F2D96}" dt="2024-04-16T10:00:22.319" v="11785" actId="478"/>
          <ac:spMkLst>
            <pc:docMk/>
            <pc:sldMk cId="1072142493" sldId="270"/>
            <ac:spMk id="6" creationId="{2DBA5798-0B97-447E-6141-68F81A131B0B}"/>
          </ac:spMkLst>
        </pc:spChg>
        <pc:spChg chg="del">
          <ac:chgData name="동욱 황" userId="4ef6500828eae399" providerId="LiveId" clId="{9A47C71C-90E0-444D-9289-A054697F2D96}" dt="2024-04-13T09:58:18.679" v="5538" actId="478"/>
          <ac:spMkLst>
            <pc:docMk/>
            <pc:sldMk cId="1072142493" sldId="270"/>
            <ac:spMk id="7" creationId="{A2D85A0C-25D7-9328-3AE1-083855942FF6}"/>
          </ac:spMkLst>
        </pc:spChg>
        <pc:spChg chg="add mod ord">
          <ac:chgData name="동욱 황" userId="4ef6500828eae399" providerId="LiveId" clId="{9A47C71C-90E0-444D-9289-A054697F2D96}" dt="2024-04-14T08:04:55.343" v="6628" actId="20577"/>
          <ac:spMkLst>
            <pc:docMk/>
            <pc:sldMk cId="1072142493" sldId="270"/>
            <ac:spMk id="8" creationId="{0ABA4E41-B581-E148-FDBE-851FF67AF2F9}"/>
          </ac:spMkLst>
        </pc:spChg>
        <pc:spChg chg="add mod">
          <ac:chgData name="동욱 황" userId="4ef6500828eae399" providerId="LiveId" clId="{9A47C71C-90E0-444D-9289-A054697F2D96}" dt="2024-04-14T08:08:45.590" v="6856" actId="122"/>
          <ac:spMkLst>
            <pc:docMk/>
            <pc:sldMk cId="1072142493" sldId="270"/>
            <ac:spMk id="9" creationId="{8DE1C752-8505-401D-9D41-814751373C32}"/>
          </ac:spMkLst>
        </pc:spChg>
        <pc:spChg chg="add del mod">
          <ac:chgData name="동욱 황" userId="4ef6500828eae399" providerId="LiveId" clId="{9A47C71C-90E0-444D-9289-A054697F2D96}" dt="2024-04-14T08:04:39.214" v="6620" actId="478"/>
          <ac:spMkLst>
            <pc:docMk/>
            <pc:sldMk cId="1072142493" sldId="270"/>
            <ac:spMk id="10" creationId="{D99852E6-9B13-3DCA-79E8-67F30985E84F}"/>
          </ac:spMkLst>
        </pc:spChg>
        <pc:spChg chg="add mod">
          <ac:chgData name="동욱 황" userId="4ef6500828eae399" providerId="LiveId" clId="{9A47C71C-90E0-444D-9289-A054697F2D96}" dt="2024-04-14T08:05:18.972" v="6640" actId="121"/>
          <ac:spMkLst>
            <pc:docMk/>
            <pc:sldMk cId="1072142493" sldId="270"/>
            <ac:spMk id="12" creationId="{886A1C8D-C6DF-5629-7168-38828A31D1FA}"/>
          </ac:spMkLst>
        </pc:spChg>
        <pc:graphicFrameChg chg="add del mod modGraphic">
          <ac:chgData name="동욱 황" userId="4ef6500828eae399" providerId="LiveId" clId="{9A47C71C-90E0-444D-9289-A054697F2D96}" dt="2024-04-14T07:49:50.872" v="6258" actId="478"/>
          <ac:graphicFrameMkLst>
            <pc:docMk/>
            <pc:sldMk cId="1072142493" sldId="270"/>
            <ac:graphicFrameMk id="4" creationId="{9FC92610-EF44-9E3F-94E4-42F227D87C5A}"/>
          </ac:graphicFrameMkLst>
        </pc:graphicFrameChg>
        <pc:graphicFrameChg chg="add mod ord modGraphic">
          <ac:chgData name="동욱 황" userId="4ef6500828eae399" providerId="LiveId" clId="{9A47C71C-90E0-444D-9289-A054697F2D96}" dt="2024-04-14T08:04:26.600" v="6614" actId="14100"/>
          <ac:graphicFrameMkLst>
            <pc:docMk/>
            <pc:sldMk cId="1072142493" sldId="270"/>
            <ac:graphicFrameMk id="7" creationId="{AC102832-A57D-675A-4D9F-DE0B3E96F614}"/>
          </ac:graphicFrameMkLst>
        </pc:graphicFrameChg>
      </pc:sldChg>
      <pc:sldChg chg="addSp delSp modSp add mod setBg">
        <pc:chgData name="동욱 황" userId="4ef6500828eae399" providerId="LiveId" clId="{9A47C71C-90E0-444D-9289-A054697F2D96}" dt="2024-04-16T10:00:42.263" v="11794"/>
        <pc:sldMkLst>
          <pc:docMk/>
          <pc:sldMk cId="857296512" sldId="271"/>
        </pc:sldMkLst>
        <pc:spChg chg="add del mod">
          <ac:chgData name="동욱 황" userId="4ef6500828eae399" providerId="LiveId" clId="{9A47C71C-90E0-444D-9289-A054697F2D96}" dt="2024-04-16T10:00:42.013" v="11793" actId="478"/>
          <ac:spMkLst>
            <pc:docMk/>
            <pc:sldMk cId="857296512" sldId="271"/>
            <ac:spMk id="2" creationId="{343D0C73-80D5-3E11-838F-D833166A08B2}"/>
          </ac:spMkLst>
        </pc:spChg>
        <pc:spChg chg="del">
          <ac:chgData name="동욱 황" userId="4ef6500828eae399" providerId="LiveId" clId="{9A47C71C-90E0-444D-9289-A054697F2D96}" dt="2024-04-13T09:35:43.707" v="5001" actId="478"/>
          <ac:spMkLst>
            <pc:docMk/>
            <pc:sldMk cId="857296512" sldId="271"/>
            <ac:spMk id="2" creationId="{FA31709A-94E1-6CE9-BB34-52C9012FCC40}"/>
          </ac:spMkLst>
        </pc:spChg>
        <pc:spChg chg="add del mod">
          <ac:chgData name="동욱 황" userId="4ef6500828eae399" providerId="LiveId" clId="{9A47C71C-90E0-444D-9289-A054697F2D96}" dt="2024-04-13T09:58:29.332" v="5544" actId="478"/>
          <ac:spMkLst>
            <pc:docMk/>
            <pc:sldMk cId="857296512" sldId="271"/>
            <ac:spMk id="3" creationId="{2AF75E96-2003-570C-768D-8692AEC178F3}"/>
          </ac:spMkLst>
        </pc:spChg>
        <pc:spChg chg="add mod">
          <ac:chgData name="동욱 황" userId="4ef6500828eae399" providerId="LiveId" clId="{9A47C71C-90E0-444D-9289-A054697F2D96}" dt="2024-04-16T10:00:42.263" v="11794"/>
          <ac:spMkLst>
            <pc:docMk/>
            <pc:sldMk cId="857296512" sldId="271"/>
            <ac:spMk id="3" creationId="{D9335691-5C08-6C0D-24F2-E47149B66603}"/>
          </ac:spMkLst>
        </pc:spChg>
        <pc:spChg chg="del">
          <ac:chgData name="동욱 황" userId="4ef6500828eae399" providerId="LiveId" clId="{9A47C71C-90E0-444D-9289-A054697F2D96}" dt="2024-04-13T09:58:29.332" v="5544" actId="478"/>
          <ac:spMkLst>
            <pc:docMk/>
            <pc:sldMk cId="857296512" sldId="271"/>
            <ac:spMk id="4" creationId="{BBDD50A2-2BBE-D666-192D-D592D3FAFEA1}"/>
          </ac:spMkLst>
        </pc:spChg>
        <pc:spChg chg="add mod">
          <ac:chgData name="동욱 황" userId="4ef6500828eae399" providerId="LiveId" clId="{9A47C71C-90E0-444D-9289-A054697F2D96}" dt="2024-04-13T09:58:29.810" v="5545"/>
          <ac:spMkLst>
            <pc:docMk/>
            <pc:sldMk cId="857296512" sldId="271"/>
            <ac:spMk id="5" creationId="{946368B5-1F01-F70B-955A-B5FB80082EFC}"/>
          </ac:spMkLst>
        </pc:spChg>
        <pc:spChg chg="add del mod">
          <ac:chgData name="동욱 황" userId="4ef6500828eae399" providerId="LiveId" clId="{9A47C71C-90E0-444D-9289-A054697F2D96}" dt="2024-04-14T08:09:19.911" v="6859" actId="478"/>
          <ac:spMkLst>
            <pc:docMk/>
            <pc:sldMk cId="857296512" sldId="271"/>
            <ac:spMk id="6" creationId="{78D581F7-7DA1-30AD-5A9E-D57241CBAFE8}"/>
          </ac:spMkLst>
        </pc:spChg>
        <pc:spChg chg="add mod">
          <ac:chgData name="동욱 황" userId="4ef6500828eae399" providerId="LiveId" clId="{9A47C71C-90E0-444D-9289-A054697F2D96}" dt="2024-04-14T09:28:28.791" v="8387" actId="20577"/>
          <ac:spMkLst>
            <pc:docMk/>
            <pc:sldMk cId="857296512" sldId="271"/>
            <ac:spMk id="7" creationId="{6C28F59A-6FEC-040B-5EA2-BE09CB35C474}"/>
          </ac:spMkLst>
        </pc:spChg>
        <pc:spChg chg="del">
          <ac:chgData name="동욱 황" userId="4ef6500828eae399" providerId="LiveId" clId="{9A47C71C-90E0-444D-9289-A054697F2D96}" dt="2024-04-13T09:58:29.332" v="5544" actId="478"/>
          <ac:spMkLst>
            <pc:docMk/>
            <pc:sldMk cId="857296512" sldId="271"/>
            <ac:spMk id="7" creationId="{A2D85A0C-25D7-9328-3AE1-083855942FF6}"/>
          </ac:spMkLst>
        </pc:spChg>
        <pc:picChg chg="add mod">
          <ac:chgData name="동욱 황" userId="4ef6500828eae399" providerId="LiveId" clId="{9A47C71C-90E0-444D-9289-A054697F2D96}" dt="2024-04-14T09:21:57.492" v="7738" actId="1076"/>
          <ac:picMkLst>
            <pc:docMk/>
            <pc:sldMk cId="857296512" sldId="271"/>
            <ac:picMk id="4" creationId="{554FA0AD-2C48-2655-7AE4-05D268654CD1}"/>
          </ac:picMkLst>
        </pc:picChg>
      </pc:sldChg>
      <pc:sldChg chg="addSp delSp modSp add mod ord setBg">
        <pc:chgData name="동욱 황" userId="4ef6500828eae399" providerId="LiveId" clId="{9A47C71C-90E0-444D-9289-A054697F2D96}" dt="2024-04-16T10:00:39.086" v="11792"/>
        <pc:sldMkLst>
          <pc:docMk/>
          <pc:sldMk cId="2669781682" sldId="272"/>
        </pc:sldMkLst>
        <pc:spChg chg="add del mod">
          <ac:chgData name="동욱 황" userId="4ef6500828eae399" providerId="LiveId" clId="{9A47C71C-90E0-444D-9289-A054697F2D96}" dt="2024-04-16T10:00:38.822" v="11791" actId="478"/>
          <ac:spMkLst>
            <pc:docMk/>
            <pc:sldMk cId="2669781682" sldId="272"/>
            <ac:spMk id="2" creationId="{9DAA557A-0AB6-6E0F-2D65-C479DCE5BB0B}"/>
          </ac:spMkLst>
        </pc:spChg>
        <pc:spChg chg="del">
          <ac:chgData name="동욱 황" userId="4ef6500828eae399" providerId="LiveId" clId="{9A47C71C-90E0-444D-9289-A054697F2D96}" dt="2024-04-13T09:35:46.654" v="5003" actId="478"/>
          <ac:spMkLst>
            <pc:docMk/>
            <pc:sldMk cId="2669781682" sldId="272"/>
            <ac:spMk id="2" creationId="{FA31709A-94E1-6CE9-BB34-52C9012FCC40}"/>
          </ac:spMkLst>
        </pc:spChg>
        <pc:spChg chg="add del mod">
          <ac:chgData name="동욱 황" userId="4ef6500828eae399" providerId="LiveId" clId="{9A47C71C-90E0-444D-9289-A054697F2D96}" dt="2024-04-13T09:58:32.128" v="5546" actId="478"/>
          <ac:spMkLst>
            <pc:docMk/>
            <pc:sldMk cId="2669781682" sldId="272"/>
            <ac:spMk id="3" creationId="{659CA62D-8C82-3B13-BFE1-C8392A3AC2D1}"/>
          </ac:spMkLst>
        </pc:spChg>
        <pc:spChg chg="add mod">
          <ac:chgData name="동욱 황" userId="4ef6500828eae399" providerId="LiveId" clId="{9A47C71C-90E0-444D-9289-A054697F2D96}" dt="2024-04-16T10:00:39.086" v="11792"/>
          <ac:spMkLst>
            <pc:docMk/>
            <pc:sldMk cId="2669781682" sldId="272"/>
            <ac:spMk id="3" creationId="{F7AC5860-A820-7FEE-9985-F8BCC7C1716D}"/>
          </ac:spMkLst>
        </pc:spChg>
        <pc:spChg chg="del">
          <ac:chgData name="동욱 황" userId="4ef6500828eae399" providerId="LiveId" clId="{9A47C71C-90E0-444D-9289-A054697F2D96}" dt="2024-04-13T09:58:32.128" v="5546" actId="478"/>
          <ac:spMkLst>
            <pc:docMk/>
            <pc:sldMk cId="2669781682" sldId="272"/>
            <ac:spMk id="4" creationId="{BBDD50A2-2BBE-D666-192D-D592D3FAFEA1}"/>
          </ac:spMkLst>
        </pc:spChg>
        <pc:spChg chg="add mod">
          <ac:chgData name="동욱 황" userId="4ef6500828eae399" providerId="LiveId" clId="{9A47C71C-90E0-444D-9289-A054697F2D96}" dt="2024-04-13T09:58:32.480" v="5547"/>
          <ac:spMkLst>
            <pc:docMk/>
            <pc:sldMk cId="2669781682" sldId="272"/>
            <ac:spMk id="5" creationId="{7EAB250F-92A1-DF20-AAFE-27A132AF7E6C}"/>
          </ac:spMkLst>
        </pc:spChg>
        <pc:spChg chg="add del mod">
          <ac:chgData name="동욱 황" userId="4ef6500828eae399" providerId="LiveId" clId="{9A47C71C-90E0-444D-9289-A054697F2D96}" dt="2024-04-14T08:09:22.868" v="6861" actId="478"/>
          <ac:spMkLst>
            <pc:docMk/>
            <pc:sldMk cId="2669781682" sldId="272"/>
            <ac:spMk id="6" creationId="{9BCBF58F-A1ED-03D4-75E1-887721BECB5E}"/>
          </ac:spMkLst>
        </pc:spChg>
        <pc:spChg chg="del">
          <ac:chgData name="동욱 황" userId="4ef6500828eae399" providerId="LiveId" clId="{9A47C71C-90E0-444D-9289-A054697F2D96}" dt="2024-04-13T09:58:32.128" v="5546" actId="478"/>
          <ac:spMkLst>
            <pc:docMk/>
            <pc:sldMk cId="2669781682" sldId="272"/>
            <ac:spMk id="7" creationId="{A2D85A0C-25D7-9328-3AE1-083855942FF6}"/>
          </ac:spMkLst>
        </pc:spChg>
        <pc:spChg chg="add mod">
          <ac:chgData name="동욱 황" userId="4ef6500828eae399" providerId="LiveId" clId="{9A47C71C-90E0-444D-9289-A054697F2D96}" dt="2024-04-14T09:48:37.352" v="8597" actId="20577"/>
          <ac:spMkLst>
            <pc:docMk/>
            <pc:sldMk cId="2669781682" sldId="272"/>
            <ac:spMk id="7" creationId="{DF851939-031D-C2EB-2675-CBFE72E53442}"/>
          </ac:spMkLst>
        </pc:spChg>
        <pc:spChg chg="add mod">
          <ac:chgData name="동욱 황" userId="4ef6500828eae399" providerId="LiveId" clId="{9A47C71C-90E0-444D-9289-A054697F2D96}" dt="2024-04-14T09:49:34.057" v="8719" actId="14100"/>
          <ac:spMkLst>
            <pc:docMk/>
            <pc:sldMk cId="2669781682" sldId="272"/>
            <ac:spMk id="8" creationId="{773B968B-D65D-1539-8CFD-3320AA81D96D}"/>
          </ac:spMkLst>
        </pc:spChg>
        <pc:picChg chg="add mod">
          <ac:chgData name="동욱 황" userId="4ef6500828eae399" providerId="LiveId" clId="{9A47C71C-90E0-444D-9289-A054697F2D96}" dt="2024-04-14T09:51:59.746" v="8720" actId="1440"/>
          <ac:picMkLst>
            <pc:docMk/>
            <pc:sldMk cId="2669781682" sldId="272"/>
            <ac:picMk id="4" creationId="{F0FA29E9-F633-F924-E4FE-013D69FDE4FF}"/>
          </ac:picMkLst>
        </pc:picChg>
      </pc:sldChg>
      <pc:sldChg chg="addSp delSp modSp add mod setBg">
        <pc:chgData name="동욱 황" userId="4ef6500828eae399" providerId="LiveId" clId="{9A47C71C-90E0-444D-9289-A054697F2D96}" dt="2024-04-16T10:00:44.956" v="11796"/>
        <pc:sldMkLst>
          <pc:docMk/>
          <pc:sldMk cId="4149582524" sldId="273"/>
        </pc:sldMkLst>
        <pc:spChg chg="add mod">
          <ac:chgData name="동욱 황" userId="4ef6500828eae399" providerId="LiveId" clId="{9A47C71C-90E0-444D-9289-A054697F2D96}" dt="2024-04-16T10:00:44.956" v="11796"/>
          <ac:spMkLst>
            <pc:docMk/>
            <pc:sldMk cId="4149582524" sldId="273"/>
            <ac:spMk id="2" creationId="{91D8E6E5-5067-4247-432E-E929983F5782}"/>
          </ac:spMkLst>
        </pc:spChg>
        <pc:spChg chg="del">
          <ac:chgData name="동욱 황" userId="4ef6500828eae399" providerId="LiveId" clId="{9A47C71C-90E0-444D-9289-A054697F2D96}" dt="2024-04-13T09:35:49.551" v="5005" actId="478"/>
          <ac:spMkLst>
            <pc:docMk/>
            <pc:sldMk cId="4149582524" sldId="273"/>
            <ac:spMk id="2" creationId="{FA31709A-94E1-6CE9-BB34-52C9012FCC40}"/>
          </ac:spMkLst>
        </pc:spChg>
        <pc:spChg chg="add del mod">
          <ac:chgData name="동욱 황" userId="4ef6500828eae399" providerId="LiveId" clId="{9A47C71C-90E0-444D-9289-A054697F2D96}" dt="2024-04-13T09:58:35.706" v="5548" actId="478"/>
          <ac:spMkLst>
            <pc:docMk/>
            <pc:sldMk cId="4149582524" sldId="273"/>
            <ac:spMk id="3" creationId="{55F0DD6D-8FA7-7103-2AA8-21C74F55EFF1}"/>
          </ac:spMkLst>
        </pc:spChg>
        <pc:spChg chg="add mod">
          <ac:chgData name="동욱 황" userId="4ef6500828eae399" providerId="LiveId" clId="{9A47C71C-90E0-444D-9289-A054697F2D96}" dt="2024-04-14T10:00:25.930" v="9199" actId="115"/>
          <ac:spMkLst>
            <pc:docMk/>
            <pc:sldMk cId="4149582524" sldId="273"/>
            <ac:spMk id="4" creationId="{A983D59B-58B2-B44A-67FC-946DC1EAFA5C}"/>
          </ac:spMkLst>
        </pc:spChg>
        <pc:spChg chg="del">
          <ac:chgData name="동욱 황" userId="4ef6500828eae399" providerId="LiveId" clId="{9A47C71C-90E0-444D-9289-A054697F2D96}" dt="2024-04-13T09:58:35.706" v="5548" actId="478"/>
          <ac:spMkLst>
            <pc:docMk/>
            <pc:sldMk cId="4149582524" sldId="273"/>
            <ac:spMk id="4" creationId="{BBDD50A2-2BBE-D666-192D-D592D3FAFEA1}"/>
          </ac:spMkLst>
        </pc:spChg>
        <pc:spChg chg="add mod">
          <ac:chgData name="동욱 황" userId="4ef6500828eae399" providerId="LiveId" clId="{9A47C71C-90E0-444D-9289-A054697F2D96}" dt="2024-04-13T09:58:36.086" v="5549"/>
          <ac:spMkLst>
            <pc:docMk/>
            <pc:sldMk cId="4149582524" sldId="273"/>
            <ac:spMk id="5" creationId="{E7A51536-9805-25A0-1324-52A06C8297C3}"/>
          </ac:spMkLst>
        </pc:spChg>
        <pc:spChg chg="add del mod">
          <ac:chgData name="동욱 황" userId="4ef6500828eae399" providerId="LiveId" clId="{9A47C71C-90E0-444D-9289-A054697F2D96}" dt="2024-04-14T10:04:14.907" v="9301" actId="478"/>
          <ac:spMkLst>
            <pc:docMk/>
            <pc:sldMk cId="4149582524" sldId="273"/>
            <ac:spMk id="6" creationId="{BBD7206D-359F-9BB3-75D8-D2F96AFA19B3}"/>
          </ac:spMkLst>
        </pc:spChg>
        <pc:spChg chg="add mod">
          <ac:chgData name="동욱 황" userId="4ef6500828eae399" providerId="LiveId" clId="{9A47C71C-90E0-444D-9289-A054697F2D96}" dt="2024-04-14T10:03:52.070" v="9300" actId="1076"/>
          <ac:spMkLst>
            <pc:docMk/>
            <pc:sldMk cId="4149582524" sldId="273"/>
            <ac:spMk id="7" creationId="{1F4D3DEC-0F42-1A8E-4754-75935F276635}"/>
          </ac:spMkLst>
        </pc:spChg>
        <pc:spChg chg="del">
          <ac:chgData name="동욱 황" userId="4ef6500828eae399" providerId="LiveId" clId="{9A47C71C-90E0-444D-9289-A054697F2D96}" dt="2024-04-13T09:58:35.706" v="5548" actId="478"/>
          <ac:spMkLst>
            <pc:docMk/>
            <pc:sldMk cId="4149582524" sldId="273"/>
            <ac:spMk id="7" creationId="{A2D85A0C-25D7-9328-3AE1-083855942FF6}"/>
          </ac:spMkLst>
        </pc:spChg>
        <pc:spChg chg="add del mod">
          <ac:chgData name="동욱 황" userId="4ef6500828eae399" providerId="LiveId" clId="{9A47C71C-90E0-444D-9289-A054697F2D96}" dt="2024-04-14T09:56:22.783" v="8900" actId="478"/>
          <ac:spMkLst>
            <pc:docMk/>
            <pc:sldMk cId="4149582524" sldId="273"/>
            <ac:spMk id="9" creationId="{DFB66E4D-E6AD-E904-5C0B-B766A67AB60E}"/>
          </ac:spMkLst>
        </pc:spChg>
        <pc:spChg chg="add mod">
          <ac:chgData name="동욱 황" userId="4ef6500828eae399" providerId="LiveId" clId="{9A47C71C-90E0-444D-9289-A054697F2D96}" dt="2024-04-14T09:57:53.987" v="8973" actId="1076"/>
          <ac:spMkLst>
            <pc:docMk/>
            <pc:sldMk cId="4149582524" sldId="273"/>
            <ac:spMk id="10" creationId="{7D773F51-AE43-AC03-27A9-8F4C19C009E7}"/>
          </ac:spMkLst>
        </pc:spChg>
        <pc:spChg chg="add mod">
          <ac:chgData name="동욱 황" userId="4ef6500828eae399" providerId="LiveId" clId="{9A47C71C-90E0-444D-9289-A054697F2D96}" dt="2024-04-14T10:02:10.538" v="9222" actId="1076"/>
          <ac:spMkLst>
            <pc:docMk/>
            <pc:sldMk cId="4149582524" sldId="273"/>
            <ac:spMk id="11" creationId="{2B9AC096-F85A-08F0-1D16-870B2BF59C78}"/>
          </ac:spMkLst>
        </pc:spChg>
        <pc:spChg chg="add mod">
          <ac:chgData name="동욱 황" userId="4ef6500828eae399" providerId="LiveId" clId="{9A47C71C-90E0-444D-9289-A054697F2D96}" dt="2024-04-14T10:02:10.538" v="9222" actId="1076"/>
          <ac:spMkLst>
            <pc:docMk/>
            <pc:sldMk cId="4149582524" sldId="273"/>
            <ac:spMk id="12" creationId="{FD452C1D-9127-C6EC-7039-A56EF0492291}"/>
          </ac:spMkLst>
        </pc:spChg>
        <pc:spChg chg="add del mod">
          <ac:chgData name="동욱 황" userId="4ef6500828eae399" providerId="LiveId" clId="{9A47C71C-90E0-444D-9289-A054697F2D96}" dt="2024-04-14T10:01:55.775" v="9220" actId="478"/>
          <ac:spMkLst>
            <pc:docMk/>
            <pc:sldMk cId="4149582524" sldId="273"/>
            <ac:spMk id="13" creationId="{A6A69AEF-D87A-923F-0D4F-DC14FD25BEDB}"/>
          </ac:spMkLst>
        </pc:spChg>
        <pc:spChg chg="add mod">
          <ac:chgData name="동욱 황" userId="4ef6500828eae399" providerId="LiveId" clId="{9A47C71C-90E0-444D-9289-A054697F2D96}" dt="2024-04-14T10:03:24.345" v="9246" actId="207"/>
          <ac:spMkLst>
            <pc:docMk/>
            <pc:sldMk cId="4149582524" sldId="273"/>
            <ac:spMk id="14" creationId="{E42BF8B3-2107-CC02-E693-496F324231A0}"/>
          </ac:spMkLst>
        </pc:spChg>
        <pc:spChg chg="add del mod">
          <ac:chgData name="동욱 황" userId="4ef6500828eae399" providerId="LiveId" clId="{9A47C71C-90E0-444D-9289-A054697F2D96}" dt="2024-04-16T10:00:44.642" v="11795" actId="478"/>
          <ac:spMkLst>
            <pc:docMk/>
            <pc:sldMk cId="4149582524" sldId="273"/>
            <ac:spMk id="16" creationId="{451FE5FD-0A6A-1DBD-F160-2BF7CCC986DC}"/>
          </ac:spMkLst>
        </pc:spChg>
        <pc:grpChg chg="add mod">
          <ac:chgData name="동욱 황" userId="4ef6500828eae399" providerId="LiveId" clId="{9A47C71C-90E0-444D-9289-A054697F2D96}" dt="2024-04-14T10:03:22.642" v="9245" actId="1076"/>
          <ac:grpSpMkLst>
            <pc:docMk/>
            <pc:sldMk cId="4149582524" sldId="273"/>
            <ac:grpSpMk id="15" creationId="{80D5333E-FF09-88A5-E36A-526A59AA31D4}"/>
          </ac:grpSpMkLst>
        </pc:grpChg>
        <pc:graphicFrameChg chg="add del mod">
          <ac:chgData name="동욱 황" userId="4ef6500828eae399" providerId="LiveId" clId="{9A47C71C-90E0-444D-9289-A054697F2D96}" dt="2024-04-14T09:53:10.749" v="8722" actId="478"/>
          <ac:graphicFrameMkLst>
            <pc:docMk/>
            <pc:sldMk cId="4149582524" sldId="273"/>
            <ac:graphicFrameMk id="2" creationId="{8D89907C-5E2A-627D-3479-72DC3157597D}"/>
          </ac:graphicFrameMkLst>
        </pc:graphicFrameChg>
        <pc:graphicFrameChg chg="add del mod">
          <ac:chgData name="동욱 황" userId="4ef6500828eae399" providerId="LiveId" clId="{9A47C71C-90E0-444D-9289-A054697F2D96}" dt="2024-04-14T09:53:45.601" v="8724" actId="478"/>
          <ac:graphicFrameMkLst>
            <pc:docMk/>
            <pc:sldMk cId="4149582524" sldId="273"/>
            <ac:graphicFrameMk id="3" creationId="{6632CD1B-4360-426D-03B8-32933D85CE19}"/>
          </ac:graphicFrameMkLst>
        </pc:graphicFrameChg>
        <pc:picChg chg="add mod">
          <ac:chgData name="동욱 황" userId="4ef6500828eae399" providerId="LiveId" clId="{9A47C71C-90E0-444D-9289-A054697F2D96}" dt="2024-04-14T10:03:31.111" v="9271" actId="1036"/>
          <ac:picMkLst>
            <pc:docMk/>
            <pc:sldMk cId="4149582524" sldId="273"/>
            <ac:picMk id="3074" creationId="{F1E4E734-A420-0F86-D59C-D7B8D4083E0B}"/>
          </ac:picMkLst>
        </pc:picChg>
        <pc:picChg chg="add mod">
          <ac:chgData name="동욱 황" userId="4ef6500828eae399" providerId="LiveId" clId="{9A47C71C-90E0-444D-9289-A054697F2D96}" dt="2024-04-14T10:03:22.642" v="9245" actId="1076"/>
          <ac:picMkLst>
            <pc:docMk/>
            <pc:sldMk cId="4149582524" sldId="273"/>
            <ac:picMk id="3076" creationId="{B1AEE55F-52F6-9EE8-940B-0697407BC03E}"/>
          </ac:picMkLst>
        </pc:picChg>
      </pc:sldChg>
      <pc:sldChg chg="addSp delSp modSp add mod setBg">
        <pc:chgData name="동욱 황" userId="4ef6500828eae399" providerId="LiveId" clId="{9A47C71C-90E0-444D-9289-A054697F2D96}" dt="2024-04-16T10:00:56.414" v="11802"/>
        <pc:sldMkLst>
          <pc:docMk/>
          <pc:sldMk cId="2836758727" sldId="274"/>
        </pc:sldMkLst>
        <pc:spChg chg="add del mod">
          <ac:chgData name="동욱 황" userId="4ef6500828eae399" providerId="LiveId" clId="{9A47C71C-90E0-444D-9289-A054697F2D96}" dt="2024-04-16T10:00:56.232" v="11801" actId="478"/>
          <ac:spMkLst>
            <pc:docMk/>
            <pc:sldMk cId="2836758727" sldId="274"/>
            <ac:spMk id="2" creationId="{BA2333F7-A474-A833-DF0F-35FD1525FDE1}"/>
          </ac:spMkLst>
        </pc:spChg>
        <pc:spChg chg="del">
          <ac:chgData name="동욱 황" userId="4ef6500828eae399" providerId="LiveId" clId="{9A47C71C-90E0-444D-9289-A054697F2D96}" dt="2024-04-13T09:35:52.174" v="5007" actId="478"/>
          <ac:spMkLst>
            <pc:docMk/>
            <pc:sldMk cId="2836758727" sldId="274"/>
            <ac:spMk id="2" creationId="{FA31709A-94E1-6CE9-BB34-52C9012FCC40}"/>
          </ac:spMkLst>
        </pc:spChg>
        <pc:spChg chg="add del mod">
          <ac:chgData name="동욱 황" userId="4ef6500828eae399" providerId="LiveId" clId="{9A47C71C-90E0-444D-9289-A054697F2D96}" dt="2024-04-13T09:58:38.158" v="5550" actId="478"/>
          <ac:spMkLst>
            <pc:docMk/>
            <pc:sldMk cId="2836758727" sldId="274"/>
            <ac:spMk id="3" creationId="{FA1D8904-A525-ED74-B8B4-5DFB99FC1F3D}"/>
          </ac:spMkLst>
        </pc:spChg>
        <pc:spChg chg="add mod">
          <ac:chgData name="동욱 황" userId="4ef6500828eae399" providerId="LiveId" clId="{9A47C71C-90E0-444D-9289-A054697F2D96}" dt="2024-04-14T10:49:02.523" v="10440" actId="122"/>
          <ac:spMkLst>
            <pc:docMk/>
            <pc:sldMk cId="2836758727" sldId="274"/>
            <ac:spMk id="4" creationId="{38EA42FF-A4ED-D06E-DB39-88136C0D42FD}"/>
          </ac:spMkLst>
        </pc:spChg>
        <pc:spChg chg="del">
          <ac:chgData name="동욱 황" userId="4ef6500828eae399" providerId="LiveId" clId="{9A47C71C-90E0-444D-9289-A054697F2D96}" dt="2024-04-13T09:58:38.158" v="5550" actId="478"/>
          <ac:spMkLst>
            <pc:docMk/>
            <pc:sldMk cId="2836758727" sldId="274"/>
            <ac:spMk id="4" creationId="{BBDD50A2-2BBE-D666-192D-D592D3FAFEA1}"/>
          </ac:spMkLst>
        </pc:spChg>
        <pc:spChg chg="add mod">
          <ac:chgData name="동욱 황" userId="4ef6500828eae399" providerId="LiveId" clId="{9A47C71C-90E0-444D-9289-A054697F2D96}" dt="2024-04-13T09:58:38.696" v="5551"/>
          <ac:spMkLst>
            <pc:docMk/>
            <pc:sldMk cId="2836758727" sldId="274"/>
            <ac:spMk id="5" creationId="{FFEC8D5C-CFA7-5AA0-232D-AEA873DBBD07}"/>
          </ac:spMkLst>
        </pc:spChg>
        <pc:spChg chg="add mod">
          <ac:chgData name="동욱 황" userId="4ef6500828eae399" providerId="LiveId" clId="{9A47C71C-90E0-444D-9289-A054697F2D96}" dt="2024-04-16T10:00:56.414" v="11802"/>
          <ac:spMkLst>
            <pc:docMk/>
            <pc:sldMk cId="2836758727" sldId="274"/>
            <ac:spMk id="6" creationId="{08E5EDCC-1E9A-F0C7-B3C1-552EC84037F3}"/>
          </ac:spMkLst>
        </pc:spChg>
        <pc:spChg chg="add del mod">
          <ac:chgData name="동욱 황" userId="4ef6500828eae399" providerId="LiveId" clId="{9A47C71C-90E0-444D-9289-A054697F2D96}" dt="2024-04-14T10:04:17.714" v="9303" actId="478"/>
          <ac:spMkLst>
            <pc:docMk/>
            <pc:sldMk cId="2836758727" sldId="274"/>
            <ac:spMk id="6" creationId="{446F39A0-C65C-5C38-E68F-D0A5442869B4}"/>
          </ac:spMkLst>
        </pc:spChg>
        <pc:spChg chg="del">
          <ac:chgData name="동욱 황" userId="4ef6500828eae399" providerId="LiveId" clId="{9A47C71C-90E0-444D-9289-A054697F2D96}" dt="2024-04-13T09:58:38.158" v="5550" actId="478"/>
          <ac:spMkLst>
            <pc:docMk/>
            <pc:sldMk cId="2836758727" sldId="274"/>
            <ac:spMk id="7" creationId="{A2D85A0C-25D7-9328-3AE1-083855942FF6}"/>
          </ac:spMkLst>
        </pc:spChg>
        <pc:graphicFrameChg chg="add mod modGraphic">
          <ac:chgData name="동욱 황" userId="4ef6500828eae399" providerId="LiveId" clId="{9A47C71C-90E0-444D-9289-A054697F2D96}" dt="2024-04-14T10:46:55.011" v="10044" actId="1076"/>
          <ac:graphicFrameMkLst>
            <pc:docMk/>
            <pc:sldMk cId="2836758727" sldId="274"/>
            <ac:graphicFrameMk id="3" creationId="{EEF9394D-3679-2DD7-C9EF-F313968B5426}"/>
          </ac:graphicFrameMkLst>
        </pc:graphicFrameChg>
      </pc:sldChg>
      <pc:sldChg chg="addSp delSp modSp add mod ord setBg">
        <pc:chgData name="동욱 황" userId="4ef6500828eae399" providerId="LiveId" clId="{9A47C71C-90E0-444D-9289-A054697F2D96}" dt="2024-04-16T10:00:52.203" v="11800"/>
        <pc:sldMkLst>
          <pc:docMk/>
          <pc:sldMk cId="2748002644" sldId="275"/>
        </pc:sldMkLst>
        <pc:spChg chg="add del mod">
          <ac:chgData name="동욱 황" userId="4ef6500828eae399" providerId="LiveId" clId="{9A47C71C-90E0-444D-9289-A054697F2D96}" dt="2024-04-16T10:00:52.011" v="11799" actId="478"/>
          <ac:spMkLst>
            <pc:docMk/>
            <pc:sldMk cId="2748002644" sldId="275"/>
            <ac:spMk id="2" creationId="{E8412414-5240-41F9-C910-6AD45800D68B}"/>
          </ac:spMkLst>
        </pc:spChg>
        <pc:spChg chg="del">
          <ac:chgData name="동욱 황" userId="4ef6500828eae399" providerId="LiveId" clId="{9A47C71C-90E0-444D-9289-A054697F2D96}" dt="2024-04-13T09:58:42.852" v="5553" actId="478"/>
          <ac:spMkLst>
            <pc:docMk/>
            <pc:sldMk cId="2748002644" sldId="275"/>
            <ac:spMk id="2" creationId="{FA31709A-94E1-6CE9-BB34-52C9012FCC40}"/>
          </ac:spMkLst>
        </pc:spChg>
        <pc:spChg chg="add del mod">
          <ac:chgData name="동욱 황" userId="4ef6500828eae399" providerId="LiveId" clId="{9A47C71C-90E0-444D-9289-A054697F2D96}" dt="2024-04-13T09:58:42.852" v="5553" actId="478"/>
          <ac:spMkLst>
            <pc:docMk/>
            <pc:sldMk cId="2748002644" sldId="275"/>
            <ac:spMk id="3" creationId="{8F8E63C8-4A78-8647-B3E5-9AD092178BF6}"/>
          </ac:spMkLst>
        </pc:spChg>
        <pc:spChg chg="del">
          <ac:chgData name="동욱 황" userId="4ef6500828eae399" providerId="LiveId" clId="{9A47C71C-90E0-444D-9289-A054697F2D96}" dt="2024-04-13T09:58:42.852" v="5553" actId="478"/>
          <ac:spMkLst>
            <pc:docMk/>
            <pc:sldMk cId="2748002644" sldId="275"/>
            <ac:spMk id="4" creationId="{BBDD50A2-2BBE-D666-192D-D592D3FAFEA1}"/>
          </ac:spMkLst>
        </pc:spChg>
        <pc:spChg chg="add del mod">
          <ac:chgData name="동욱 황" userId="4ef6500828eae399" providerId="LiveId" clId="{9A47C71C-90E0-444D-9289-A054697F2D96}" dt="2024-04-13T09:58:42.852" v="5553" actId="478"/>
          <ac:spMkLst>
            <pc:docMk/>
            <pc:sldMk cId="2748002644" sldId="275"/>
            <ac:spMk id="5" creationId="{97125B34-748D-98C5-98F1-EA74FE15CC08}"/>
          </ac:spMkLst>
        </pc:spChg>
        <pc:spChg chg="add del mod">
          <ac:chgData name="동욱 황" userId="4ef6500828eae399" providerId="LiveId" clId="{9A47C71C-90E0-444D-9289-A054697F2D96}" dt="2024-04-16T09:36:13.396" v="11073" actId="478"/>
          <ac:spMkLst>
            <pc:docMk/>
            <pc:sldMk cId="2748002644" sldId="275"/>
            <ac:spMk id="5" creationId="{A78513A1-B105-F66F-BAD4-44D3C2A6F74E}"/>
          </ac:spMkLst>
        </pc:spChg>
        <pc:spChg chg="add mod">
          <ac:chgData name="동욱 황" userId="4ef6500828eae399" providerId="LiveId" clId="{9A47C71C-90E0-444D-9289-A054697F2D96}" dt="2024-04-13T09:58:43.896" v="5554"/>
          <ac:spMkLst>
            <pc:docMk/>
            <pc:sldMk cId="2748002644" sldId="275"/>
            <ac:spMk id="6" creationId="{8F96DD66-299C-551C-571C-D15BA4EA27D1}"/>
          </ac:spMkLst>
        </pc:spChg>
        <pc:spChg chg="del">
          <ac:chgData name="동욱 황" userId="4ef6500828eae399" providerId="LiveId" clId="{9A47C71C-90E0-444D-9289-A054697F2D96}" dt="2024-04-13T09:58:42.852" v="5553" actId="478"/>
          <ac:spMkLst>
            <pc:docMk/>
            <pc:sldMk cId="2748002644" sldId="275"/>
            <ac:spMk id="7" creationId="{A2D85A0C-25D7-9328-3AE1-083855942FF6}"/>
          </ac:spMkLst>
        </pc:spChg>
        <pc:spChg chg="add del mod">
          <ac:chgData name="동욱 황" userId="4ef6500828eae399" providerId="LiveId" clId="{9A47C71C-90E0-444D-9289-A054697F2D96}" dt="2024-04-16T09:47:07.734" v="11325" actId="478"/>
          <ac:spMkLst>
            <pc:docMk/>
            <pc:sldMk cId="2748002644" sldId="275"/>
            <ac:spMk id="7" creationId="{EA126CF1-572B-35FC-56B9-32B1298BCE7E}"/>
          </ac:spMkLst>
        </pc:spChg>
        <pc:spChg chg="add del mod">
          <ac:chgData name="동욱 황" userId="4ef6500828eae399" providerId="LiveId" clId="{9A47C71C-90E0-444D-9289-A054697F2D96}" dt="2024-04-14T10:04:20.899" v="9305" actId="478"/>
          <ac:spMkLst>
            <pc:docMk/>
            <pc:sldMk cId="2748002644" sldId="275"/>
            <ac:spMk id="8" creationId="{F17992A2-9D19-8153-466A-8FEB49CEE574}"/>
          </ac:spMkLst>
        </pc:spChg>
        <pc:spChg chg="add del mod">
          <ac:chgData name="동욱 황" userId="4ef6500828eae399" providerId="LiveId" clId="{9A47C71C-90E0-444D-9289-A054697F2D96}" dt="2024-04-16T09:47:05.896" v="11323" actId="478"/>
          <ac:spMkLst>
            <pc:docMk/>
            <pc:sldMk cId="2748002644" sldId="275"/>
            <ac:spMk id="8" creationId="{F5E38EF4-0FAA-9546-3A55-42C0038639C6}"/>
          </ac:spMkLst>
        </pc:spChg>
        <pc:spChg chg="add del mod">
          <ac:chgData name="동욱 황" userId="4ef6500828eae399" providerId="LiveId" clId="{9A47C71C-90E0-444D-9289-A054697F2D96}" dt="2024-04-16T09:47:05.896" v="11323" actId="478"/>
          <ac:spMkLst>
            <pc:docMk/>
            <pc:sldMk cId="2748002644" sldId="275"/>
            <ac:spMk id="9" creationId="{02837523-5AE0-6F98-A37F-C6ED25E2D09B}"/>
          </ac:spMkLst>
        </pc:spChg>
        <pc:spChg chg="add del mod">
          <ac:chgData name="동욱 황" userId="4ef6500828eae399" providerId="LiveId" clId="{9A47C71C-90E0-444D-9289-A054697F2D96}" dt="2024-04-16T09:47:05.896" v="11323" actId="478"/>
          <ac:spMkLst>
            <pc:docMk/>
            <pc:sldMk cId="2748002644" sldId="275"/>
            <ac:spMk id="10" creationId="{775FBFCB-2152-4622-6459-243A80025BD0}"/>
          </ac:spMkLst>
        </pc:spChg>
        <pc:spChg chg="add del mod">
          <ac:chgData name="동욱 황" userId="4ef6500828eae399" providerId="LiveId" clId="{9A47C71C-90E0-444D-9289-A054697F2D96}" dt="2024-04-16T09:50:47.816" v="11467" actId="478"/>
          <ac:spMkLst>
            <pc:docMk/>
            <pc:sldMk cId="2748002644" sldId="275"/>
            <ac:spMk id="11" creationId="{F301F7D6-9D4E-74D4-C94C-9138A7A11B40}"/>
          </ac:spMkLst>
        </pc:spChg>
        <pc:spChg chg="add mod">
          <ac:chgData name="동욱 황" userId="4ef6500828eae399" providerId="LiveId" clId="{9A47C71C-90E0-444D-9289-A054697F2D96}" dt="2024-04-16T09:58:45.436" v="11750" actId="1076"/>
          <ac:spMkLst>
            <pc:docMk/>
            <pc:sldMk cId="2748002644" sldId="275"/>
            <ac:spMk id="12" creationId="{87DDE955-648F-F08C-7548-11BCC1D27538}"/>
          </ac:spMkLst>
        </pc:spChg>
        <pc:spChg chg="add mod">
          <ac:chgData name="동욱 황" userId="4ef6500828eae399" providerId="LiveId" clId="{9A47C71C-90E0-444D-9289-A054697F2D96}" dt="2024-04-16T09:58:59.872" v="11760" actId="1076"/>
          <ac:spMkLst>
            <pc:docMk/>
            <pc:sldMk cId="2748002644" sldId="275"/>
            <ac:spMk id="13" creationId="{05257CDF-5077-BEB9-4148-DCE3B455F432}"/>
          </ac:spMkLst>
        </pc:spChg>
        <pc:spChg chg="add mod">
          <ac:chgData name="동욱 황" userId="4ef6500828eae399" providerId="LiveId" clId="{9A47C71C-90E0-444D-9289-A054697F2D96}" dt="2024-04-16T10:00:52.203" v="11800"/>
          <ac:spMkLst>
            <pc:docMk/>
            <pc:sldMk cId="2748002644" sldId="275"/>
            <ac:spMk id="14" creationId="{E5AF78C9-FA36-2512-D42D-56D59C0635FD}"/>
          </ac:spMkLst>
        </pc:spChg>
        <pc:picChg chg="add del mod">
          <ac:chgData name="동욱 황" userId="4ef6500828eae399" providerId="LiveId" clId="{9A47C71C-90E0-444D-9289-A054697F2D96}" dt="2024-04-16T09:47:05.896" v="11323" actId="478"/>
          <ac:picMkLst>
            <pc:docMk/>
            <pc:sldMk cId="2748002644" sldId="275"/>
            <ac:picMk id="4" creationId="{C8F0BC08-A8CD-B46E-2C51-A4E88D8E92C4}"/>
          </ac:picMkLst>
        </pc:picChg>
        <pc:picChg chg="add mod">
          <ac:chgData name="동욱 황" userId="4ef6500828eae399" providerId="LiveId" clId="{9A47C71C-90E0-444D-9289-A054697F2D96}" dt="2024-04-16T09:59:03.682" v="11774" actId="1036"/>
          <ac:picMkLst>
            <pc:docMk/>
            <pc:sldMk cId="2748002644" sldId="275"/>
            <ac:picMk id="1026" creationId="{702FB62A-C107-A98C-1824-7A87B1DEC616}"/>
          </ac:picMkLst>
        </pc:picChg>
      </pc:sldChg>
      <pc:sldChg chg="addSp delSp modSp add del mod setBg">
        <pc:chgData name="동욱 황" userId="4ef6500828eae399" providerId="LiveId" clId="{9A47C71C-90E0-444D-9289-A054697F2D96}" dt="2024-04-16T09:46:57.360" v="11317" actId="47"/>
        <pc:sldMkLst>
          <pc:docMk/>
          <pc:sldMk cId="1662384259" sldId="276"/>
        </pc:sldMkLst>
        <pc:spChg chg="add del mod">
          <ac:chgData name="동욱 황" userId="4ef6500828eae399" providerId="LiveId" clId="{9A47C71C-90E0-444D-9289-A054697F2D96}" dt="2024-04-16T09:46:55.240" v="11316" actId="478"/>
          <ac:spMkLst>
            <pc:docMk/>
            <pc:sldMk cId="1662384259" sldId="276"/>
            <ac:spMk id="5" creationId="{52BCA0AC-2583-A215-6FD5-0D8B8E3F2E46}"/>
          </ac:spMkLst>
        </pc:spChg>
      </pc:sldChg>
      <pc:sldChg chg="add del setBg">
        <pc:chgData name="동욱 황" userId="4ef6500828eae399" providerId="LiveId" clId="{9A47C71C-90E0-444D-9289-A054697F2D96}" dt="2024-04-16T09:46:58.156" v="11318" actId="47"/>
        <pc:sldMkLst>
          <pc:docMk/>
          <pc:sldMk cId="3817798615" sldId="277"/>
        </pc:sldMkLst>
      </pc:sldChg>
      <pc:sldChg chg="add del setBg">
        <pc:chgData name="동욱 황" userId="4ef6500828eae399" providerId="LiveId" clId="{9A47C71C-90E0-444D-9289-A054697F2D96}" dt="2024-04-16T09:46:58.807" v="11319" actId="47"/>
        <pc:sldMkLst>
          <pc:docMk/>
          <pc:sldMk cId="3664735612" sldId="278"/>
        </pc:sldMkLst>
      </pc:sldChg>
      <pc:sldChg chg="add del setBg">
        <pc:chgData name="동욱 황" userId="4ef6500828eae399" providerId="LiveId" clId="{9A47C71C-90E0-444D-9289-A054697F2D96}" dt="2024-04-16T09:46:59.405" v="11320" actId="47"/>
        <pc:sldMkLst>
          <pc:docMk/>
          <pc:sldMk cId="3741944003" sldId="279"/>
        </pc:sldMkLst>
      </pc:sldChg>
      <pc:sldChg chg="add del setBg">
        <pc:chgData name="동욱 황" userId="4ef6500828eae399" providerId="LiveId" clId="{9A47C71C-90E0-444D-9289-A054697F2D96}" dt="2024-04-16T09:47:00.271" v="11321" actId="47"/>
        <pc:sldMkLst>
          <pc:docMk/>
          <pc:sldMk cId="3966416337" sldId="280"/>
        </pc:sldMkLst>
      </pc:sldChg>
      <pc:sldChg chg="add del setBg">
        <pc:chgData name="동욱 황" userId="4ef6500828eae399" providerId="LiveId" clId="{9A47C71C-90E0-444D-9289-A054697F2D96}" dt="2024-04-16T09:47:00.543" v="11322" actId="47"/>
        <pc:sldMkLst>
          <pc:docMk/>
          <pc:sldMk cId="3255547800" sldId="281"/>
        </pc:sldMkLst>
      </pc:sldChg>
      <pc:sldChg chg="addSp delSp modSp add mod ord setBg">
        <pc:chgData name="동욱 황" userId="4ef6500828eae399" providerId="LiveId" clId="{9A47C71C-90E0-444D-9289-A054697F2D96}" dt="2024-04-16T10:00:47.703" v="11798"/>
        <pc:sldMkLst>
          <pc:docMk/>
          <pc:sldMk cId="3269854612" sldId="282"/>
        </pc:sldMkLst>
        <pc:spChg chg="del">
          <ac:chgData name="동욱 황" userId="4ef6500828eae399" providerId="LiveId" clId="{9A47C71C-90E0-444D-9289-A054697F2D96}" dt="2024-04-16T10:00:47.503" v="11797" actId="478"/>
          <ac:spMkLst>
            <pc:docMk/>
            <pc:sldMk cId="3269854612" sldId="282"/>
            <ac:spMk id="2" creationId="{E8412414-5240-41F9-C910-6AD45800D68B}"/>
          </ac:spMkLst>
        </pc:spChg>
        <pc:spChg chg="add mod">
          <ac:chgData name="동욱 황" userId="4ef6500828eae399" providerId="LiveId" clId="{9A47C71C-90E0-444D-9289-A054697F2D96}" dt="2024-04-16T09:48:26.871" v="11332" actId="207"/>
          <ac:spMkLst>
            <pc:docMk/>
            <pc:sldMk cId="3269854612" sldId="282"/>
            <ac:spMk id="3" creationId="{BDAF3288-3B70-FE61-BAC2-E794C8AC057A}"/>
          </ac:spMkLst>
        </pc:spChg>
        <pc:spChg chg="add mod">
          <ac:chgData name="동욱 황" userId="4ef6500828eae399" providerId="LiveId" clId="{9A47C71C-90E0-444D-9289-A054697F2D96}" dt="2024-04-16T10:00:47.703" v="11798"/>
          <ac:spMkLst>
            <pc:docMk/>
            <pc:sldMk cId="3269854612" sldId="282"/>
            <ac:spMk id="5" creationId="{29F40D6F-3734-A93E-0D54-809AFC0A20EF}"/>
          </ac:spMkLst>
        </pc:spChg>
      </pc:sldChg>
      <pc:sldChg chg="addSp delSp modSp add mod setBg">
        <pc:chgData name="동욱 황" userId="4ef6500828eae399" providerId="LiveId" clId="{9A47C71C-90E0-444D-9289-A054697F2D96}" dt="2024-04-16T10:20:08.469" v="12710" actId="20577"/>
        <pc:sldMkLst>
          <pc:docMk/>
          <pc:sldMk cId="733706154" sldId="283"/>
        </pc:sldMkLst>
        <pc:spChg chg="add mod">
          <ac:chgData name="동욱 황" userId="4ef6500828eae399" providerId="LiveId" clId="{9A47C71C-90E0-444D-9289-A054697F2D96}" dt="2024-04-16T10:05:37.658" v="12033" actId="207"/>
          <ac:spMkLst>
            <pc:docMk/>
            <pc:sldMk cId="733706154" sldId="283"/>
            <ac:spMk id="2" creationId="{7CAA9A12-43F4-39C0-32AB-20A46FA9B727}"/>
          </ac:spMkLst>
        </pc:spChg>
        <pc:spChg chg="del">
          <ac:chgData name="동욱 황" userId="4ef6500828eae399" providerId="LiveId" clId="{9A47C71C-90E0-444D-9289-A054697F2D96}" dt="2024-04-16T10:04:52.820" v="11995" actId="478"/>
          <ac:spMkLst>
            <pc:docMk/>
            <pc:sldMk cId="733706154" sldId="283"/>
            <ac:spMk id="4" creationId="{38EA42FF-A4ED-D06E-DB39-88136C0D42FD}"/>
          </ac:spMkLst>
        </pc:spChg>
        <pc:spChg chg="mod">
          <ac:chgData name="동욱 황" userId="4ef6500828eae399" providerId="LiveId" clId="{9A47C71C-90E0-444D-9289-A054697F2D96}" dt="2024-04-16T10:04:36.886" v="11992" actId="14100"/>
          <ac:spMkLst>
            <pc:docMk/>
            <pc:sldMk cId="733706154" sldId="283"/>
            <ac:spMk id="5" creationId="{FFEC8D5C-CFA7-5AA0-232D-AEA873DBBD07}"/>
          </ac:spMkLst>
        </pc:spChg>
        <pc:spChg chg="del">
          <ac:chgData name="동욱 황" userId="4ef6500828eae399" providerId="LiveId" clId="{9A47C71C-90E0-444D-9289-A054697F2D96}" dt="2024-04-16T10:04:39.442" v="11993" actId="478"/>
          <ac:spMkLst>
            <pc:docMk/>
            <pc:sldMk cId="733706154" sldId="283"/>
            <ac:spMk id="6" creationId="{08E5EDCC-1E9A-F0C7-B3C1-552EC84037F3}"/>
          </ac:spMkLst>
        </pc:spChg>
        <pc:spChg chg="add mod">
          <ac:chgData name="동욱 황" userId="4ef6500828eae399" providerId="LiveId" clId="{9A47C71C-90E0-444D-9289-A054697F2D96}" dt="2024-04-16T10:09:14.788" v="12112" actId="1037"/>
          <ac:spMkLst>
            <pc:docMk/>
            <pc:sldMk cId="733706154" sldId="283"/>
            <ac:spMk id="8" creationId="{4E30A510-0148-565B-5D72-FC573D75FD9D}"/>
          </ac:spMkLst>
        </pc:spChg>
        <pc:spChg chg="add mod">
          <ac:chgData name="동욱 황" userId="4ef6500828eae399" providerId="LiveId" clId="{9A47C71C-90E0-444D-9289-A054697F2D96}" dt="2024-04-16T10:09:09.226" v="12089" actId="1076"/>
          <ac:spMkLst>
            <pc:docMk/>
            <pc:sldMk cId="733706154" sldId="283"/>
            <ac:spMk id="9" creationId="{DF16E920-0420-1B8A-74A3-943ED51DD5B3}"/>
          </ac:spMkLst>
        </pc:spChg>
        <pc:spChg chg="add mod">
          <ac:chgData name="동욱 황" userId="4ef6500828eae399" providerId="LiveId" clId="{9A47C71C-90E0-444D-9289-A054697F2D96}" dt="2024-04-16T10:16:30.422" v="12429" actId="115"/>
          <ac:spMkLst>
            <pc:docMk/>
            <pc:sldMk cId="733706154" sldId="283"/>
            <ac:spMk id="10" creationId="{8A737301-0CA9-E82E-F459-F0E83DD3A1F9}"/>
          </ac:spMkLst>
        </pc:spChg>
        <pc:spChg chg="add mod">
          <ac:chgData name="동욱 황" userId="4ef6500828eae399" providerId="LiveId" clId="{9A47C71C-90E0-444D-9289-A054697F2D96}" dt="2024-04-16T10:19:40.896" v="12689" actId="1035"/>
          <ac:spMkLst>
            <pc:docMk/>
            <pc:sldMk cId="733706154" sldId="283"/>
            <ac:spMk id="11" creationId="{787BB941-0ECD-94EE-9F32-A45AC68A6A0C}"/>
          </ac:spMkLst>
        </pc:spChg>
        <pc:spChg chg="add mod">
          <ac:chgData name="동욱 황" userId="4ef6500828eae399" providerId="LiveId" clId="{9A47C71C-90E0-444D-9289-A054697F2D96}" dt="2024-04-16T10:20:08.469" v="12710" actId="20577"/>
          <ac:spMkLst>
            <pc:docMk/>
            <pc:sldMk cId="733706154" sldId="283"/>
            <ac:spMk id="12" creationId="{F5D9F41E-3B1A-45EE-1D59-B22DC4980E61}"/>
          </ac:spMkLst>
        </pc:spChg>
        <pc:spChg chg="add mod">
          <ac:chgData name="동욱 황" userId="4ef6500828eae399" providerId="LiveId" clId="{9A47C71C-90E0-444D-9289-A054697F2D96}" dt="2024-04-16T10:19:20.754" v="12685" actId="1582"/>
          <ac:spMkLst>
            <pc:docMk/>
            <pc:sldMk cId="733706154" sldId="283"/>
            <ac:spMk id="13" creationId="{B7EB097D-1037-847F-B5B2-B758BA050957}"/>
          </ac:spMkLst>
        </pc:spChg>
        <pc:spChg chg="add mod">
          <ac:chgData name="동욱 황" userId="4ef6500828eae399" providerId="LiveId" clId="{9A47C71C-90E0-444D-9289-A054697F2D96}" dt="2024-04-16T10:19:25.445" v="12688" actId="1076"/>
          <ac:spMkLst>
            <pc:docMk/>
            <pc:sldMk cId="733706154" sldId="283"/>
            <ac:spMk id="14" creationId="{4F15BF86-1BDB-F79E-97ED-A455F332A83D}"/>
          </ac:spMkLst>
        </pc:spChg>
        <pc:graphicFrameChg chg="del">
          <ac:chgData name="동욱 황" userId="4ef6500828eae399" providerId="LiveId" clId="{9A47C71C-90E0-444D-9289-A054697F2D96}" dt="2024-04-16T10:04:50.457" v="11994" actId="478"/>
          <ac:graphicFrameMkLst>
            <pc:docMk/>
            <pc:sldMk cId="733706154" sldId="283"/>
            <ac:graphicFrameMk id="3" creationId="{EEF9394D-3679-2DD7-C9EF-F313968B5426}"/>
          </ac:graphicFrameMkLst>
        </pc:graphicFrameChg>
      </pc:sldChg>
      <pc:sldChg chg="addSp delSp modSp add del mod setBg">
        <pc:chgData name="동욱 황" userId="4ef6500828eae399" providerId="LiveId" clId="{9A47C71C-90E0-444D-9289-A054697F2D96}" dt="2024-04-16T11:03:14.975" v="14927" actId="47"/>
        <pc:sldMkLst>
          <pc:docMk/>
          <pc:sldMk cId="563493620" sldId="284"/>
        </pc:sldMkLst>
        <pc:spChg chg="mod">
          <ac:chgData name="동욱 황" userId="4ef6500828eae399" providerId="LiveId" clId="{9A47C71C-90E0-444D-9289-A054697F2D96}" dt="2024-04-16T10:18:29.281" v="12671" actId="207"/>
          <ac:spMkLst>
            <pc:docMk/>
            <pc:sldMk cId="563493620" sldId="284"/>
            <ac:spMk id="2" creationId="{7CAA9A12-43F4-39C0-32AB-20A46FA9B727}"/>
          </ac:spMkLst>
        </pc:spChg>
        <pc:spChg chg="add mod">
          <ac:chgData name="동욱 황" userId="4ef6500828eae399" providerId="LiveId" clId="{9A47C71C-90E0-444D-9289-A054697F2D96}" dt="2024-04-16T10:18:30.991" v="12672"/>
          <ac:spMkLst>
            <pc:docMk/>
            <pc:sldMk cId="563493620" sldId="284"/>
            <ac:spMk id="3" creationId="{EBA5B1D2-DF7B-4542-D1CA-DE8D6A1DC600}"/>
          </ac:spMkLst>
        </pc:spChg>
        <pc:spChg chg="add mod">
          <ac:chgData name="동욱 황" userId="4ef6500828eae399" providerId="LiveId" clId="{9A47C71C-90E0-444D-9289-A054697F2D96}" dt="2024-04-16T10:18:31.542" v="12673"/>
          <ac:spMkLst>
            <pc:docMk/>
            <pc:sldMk cId="563493620" sldId="284"/>
            <ac:spMk id="4" creationId="{DD179C84-4380-63CE-28A8-5F1B4BFEC71B}"/>
          </ac:spMkLst>
        </pc:spChg>
        <pc:spChg chg="add mod">
          <ac:chgData name="동욱 황" userId="4ef6500828eae399" providerId="LiveId" clId="{9A47C71C-90E0-444D-9289-A054697F2D96}" dt="2024-04-16T10:22:03.447" v="12715" actId="207"/>
          <ac:spMkLst>
            <pc:docMk/>
            <pc:sldMk cId="563493620" sldId="284"/>
            <ac:spMk id="6" creationId="{767E49DC-8C8A-BCC6-774F-A4ABEB13315A}"/>
          </ac:spMkLst>
        </pc:spChg>
        <pc:spChg chg="add mod">
          <ac:chgData name="동욱 황" userId="4ef6500828eae399" providerId="LiveId" clId="{9A47C71C-90E0-444D-9289-A054697F2D96}" dt="2024-04-16T10:22:03.447" v="12715" actId="207"/>
          <ac:spMkLst>
            <pc:docMk/>
            <pc:sldMk cId="563493620" sldId="284"/>
            <ac:spMk id="7" creationId="{B02F2DDF-7764-C219-E71A-6EDD5BA5AB4D}"/>
          </ac:spMkLst>
        </pc:spChg>
        <pc:spChg chg="del">
          <ac:chgData name="동욱 황" userId="4ef6500828eae399" providerId="LiveId" clId="{9A47C71C-90E0-444D-9289-A054697F2D96}" dt="2024-04-16T10:16:53.383" v="12433" actId="478"/>
          <ac:spMkLst>
            <pc:docMk/>
            <pc:sldMk cId="563493620" sldId="284"/>
            <ac:spMk id="8" creationId="{4E30A510-0148-565B-5D72-FC573D75FD9D}"/>
          </ac:spMkLst>
        </pc:spChg>
        <pc:spChg chg="del">
          <ac:chgData name="동욱 황" userId="4ef6500828eae399" providerId="LiveId" clId="{9A47C71C-90E0-444D-9289-A054697F2D96}" dt="2024-04-16T10:16:53.383" v="12433" actId="478"/>
          <ac:spMkLst>
            <pc:docMk/>
            <pc:sldMk cId="563493620" sldId="284"/>
            <ac:spMk id="9" creationId="{DF16E920-0420-1B8A-74A3-943ED51DD5B3}"/>
          </ac:spMkLst>
        </pc:spChg>
        <pc:spChg chg="del">
          <ac:chgData name="동욱 황" userId="4ef6500828eae399" providerId="LiveId" clId="{9A47C71C-90E0-444D-9289-A054697F2D96}" dt="2024-04-16T10:16:53.383" v="12433" actId="478"/>
          <ac:spMkLst>
            <pc:docMk/>
            <pc:sldMk cId="563493620" sldId="284"/>
            <ac:spMk id="10" creationId="{8A737301-0CA9-E82E-F459-F0E83DD3A1F9}"/>
          </ac:spMkLst>
        </pc:spChg>
        <pc:spChg chg="del">
          <ac:chgData name="동욱 황" userId="4ef6500828eae399" providerId="LiveId" clId="{9A47C71C-90E0-444D-9289-A054697F2D96}" dt="2024-04-16T10:16:53.383" v="12433" actId="478"/>
          <ac:spMkLst>
            <pc:docMk/>
            <pc:sldMk cId="563493620" sldId="284"/>
            <ac:spMk id="11" creationId="{787BB941-0ECD-94EE-9F32-A45AC68A6A0C}"/>
          </ac:spMkLst>
        </pc:spChg>
        <pc:spChg chg="add mod">
          <ac:chgData name="동욱 황" userId="4ef6500828eae399" providerId="LiveId" clId="{9A47C71C-90E0-444D-9289-A054697F2D96}" dt="2024-04-16T10:32:09.835" v="12768" actId="14861"/>
          <ac:spMkLst>
            <pc:docMk/>
            <pc:sldMk cId="563493620" sldId="284"/>
            <ac:spMk id="12" creationId="{90805009-D41D-5590-E681-B8566EE3B1E3}"/>
          </ac:spMkLst>
        </pc:spChg>
        <pc:spChg chg="add mod">
          <ac:chgData name="동욱 황" userId="4ef6500828eae399" providerId="LiveId" clId="{9A47C71C-90E0-444D-9289-A054697F2D96}" dt="2024-04-16T10:29:35.774" v="12733" actId="14100"/>
          <ac:spMkLst>
            <pc:docMk/>
            <pc:sldMk cId="563493620" sldId="284"/>
            <ac:spMk id="13" creationId="{7C21D1F4-C4BD-D6CB-3D4A-4870C886F2D6}"/>
          </ac:spMkLst>
        </pc:spChg>
        <pc:spChg chg="add mod">
          <ac:chgData name="동욱 황" userId="4ef6500828eae399" providerId="LiveId" clId="{9A47C71C-90E0-444D-9289-A054697F2D96}" dt="2024-04-16T10:29:35.774" v="12733" actId="14100"/>
          <ac:spMkLst>
            <pc:docMk/>
            <pc:sldMk cId="563493620" sldId="284"/>
            <ac:spMk id="14" creationId="{1DCDE041-4221-E21E-AE9A-4AD493EEA54F}"/>
          </ac:spMkLst>
        </pc:spChg>
        <pc:spChg chg="add mod">
          <ac:chgData name="동욱 황" userId="4ef6500828eae399" providerId="LiveId" clId="{9A47C71C-90E0-444D-9289-A054697F2D96}" dt="2024-04-16T10:29:35.774" v="12733" actId="14100"/>
          <ac:spMkLst>
            <pc:docMk/>
            <pc:sldMk cId="563493620" sldId="284"/>
            <ac:spMk id="15" creationId="{4A16F7D2-FBAD-B109-37EA-AA5D55DD18DE}"/>
          </ac:spMkLst>
        </pc:spChg>
        <pc:spChg chg="add mod">
          <ac:chgData name="동욱 황" userId="4ef6500828eae399" providerId="LiveId" clId="{9A47C71C-90E0-444D-9289-A054697F2D96}" dt="2024-04-16T10:29:35.774" v="12733" actId="14100"/>
          <ac:spMkLst>
            <pc:docMk/>
            <pc:sldMk cId="563493620" sldId="284"/>
            <ac:spMk id="16" creationId="{ECD8E159-AE84-B723-895C-E90C62FCD573}"/>
          </ac:spMkLst>
        </pc:spChg>
        <pc:spChg chg="add mod">
          <ac:chgData name="동욱 황" userId="4ef6500828eae399" providerId="LiveId" clId="{9A47C71C-90E0-444D-9289-A054697F2D96}" dt="2024-04-16T10:29:35.774" v="12733" actId="14100"/>
          <ac:spMkLst>
            <pc:docMk/>
            <pc:sldMk cId="563493620" sldId="284"/>
            <ac:spMk id="17" creationId="{CB4018EE-5C89-E5C2-1634-30E2D3E04617}"/>
          </ac:spMkLst>
        </pc:spChg>
        <pc:spChg chg="add mod">
          <ac:chgData name="동욱 황" userId="4ef6500828eae399" providerId="LiveId" clId="{9A47C71C-90E0-444D-9289-A054697F2D96}" dt="2024-04-16T10:29:35.774" v="12733" actId="14100"/>
          <ac:spMkLst>
            <pc:docMk/>
            <pc:sldMk cId="563493620" sldId="284"/>
            <ac:spMk id="18" creationId="{9A438DAA-2AEE-104B-68A5-A1E8DA6F52CA}"/>
          </ac:spMkLst>
        </pc:spChg>
        <pc:spChg chg="add mod">
          <ac:chgData name="동욱 황" userId="4ef6500828eae399" providerId="LiveId" clId="{9A47C71C-90E0-444D-9289-A054697F2D96}" dt="2024-04-16T10:29:35.774" v="12733" actId="14100"/>
          <ac:spMkLst>
            <pc:docMk/>
            <pc:sldMk cId="563493620" sldId="284"/>
            <ac:spMk id="19" creationId="{637DBAD1-A4A4-B49D-F1E9-C0E6359CD3A3}"/>
          </ac:spMkLst>
        </pc:spChg>
        <pc:spChg chg="add mod">
          <ac:chgData name="동욱 황" userId="4ef6500828eae399" providerId="LiveId" clId="{9A47C71C-90E0-444D-9289-A054697F2D96}" dt="2024-04-16T10:29:35.774" v="12733" actId="14100"/>
          <ac:spMkLst>
            <pc:docMk/>
            <pc:sldMk cId="563493620" sldId="284"/>
            <ac:spMk id="20" creationId="{AA6CA03A-E42E-B9B1-275C-606C36D2C7E1}"/>
          </ac:spMkLst>
        </pc:spChg>
        <pc:spChg chg="add mod">
          <ac:chgData name="동욱 황" userId="4ef6500828eae399" providerId="LiveId" clId="{9A47C71C-90E0-444D-9289-A054697F2D96}" dt="2024-04-16T10:29:35.774" v="12733" actId="14100"/>
          <ac:spMkLst>
            <pc:docMk/>
            <pc:sldMk cId="563493620" sldId="284"/>
            <ac:spMk id="21" creationId="{06FF9407-653C-253C-5A84-5E7E209E2E3E}"/>
          </ac:spMkLst>
        </pc:spChg>
        <pc:spChg chg="add mod">
          <ac:chgData name="동욱 황" userId="4ef6500828eae399" providerId="LiveId" clId="{9A47C71C-90E0-444D-9289-A054697F2D96}" dt="2024-04-16T10:29:35.774" v="12733" actId="14100"/>
          <ac:spMkLst>
            <pc:docMk/>
            <pc:sldMk cId="563493620" sldId="284"/>
            <ac:spMk id="22" creationId="{DC878F30-5652-5CC3-7DBA-1EB88DFB4078}"/>
          </ac:spMkLst>
        </pc:spChg>
        <pc:spChg chg="add mod">
          <ac:chgData name="동욱 황" userId="4ef6500828eae399" providerId="LiveId" clId="{9A47C71C-90E0-444D-9289-A054697F2D96}" dt="2024-04-16T10:29:35.774" v="12733" actId="14100"/>
          <ac:spMkLst>
            <pc:docMk/>
            <pc:sldMk cId="563493620" sldId="284"/>
            <ac:spMk id="23" creationId="{A16DFC0B-E669-6907-C207-209AD0A9A7CD}"/>
          </ac:spMkLst>
        </pc:spChg>
        <pc:spChg chg="add mod">
          <ac:chgData name="동욱 황" userId="4ef6500828eae399" providerId="LiveId" clId="{9A47C71C-90E0-444D-9289-A054697F2D96}" dt="2024-04-16T10:29:35.774" v="12733" actId="14100"/>
          <ac:spMkLst>
            <pc:docMk/>
            <pc:sldMk cId="563493620" sldId="284"/>
            <ac:spMk id="24" creationId="{5B0B7328-FE4D-D616-4A51-AD3AB58577DF}"/>
          </ac:spMkLst>
        </pc:spChg>
        <pc:spChg chg="add mod">
          <ac:chgData name="동욱 황" userId="4ef6500828eae399" providerId="LiveId" clId="{9A47C71C-90E0-444D-9289-A054697F2D96}" dt="2024-04-16T10:29:35.774" v="12733" actId="14100"/>
          <ac:spMkLst>
            <pc:docMk/>
            <pc:sldMk cId="563493620" sldId="284"/>
            <ac:spMk id="25" creationId="{22316A08-AAB9-7BBD-0CDE-C83E14AB366A}"/>
          </ac:spMkLst>
        </pc:spChg>
        <pc:spChg chg="add mod">
          <ac:chgData name="동욱 황" userId="4ef6500828eae399" providerId="LiveId" clId="{9A47C71C-90E0-444D-9289-A054697F2D96}" dt="2024-04-16T10:22:03.447" v="12715" actId="207"/>
          <ac:spMkLst>
            <pc:docMk/>
            <pc:sldMk cId="563493620" sldId="284"/>
            <ac:spMk id="32" creationId="{2995327A-5AC1-C110-51CD-9F1F92248DF3}"/>
          </ac:spMkLst>
        </pc:spChg>
        <pc:spChg chg="add mod">
          <ac:chgData name="동욱 황" userId="4ef6500828eae399" providerId="LiveId" clId="{9A47C71C-90E0-444D-9289-A054697F2D96}" dt="2024-04-16T10:22:03.447" v="12715" actId="207"/>
          <ac:spMkLst>
            <pc:docMk/>
            <pc:sldMk cId="563493620" sldId="284"/>
            <ac:spMk id="33" creationId="{14570AC5-6CF9-10B4-F1E9-806BB554C593}"/>
          </ac:spMkLst>
        </pc:spChg>
        <pc:spChg chg="add mod">
          <ac:chgData name="동욱 황" userId="4ef6500828eae399" providerId="LiveId" clId="{9A47C71C-90E0-444D-9289-A054697F2D96}" dt="2024-04-16T10:22:03.447" v="12715" actId="207"/>
          <ac:spMkLst>
            <pc:docMk/>
            <pc:sldMk cId="563493620" sldId="284"/>
            <ac:spMk id="34" creationId="{CABAF574-CF7C-2E23-80F9-C8BA7BE620D1}"/>
          </ac:spMkLst>
        </pc:spChg>
        <pc:spChg chg="add mod">
          <ac:chgData name="동욱 황" userId="4ef6500828eae399" providerId="LiveId" clId="{9A47C71C-90E0-444D-9289-A054697F2D96}" dt="2024-04-16T10:22:03.447" v="12715" actId="207"/>
          <ac:spMkLst>
            <pc:docMk/>
            <pc:sldMk cId="563493620" sldId="284"/>
            <ac:spMk id="35" creationId="{9C5D645C-2818-7DA6-EFDB-1B27B22A541E}"/>
          </ac:spMkLst>
        </pc:spChg>
        <pc:spChg chg="add mod">
          <ac:chgData name="동욱 황" userId="4ef6500828eae399" providerId="LiveId" clId="{9A47C71C-90E0-444D-9289-A054697F2D96}" dt="2024-04-16T10:22:03.447" v="12715" actId="207"/>
          <ac:spMkLst>
            <pc:docMk/>
            <pc:sldMk cId="563493620" sldId="284"/>
            <ac:spMk id="36" creationId="{048F259E-CBEC-B793-7216-D8938068BF91}"/>
          </ac:spMkLst>
        </pc:spChg>
        <pc:spChg chg="add mod">
          <ac:chgData name="동욱 황" userId="4ef6500828eae399" providerId="LiveId" clId="{9A47C71C-90E0-444D-9289-A054697F2D96}" dt="2024-04-16T10:22:03.447" v="12715" actId="207"/>
          <ac:spMkLst>
            <pc:docMk/>
            <pc:sldMk cId="563493620" sldId="284"/>
            <ac:spMk id="37" creationId="{5D2EB2D4-93D3-40DB-C468-FA21AC717EC2}"/>
          </ac:spMkLst>
        </pc:spChg>
        <pc:spChg chg="add mod">
          <ac:chgData name="동욱 황" userId="4ef6500828eae399" providerId="LiveId" clId="{9A47C71C-90E0-444D-9289-A054697F2D96}" dt="2024-04-16T10:22:03.447" v="12715" actId="207"/>
          <ac:spMkLst>
            <pc:docMk/>
            <pc:sldMk cId="563493620" sldId="284"/>
            <ac:spMk id="38" creationId="{F96F9089-9E53-0C77-DE89-5C9A8AC05789}"/>
          </ac:spMkLst>
        </pc:spChg>
        <pc:spChg chg="add mod">
          <ac:chgData name="동욱 황" userId="4ef6500828eae399" providerId="LiveId" clId="{9A47C71C-90E0-444D-9289-A054697F2D96}" dt="2024-04-16T10:22:03.447" v="12715" actId="207"/>
          <ac:spMkLst>
            <pc:docMk/>
            <pc:sldMk cId="563493620" sldId="284"/>
            <ac:spMk id="39" creationId="{9BD26E0F-7ED6-5FCB-E968-7DD4CE544D1A}"/>
          </ac:spMkLst>
        </pc:spChg>
        <pc:spChg chg="add mod">
          <ac:chgData name="동욱 황" userId="4ef6500828eae399" providerId="LiveId" clId="{9A47C71C-90E0-444D-9289-A054697F2D96}" dt="2024-04-16T10:22:03.447" v="12715" actId="207"/>
          <ac:spMkLst>
            <pc:docMk/>
            <pc:sldMk cId="563493620" sldId="284"/>
            <ac:spMk id="40" creationId="{319EEB95-B478-67F6-A565-D11A8C3F05D8}"/>
          </ac:spMkLst>
        </pc:spChg>
        <pc:spChg chg="add mod">
          <ac:chgData name="동욱 황" userId="4ef6500828eae399" providerId="LiveId" clId="{9A47C71C-90E0-444D-9289-A054697F2D96}" dt="2024-04-16T10:22:03.447" v="12715" actId="207"/>
          <ac:spMkLst>
            <pc:docMk/>
            <pc:sldMk cId="563493620" sldId="284"/>
            <ac:spMk id="41" creationId="{5ABA302C-F8BB-922C-0362-9FFD35710FF5}"/>
          </ac:spMkLst>
        </pc:spChg>
        <pc:spChg chg="add mod">
          <ac:chgData name="동욱 황" userId="4ef6500828eae399" providerId="LiveId" clId="{9A47C71C-90E0-444D-9289-A054697F2D96}" dt="2024-04-16T10:22:03.447" v="12715" actId="207"/>
          <ac:spMkLst>
            <pc:docMk/>
            <pc:sldMk cId="563493620" sldId="284"/>
            <ac:spMk id="42" creationId="{E5411175-796D-4A38-5B14-C1544250EDE4}"/>
          </ac:spMkLst>
        </pc:spChg>
        <pc:spChg chg="add mod">
          <ac:chgData name="동욱 황" userId="4ef6500828eae399" providerId="LiveId" clId="{9A47C71C-90E0-444D-9289-A054697F2D96}" dt="2024-04-16T10:22:03.447" v="12715" actId="207"/>
          <ac:spMkLst>
            <pc:docMk/>
            <pc:sldMk cId="563493620" sldId="284"/>
            <ac:spMk id="43" creationId="{3D57B360-F040-3DA3-C618-76AB1A688BB1}"/>
          </ac:spMkLst>
        </pc:spChg>
        <pc:spChg chg="add mod">
          <ac:chgData name="동욱 황" userId="4ef6500828eae399" providerId="LiveId" clId="{9A47C71C-90E0-444D-9289-A054697F2D96}" dt="2024-04-16T10:22:03.447" v="12715" actId="207"/>
          <ac:spMkLst>
            <pc:docMk/>
            <pc:sldMk cId="563493620" sldId="284"/>
            <ac:spMk id="44" creationId="{06535F34-7998-397E-A8D5-924434D6DE9D}"/>
          </ac:spMkLst>
        </pc:spChg>
        <pc:spChg chg="add mod">
          <ac:chgData name="동욱 황" userId="4ef6500828eae399" providerId="LiveId" clId="{9A47C71C-90E0-444D-9289-A054697F2D96}" dt="2024-04-16T10:22:03.447" v="12715" actId="207"/>
          <ac:spMkLst>
            <pc:docMk/>
            <pc:sldMk cId="563493620" sldId="284"/>
            <ac:spMk id="45" creationId="{3F1FA535-850A-72C4-36D9-E4295919021D}"/>
          </ac:spMkLst>
        </pc:spChg>
        <pc:spChg chg="add mod">
          <ac:chgData name="동욱 황" userId="4ef6500828eae399" providerId="LiveId" clId="{9A47C71C-90E0-444D-9289-A054697F2D96}" dt="2024-04-16T10:22:03.447" v="12715" actId="207"/>
          <ac:spMkLst>
            <pc:docMk/>
            <pc:sldMk cId="563493620" sldId="284"/>
            <ac:spMk id="46" creationId="{E6352375-ACE1-1FAB-CE49-9BD0ACC3AB92}"/>
          </ac:spMkLst>
        </pc:spChg>
        <pc:spChg chg="add mod">
          <ac:chgData name="동욱 황" userId="4ef6500828eae399" providerId="LiveId" clId="{9A47C71C-90E0-444D-9289-A054697F2D96}" dt="2024-04-16T10:22:03.447" v="12715" actId="207"/>
          <ac:spMkLst>
            <pc:docMk/>
            <pc:sldMk cId="563493620" sldId="284"/>
            <ac:spMk id="47" creationId="{11B0D9CE-D44A-F4DC-2F75-C2F64DC1BDCB}"/>
          </ac:spMkLst>
        </pc:spChg>
        <pc:spChg chg="add mod">
          <ac:chgData name="동욱 황" userId="4ef6500828eae399" providerId="LiveId" clId="{9A47C71C-90E0-444D-9289-A054697F2D96}" dt="2024-04-16T10:22:03.447" v="12715" actId="207"/>
          <ac:spMkLst>
            <pc:docMk/>
            <pc:sldMk cId="563493620" sldId="284"/>
            <ac:spMk id="48" creationId="{FC0C5009-372A-D88B-12F9-517569971F2D}"/>
          </ac:spMkLst>
        </pc:spChg>
        <pc:spChg chg="add mod">
          <ac:chgData name="동욱 황" userId="4ef6500828eae399" providerId="LiveId" clId="{9A47C71C-90E0-444D-9289-A054697F2D96}" dt="2024-04-16T10:22:03.447" v="12715" actId="207"/>
          <ac:spMkLst>
            <pc:docMk/>
            <pc:sldMk cId="563493620" sldId="284"/>
            <ac:spMk id="49" creationId="{7270AD92-11C6-0C10-5656-D6CE67D162E8}"/>
          </ac:spMkLst>
        </pc:spChg>
        <pc:spChg chg="add mod">
          <ac:chgData name="동욱 황" userId="4ef6500828eae399" providerId="LiveId" clId="{9A47C71C-90E0-444D-9289-A054697F2D96}" dt="2024-04-16T10:22:03.447" v="12715" actId="207"/>
          <ac:spMkLst>
            <pc:docMk/>
            <pc:sldMk cId="563493620" sldId="284"/>
            <ac:spMk id="50" creationId="{908D8BE2-77CC-45B9-A63C-4F5E02BDC0DC}"/>
          </ac:spMkLst>
        </pc:spChg>
        <pc:spChg chg="add mod">
          <ac:chgData name="동욱 황" userId="4ef6500828eae399" providerId="LiveId" clId="{9A47C71C-90E0-444D-9289-A054697F2D96}" dt="2024-04-16T10:22:03.447" v="12715" actId="207"/>
          <ac:spMkLst>
            <pc:docMk/>
            <pc:sldMk cId="563493620" sldId="284"/>
            <ac:spMk id="54" creationId="{505BEFAB-0EB4-D504-867F-8045F1FDF05A}"/>
          </ac:spMkLst>
        </pc:spChg>
        <pc:spChg chg="add mod">
          <ac:chgData name="동욱 황" userId="4ef6500828eae399" providerId="LiveId" clId="{9A47C71C-90E0-444D-9289-A054697F2D96}" dt="2024-04-16T10:22:03.447" v="12715" actId="207"/>
          <ac:spMkLst>
            <pc:docMk/>
            <pc:sldMk cId="563493620" sldId="284"/>
            <ac:spMk id="59" creationId="{8DC59B93-9992-CE25-3FEC-39209D4147B3}"/>
          </ac:spMkLst>
        </pc:spChg>
        <pc:spChg chg="add mod">
          <ac:chgData name="동욱 황" userId="4ef6500828eae399" providerId="LiveId" clId="{9A47C71C-90E0-444D-9289-A054697F2D96}" dt="2024-04-16T10:22:03.447" v="12715" actId="207"/>
          <ac:spMkLst>
            <pc:docMk/>
            <pc:sldMk cId="563493620" sldId="284"/>
            <ac:spMk id="60" creationId="{F3E5A808-0E40-19F2-65A5-98F1D562EA52}"/>
          </ac:spMkLst>
        </pc:spChg>
        <pc:spChg chg="add mod">
          <ac:chgData name="동욱 황" userId="4ef6500828eae399" providerId="LiveId" clId="{9A47C71C-90E0-444D-9289-A054697F2D96}" dt="2024-04-16T10:22:03.447" v="12715" actId="207"/>
          <ac:spMkLst>
            <pc:docMk/>
            <pc:sldMk cId="563493620" sldId="284"/>
            <ac:spMk id="61" creationId="{AF393410-1D59-64CC-65CE-EBA1FF21A382}"/>
          </ac:spMkLst>
        </pc:spChg>
        <pc:spChg chg="add del">
          <ac:chgData name="동욱 황" userId="4ef6500828eae399" providerId="LiveId" clId="{9A47C71C-90E0-444D-9289-A054697F2D96}" dt="2024-04-16T10:32:12.085" v="12770" actId="11529"/>
          <ac:spMkLst>
            <pc:docMk/>
            <pc:sldMk cId="563493620" sldId="284"/>
            <ac:spMk id="69" creationId="{8CAEA3DF-4C48-6BCE-49DD-9549921478BE}"/>
          </ac:spMkLst>
        </pc:spChg>
        <pc:graphicFrameChg chg="add mod">
          <ac:chgData name="동욱 황" userId="4ef6500828eae399" providerId="LiveId" clId="{9A47C71C-90E0-444D-9289-A054697F2D96}" dt="2024-04-16T10:21:51.680" v="12713" actId="1076"/>
          <ac:graphicFrameMkLst>
            <pc:docMk/>
            <pc:sldMk cId="563493620" sldId="284"/>
            <ac:graphicFrameMk id="63" creationId="{6D3BE5C9-182E-7D29-666B-BC7582B7DFFA}"/>
          </ac:graphicFrameMkLst>
        </pc:graphicFrameChg>
        <pc:cxnChg chg="add mod">
          <ac:chgData name="동욱 황" userId="4ef6500828eae399" providerId="LiveId" clId="{9A47C71C-90E0-444D-9289-A054697F2D96}" dt="2024-04-16T10:29:35.774" v="12733" actId="14100"/>
          <ac:cxnSpMkLst>
            <pc:docMk/>
            <pc:sldMk cId="563493620" sldId="284"/>
            <ac:cxnSpMk id="26" creationId="{8DE538A0-104D-99E0-B6F5-FDF9D74C6256}"/>
          </ac:cxnSpMkLst>
        </pc:cxnChg>
        <pc:cxnChg chg="add mod">
          <ac:chgData name="동욱 황" userId="4ef6500828eae399" providerId="LiveId" clId="{9A47C71C-90E0-444D-9289-A054697F2D96}" dt="2024-04-16T10:29:35.774" v="12733" actId="14100"/>
          <ac:cxnSpMkLst>
            <pc:docMk/>
            <pc:sldMk cId="563493620" sldId="284"/>
            <ac:cxnSpMk id="27" creationId="{01A624FB-91DD-73B8-2697-CBBC0CA78AEE}"/>
          </ac:cxnSpMkLst>
        </pc:cxnChg>
        <pc:cxnChg chg="add mod">
          <ac:chgData name="동욱 황" userId="4ef6500828eae399" providerId="LiveId" clId="{9A47C71C-90E0-444D-9289-A054697F2D96}" dt="2024-04-16T10:29:35.774" v="12733" actId="14100"/>
          <ac:cxnSpMkLst>
            <pc:docMk/>
            <pc:sldMk cId="563493620" sldId="284"/>
            <ac:cxnSpMk id="28" creationId="{CBA90828-D847-94DD-A399-1C331F3D6392}"/>
          </ac:cxnSpMkLst>
        </pc:cxnChg>
        <pc:cxnChg chg="add mod">
          <ac:chgData name="동욱 황" userId="4ef6500828eae399" providerId="LiveId" clId="{9A47C71C-90E0-444D-9289-A054697F2D96}" dt="2024-04-16T10:29:35.774" v="12733" actId="14100"/>
          <ac:cxnSpMkLst>
            <pc:docMk/>
            <pc:sldMk cId="563493620" sldId="284"/>
            <ac:cxnSpMk id="29" creationId="{F7FD8AD6-F647-5201-559A-852F794F7CD2}"/>
          </ac:cxnSpMkLst>
        </pc:cxnChg>
        <pc:cxnChg chg="add mod">
          <ac:chgData name="동욱 황" userId="4ef6500828eae399" providerId="LiveId" clId="{9A47C71C-90E0-444D-9289-A054697F2D96}" dt="2024-04-16T10:29:35.774" v="12733" actId="14100"/>
          <ac:cxnSpMkLst>
            <pc:docMk/>
            <pc:sldMk cId="563493620" sldId="284"/>
            <ac:cxnSpMk id="30" creationId="{4945BCED-8E23-DA0A-887C-91DCF9486F91}"/>
          </ac:cxnSpMkLst>
        </pc:cxnChg>
        <pc:cxnChg chg="add mod">
          <ac:chgData name="동욱 황" userId="4ef6500828eae399" providerId="LiveId" clId="{9A47C71C-90E0-444D-9289-A054697F2D96}" dt="2024-04-16T10:29:35.774" v="12733" actId="14100"/>
          <ac:cxnSpMkLst>
            <pc:docMk/>
            <pc:sldMk cId="563493620" sldId="284"/>
            <ac:cxnSpMk id="31" creationId="{41EC0A0A-85E3-BD5A-EB32-840EB95B6EDC}"/>
          </ac:cxnSpMkLst>
        </pc:cxnChg>
        <pc:cxnChg chg="add mod">
          <ac:chgData name="동욱 황" userId="4ef6500828eae399" providerId="LiveId" clId="{9A47C71C-90E0-444D-9289-A054697F2D96}" dt="2024-04-16T10:24:14.855" v="12727" actId="692"/>
          <ac:cxnSpMkLst>
            <pc:docMk/>
            <pc:sldMk cId="563493620" sldId="284"/>
            <ac:cxnSpMk id="51" creationId="{523129A4-7363-2FE5-87E5-D156608D70BA}"/>
          </ac:cxnSpMkLst>
        </pc:cxnChg>
        <pc:cxnChg chg="add mod">
          <ac:chgData name="동욱 황" userId="4ef6500828eae399" providerId="LiveId" clId="{9A47C71C-90E0-444D-9289-A054697F2D96}" dt="2024-04-16T10:24:11.532" v="12726" actId="692"/>
          <ac:cxnSpMkLst>
            <pc:docMk/>
            <pc:sldMk cId="563493620" sldId="284"/>
            <ac:cxnSpMk id="52" creationId="{C5F35D5B-DC0F-90E8-4212-007A2D3BFF15}"/>
          </ac:cxnSpMkLst>
        </pc:cxnChg>
        <pc:cxnChg chg="add mod">
          <ac:chgData name="동욱 황" userId="4ef6500828eae399" providerId="LiveId" clId="{9A47C71C-90E0-444D-9289-A054697F2D96}" dt="2024-04-16T10:24:08.579" v="12725" actId="692"/>
          <ac:cxnSpMkLst>
            <pc:docMk/>
            <pc:sldMk cId="563493620" sldId="284"/>
            <ac:cxnSpMk id="53" creationId="{6B2F8EC9-6277-A6DE-8025-BFA381C4BEEF}"/>
          </ac:cxnSpMkLst>
        </pc:cxnChg>
        <pc:cxnChg chg="add mod">
          <ac:chgData name="동욱 황" userId="4ef6500828eae399" providerId="LiveId" clId="{9A47C71C-90E0-444D-9289-A054697F2D96}" dt="2024-04-16T10:21:51.680" v="12713" actId="1076"/>
          <ac:cxnSpMkLst>
            <pc:docMk/>
            <pc:sldMk cId="563493620" sldId="284"/>
            <ac:cxnSpMk id="55" creationId="{50C0854A-27F3-1DD8-C0CB-88D3E5DB8315}"/>
          </ac:cxnSpMkLst>
        </pc:cxnChg>
        <pc:cxnChg chg="add mod">
          <ac:chgData name="동욱 황" userId="4ef6500828eae399" providerId="LiveId" clId="{9A47C71C-90E0-444D-9289-A054697F2D96}" dt="2024-04-16T10:21:51.680" v="12713" actId="1076"/>
          <ac:cxnSpMkLst>
            <pc:docMk/>
            <pc:sldMk cId="563493620" sldId="284"/>
            <ac:cxnSpMk id="56" creationId="{2502E6EB-1D28-3DAA-5674-3390B6C31EE5}"/>
          </ac:cxnSpMkLst>
        </pc:cxnChg>
        <pc:cxnChg chg="add mod">
          <ac:chgData name="동욱 황" userId="4ef6500828eae399" providerId="LiveId" clId="{9A47C71C-90E0-444D-9289-A054697F2D96}" dt="2024-04-16T10:21:51.680" v="12713" actId="1076"/>
          <ac:cxnSpMkLst>
            <pc:docMk/>
            <pc:sldMk cId="563493620" sldId="284"/>
            <ac:cxnSpMk id="57" creationId="{8F8E021B-E624-0037-AF03-43D681B1D635}"/>
          </ac:cxnSpMkLst>
        </pc:cxnChg>
        <pc:cxnChg chg="add mod">
          <ac:chgData name="동욱 황" userId="4ef6500828eae399" providerId="LiveId" clId="{9A47C71C-90E0-444D-9289-A054697F2D96}" dt="2024-04-16T10:21:51.680" v="12713" actId="1076"/>
          <ac:cxnSpMkLst>
            <pc:docMk/>
            <pc:sldMk cId="563493620" sldId="284"/>
            <ac:cxnSpMk id="58" creationId="{EA603BD8-78AA-9D08-288D-3A5B62E2E137}"/>
          </ac:cxnSpMkLst>
        </pc:cxnChg>
        <pc:cxnChg chg="add mod">
          <ac:chgData name="동욱 황" userId="4ef6500828eae399" providerId="LiveId" clId="{9A47C71C-90E0-444D-9289-A054697F2D96}" dt="2024-04-16T10:24:04.695" v="12724" actId="692"/>
          <ac:cxnSpMkLst>
            <pc:docMk/>
            <pc:sldMk cId="563493620" sldId="284"/>
            <ac:cxnSpMk id="62" creationId="{5767771E-5373-A842-FAD6-D88807CEA95F}"/>
          </ac:cxnSpMkLst>
        </pc:cxnChg>
      </pc:sldChg>
      <pc:sldChg chg="addSp delSp modSp add mod ord setBg">
        <pc:chgData name="동욱 황" userId="4ef6500828eae399" providerId="LiveId" clId="{9A47C71C-90E0-444D-9289-A054697F2D96}" dt="2024-04-16T11:09:07.028" v="15130" actId="20577"/>
        <pc:sldMkLst>
          <pc:docMk/>
          <pc:sldMk cId="1474521277" sldId="285"/>
        </pc:sldMkLst>
        <pc:spChg chg="add del mod">
          <ac:chgData name="동욱 황" userId="4ef6500828eae399" providerId="LiveId" clId="{9A47C71C-90E0-444D-9289-A054697F2D96}" dt="2024-04-16T11:09:07.028" v="15130" actId="20577"/>
          <ac:spMkLst>
            <pc:docMk/>
            <pc:sldMk cId="1474521277" sldId="285"/>
            <ac:spMk id="3" creationId="{C1B45015-4676-A6D4-D295-FD5E5390163C}"/>
          </ac:spMkLst>
        </pc:spChg>
        <pc:spChg chg="add del mod">
          <ac:chgData name="동욱 황" userId="4ef6500828eae399" providerId="LiveId" clId="{9A47C71C-90E0-444D-9289-A054697F2D96}" dt="2024-04-16T10:38:01.069" v="13153" actId="478"/>
          <ac:spMkLst>
            <pc:docMk/>
            <pc:sldMk cId="1474521277" sldId="285"/>
            <ac:spMk id="4" creationId="{14A2A188-ABF5-FD38-FC23-77B523CB8CE4}"/>
          </ac:spMkLst>
        </pc:spChg>
        <pc:spChg chg="add del mod">
          <ac:chgData name="동욱 황" userId="4ef6500828eae399" providerId="LiveId" clId="{9A47C71C-90E0-444D-9289-A054697F2D96}" dt="2024-04-16T10:33:30.438" v="12783" actId="478"/>
          <ac:spMkLst>
            <pc:docMk/>
            <pc:sldMk cId="1474521277" sldId="285"/>
            <ac:spMk id="6" creationId="{BEC9556D-7562-CCFF-BC69-12F15BBEFD02}"/>
          </ac:spMkLst>
        </pc:spChg>
        <pc:spChg chg="add mod">
          <ac:chgData name="동욱 황" userId="4ef6500828eae399" providerId="LiveId" clId="{9A47C71C-90E0-444D-9289-A054697F2D96}" dt="2024-04-16T10:41:52.064" v="13439" actId="404"/>
          <ac:spMkLst>
            <pc:docMk/>
            <pc:sldMk cId="1474521277" sldId="285"/>
            <ac:spMk id="7" creationId="{EDB90AA0-B5AE-F88C-1405-00852C1BCD2B}"/>
          </ac:spMkLst>
        </pc:spChg>
        <pc:spChg chg="add del">
          <ac:chgData name="동욱 황" userId="4ef6500828eae399" providerId="LiveId" clId="{9A47C71C-90E0-444D-9289-A054697F2D96}" dt="2024-04-16T10:33:31.050" v="12784" actId="478"/>
          <ac:spMkLst>
            <pc:docMk/>
            <pc:sldMk cId="1474521277" sldId="285"/>
            <ac:spMk id="8" creationId="{33C10669-C73E-D7B5-FB76-66BDFF84ACF0}"/>
          </ac:spMkLst>
        </pc:spChg>
        <pc:spChg chg="add del mod">
          <ac:chgData name="동욱 황" userId="4ef6500828eae399" providerId="LiveId" clId="{9A47C71C-90E0-444D-9289-A054697F2D96}" dt="2024-04-16T10:38:04.546" v="13154" actId="478"/>
          <ac:spMkLst>
            <pc:docMk/>
            <pc:sldMk cId="1474521277" sldId="285"/>
            <ac:spMk id="10" creationId="{70810773-73FB-46F2-7D7C-C8EAD4138378}"/>
          </ac:spMkLst>
        </pc:spChg>
        <pc:spChg chg="add mod">
          <ac:chgData name="동욱 황" userId="4ef6500828eae399" providerId="LiveId" clId="{9A47C71C-90E0-444D-9289-A054697F2D96}" dt="2024-04-16T10:37:58.112" v="13152" actId="1036"/>
          <ac:spMkLst>
            <pc:docMk/>
            <pc:sldMk cId="1474521277" sldId="285"/>
            <ac:spMk id="11" creationId="{4E481357-A3B3-C4AE-94F6-9C305917F13C}"/>
          </ac:spMkLst>
        </pc:spChg>
        <pc:spChg chg="add mod">
          <ac:chgData name="동욱 황" userId="4ef6500828eae399" providerId="LiveId" clId="{9A47C71C-90E0-444D-9289-A054697F2D96}" dt="2024-04-16T10:43:01.920" v="13503" actId="1038"/>
          <ac:spMkLst>
            <pc:docMk/>
            <pc:sldMk cId="1474521277" sldId="285"/>
            <ac:spMk id="12" creationId="{F82521E2-7825-36BD-9D56-C728DDE546D6}"/>
          </ac:spMkLst>
        </pc:spChg>
        <pc:spChg chg="add mod">
          <ac:chgData name="동욱 황" userId="4ef6500828eae399" providerId="LiveId" clId="{9A47C71C-90E0-444D-9289-A054697F2D96}" dt="2024-04-16T10:37:58.112" v="13152" actId="1036"/>
          <ac:spMkLst>
            <pc:docMk/>
            <pc:sldMk cId="1474521277" sldId="285"/>
            <ac:spMk id="13" creationId="{3597C066-0161-6941-C39C-67720190DEE1}"/>
          </ac:spMkLst>
        </pc:spChg>
        <pc:spChg chg="add mod">
          <ac:chgData name="동욱 황" userId="4ef6500828eae399" providerId="LiveId" clId="{9A47C71C-90E0-444D-9289-A054697F2D96}" dt="2024-04-16T10:41:52.064" v="13439" actId="404"/>
          <ac:spMkLst>
            <pc:docMk/>
            <pc:sldMk cId="1474521277" sldId="285"/>
            <ac:spMk id="14" creationId="{19A43F35-1D3B-9F29-C9F1-A0D0320824D9}"/>
          </ac:spMkLst>
        </pc:spChg>
        <pc:spChg chg="add mod">
          <ac:chgData name="동욱 황" userId="4ef6500828eae399" providerId="LiveId" clId="{9A47C71C-90E0-444D-9289-A054697F2D96}" dt="2024-04-16T10:37:58.112" v="13152" actId="1036"/>
          <ac:spMkLst>
            <pc:docMk/>
            <pc:sldMk cId="1474521277" sldId="285"/>
            <ac:spMk id="15" creationId="{96B3A4E9-C931-0B77-76B9-04AC240BA48D}"/>
          </ac:spMkLst>
        </pc:spChg>
        <pc:spChg chg="add mod">
          <ac:chgData name="동욱 황" userId="4ef6500828eae399" providerId="LiveId" clId="{9A47C71C-90E0-444D-9289-A054697F2D96}" dt="2024-04-16T10:37:58.112" v="13152" actId="1036"/>
          <ac:spMkLst>
            <pc:docMk/>
            <pc:sldMk cId="1474521277" sldId="285"/>
            <ac:spMk id="16" creationId="{D8854006-AC16-0A6C-2AE8-D75B1EC57E9D}"/>
          </ac:spMkLst>
        </pc:spChg>
        <pc:spChg chg="add mod">
          <ac:chgData name="동욱 황" userId="4ef6500828eae399" providerId="LiveId" clId="{9A47C71C-90E0-444D-9289-A054697F2D96}" dt="2024-04-16T10:41:52.064" v="13439" actId="404"/>
          <ac:spMkLst>
            <pc:docMk/>
            <pc:sldMk cId="1474521277" sldId="285"/>
            <ac:spMk id="17" creationId="{CAB450B7-DE4A-6B13-B424-77B30824EFD7}"/>
          </ac:spMkLst>
        </pc:spChg>
        <pc:spChg chg="add mod">
          <ac:chgData name="동욱 황" userId="4ef6500828eae399" providerId="LiveId" clId="{9A47C71C-90E0-444D-9289-A054697F2D96}" dt="2024-04-16T10:43:20.706" v="13528" actId="20577"/>
          <ac:spMkLst>
            <pc:docMk/>
            <pc:sldMk cId="1474521277" sldId="285"/>
            <ac:spMk id="18" creationId="{DA09E66A-13AC-0047-4761-53DE8387CE4C}"/>
          </ac:spMkLst>
        </pc:spChg>
        <pc:spChg chg="add del mod">
          <ac:chgData name="동욱 황" userId="4ef6500828eae399" providerId="LiveId" clId="{9A47C71C-90E0-444D-9289-A054697F2D96}" dt="2024-04-16T10:41:05.572" v="13286" actId="478"/>
          <ac:spMkLst>
            <pc:docMk/>
            <pc:sldMk cId="1474521277" sldId="285"/>
            <ac:spMk id="27" creationId="{ACF0000D-98F9-7EFF-F442-1A389D97CB44}"/>
          </ac:spMkLst>
        </pc:spChg>
        <pc:spChg chg="add del mod">
          <ac:chgData name="동욱 황" userId="4ef6500828eae399" providerId="LiveId" clId="{9A47C71C-90E0-444D-9289-A054697F2D96}" dt="2024-04-16T10:42:39.776" v="13490" actId="478"/>
          <ac:spMkLst>
            <pc:docMk/>
            <pc:sldMk cId="1474521277" sldId="285"/>
            <ac:spMk id="30" creationId="{C59EC8AB-E5E5-78D1-B6E5-9AA838ADD97A}"/>
          </ac:spMkLst>
        </pc:spChg>
        <pc:spChg chg="add mod">
          <ac:chgData name="동욱 황" userId="4ef6500828eae399" providerId="LiveId" clId="{9A47C71C-90E0-444D-9289-A054697F2D96}" dt="2024-04-16T10:42:57.113" v="13495" actId="1076"/>
          <ac:spMkLst>
            <pc:docMk/>
            <pc:sldMk cId="1474521277" sldId="285"/>
            <ac:spMk id="31" creationId="{421232B3-8CD3-B8F4-FB06-EBC22730708F}"/>
          </ac:spMkLst>
        </pc:spChg>
        <pc:spChg chg="add mod">
          <ac:chgData name="동욱 황" userId="4ef6500828eae399" providerId="LiveId" clId="{9A47C71C-90E0-444D-9289-A054697F2D96}" dt="2024-04-16T10:57:25.328" v="14269" actId="20577"/>
          <ac:spMkLst>
            <pc:docMk/>
            <pc:sldMk cId="1474521277" sldId="285"/>
            <ac:spMk id="32" creationId="{34F652B7-3590-4071-7461-CED6A3DCA7C1}"/>
          </ac:spMkLst>
        </pc:spChg>
        <pc:spChg chg="add del">
          <ac:chgData name="동욱 황" userId="4ef6500828eae399" providerId="LiveId" clId="{9A47C71C-90E0-444D-9289-A054697F2D96}" dt="2024-04-16T10:53:23.303" v="13838" actId="478"/>
          <ac:spMkLst>
            <pc:docMk/>
            <pc:sldMk cId="1474521277" sldId="285"/>
            <ac:spMk id="40" creationId="{C09123F4-0F3E-3EAA-020D-0CA5ECE7BDDF}"/>
          </ac:spMkLst>
        </pc:spChg>
        <pc:spChg chg="add del">
          <ac:chgData name="동욱 황" userId="4ef6500828eae399" providerId="LiveId" clId="{9A47C71C-90E0-444D-9289-A054697F2D96}" dt="2024-04-16T10:53:45.517" v="13842" actId="11529"/>
          <ac:spMkLst>
            <pc:docMk/>
            <pc:sldMk cId="1474521277" sldId="285"/>
            <ac:spMk id="41" creationId="{732952C3-829B-3A76-F8A5-14FDA09B9D5E}"/>
          </ac:spMkLst>
        </pc:spChg>
        <pc:spChg chg="add mod">
          <ac:chgData name="동욱 황" userId="4ef6500828eae399" providerId="LiveId" clId="{9A47C71C-90E0-444D-9289-A054697F2D96}" dt="2024-04-16T10:57:48.742" v="14309" actId="1076"/>
          <ac:spMkLst>
            <pc:docMk/>
            <pc:sldMk cId="1474521277" sldId="285"/>
            <ac:spMk id="44" creationId="{DEA617C3-A586-08AF-E2C3-337C4521DA3E}"/>
          </ac:spMkLst>
        </pc:spChg>
        <pc:spChg chg="add mod">
          <ac:chgData name="동욱 황" userId="4ef6500828eae399" providerId="LiveId" clId="{9A47C71C-90E0-444D-9289-A054697F2D96}" dt="2024-04-16T11:00:07.490" v="14513" actId="1038"/>
          <ac:spMkLst>
            <pc:docMk/>
            <pc:sldMk cId="1474521277" sldId="285"/>
            <ac:spMk id="45" creationId="{586992E0-304C-28B2-8910-0442520B7172}"/>
          </ac:spMkLst>
        </pc:spChg>
        <pc:spChg chg="add mod">
          <ac:chgData name="동욱 황" userId="4ef6500828eae399" providerId="LiveId" clId="{9A47C71C-90E0-444D-9289-A054697F2D96}" dt="2024-04-16T11:02:30.550" v="14911" actId="1036"/>
          <ac:spMkLst>
            <pc:docMk/>
            <pc:sldMk cId="1474521277" sldId="285"/>
            <ac:spMk id="46" creationId="{56BEFAB2-77BA-DB8C-E1DA-65A3454FA1C2}"/>
          </ac:spMkLst>
        </pc:spChg>
        <pc:cxnChg chg="add mod ord">
          <ac:chgData name="동욱 황" userId="4ef6500828eae399" providerId="LiveId" clId="{9A47C71C-90E0-444D-9289-A054697F2D96}" dt="2024-04-16T10:40:39.144" v="13183" actId="208"/>
          <ac:cxnSpMkLst>
            <pc:docMk/>
            <pc:sldMk cId="1474521277" sldId="285"/>
            <ac:cxnSpMk id="20" creationId="{1ECCF2FD-240B-BD5A-5801-67B7BB2D3D3C}"/>
          </ac:cxnSpMkLst>
        </pc:cxnChg>
        <pc:cxnChg chg="add mod">
          <ac:chgData name="동욱 황" userId="4ef6500828eae399" providerId="LiveId" clId="{9A47C71C-90E0-444D-9289-A054697F2D96}" dt="2024-04-16T11:03:39.876" v="14929" actId="208"/>
          <ac:cxnSpMkLst>
            <pc:docMk/>
            <pc:sldMk cId="1474521277" sldId="285"/>
            <ac:cxnSpMk id="23" creationId="{71012DB3-4B8B-F778-9535-E447B7B2C856}"/>
          </ac:cxnSpMkLst>
        </pc:cxnChg>
        <pc:cxnChg chg="add mod ord">
          <ac:chgData name="동욱 황" userId="4ef6500828eae399" providerId="LiveId" clId="{9A47C71C-90E0-444D-9289-A054697F2D96}" dt="2024-04-16T10:41:09.097" v="13287" actId="167"/>
          <ac:cxnSpMkLst>
            <pc:docMk/>
            <pc:sldMk cId="1474521277" sldId="285"/>
            <ac:cxnSpMk id="26" creationId="{993E5A20-9A2B-E0D4-4574-5179A1BE60D6}"/>
          </ac:cxnSpMkLst>
        </pc:cxnChg>
        <pc:cxnChg chg="add mod">
          <ac:chgData name="동욱 황" userId="4ef6500828eae399" providerId="LiveId" clId="{9A47C71C-90E0-444D-9289-A054697F2D96}" dt="2024-04-16T10:41:18.414" v="13357" actId="1037"/>
          <ac:cxnSpMkLst>
            <pc:docMk/>
            <pc:sldMk cId="1474521277" sldId="285"/>
            <ac:cxnSpMk id="28" creationId="{37F56284-DEA9-DC9F-E3A9-9B33A3A09568}"/>
          </ac:cxnSpMkLst>
        </pc:cxnChg>
        <pc:cxnChg chg="add mod">
          <ac:chgData name="동욱 황" userId="4ef6500828eae399" providerId="LiveId" clId="{9A47C71C-90E0-444D-9289-A054697F2D96}" dt="2024-04-16T10:41:30.922" v="13437" actId="1037"/>
          <ac:cxnSpMkLst>
            <pc:docMk/>
            <pc:sldMk cId="1474521277" sldId="285"/>
            <ac:cxnSpMk id="29" creationId="{A8AB9613-5FD2-A633-BD7C-DEDD35D9774A}"/>
          </ac:cxnSpMkLst>
        </pc:cxnChg>
        <pc:cxnChg chg="add del mod">
          <ac:chgData name="동욱 황" userId="4ef6500828eae399" providerId="LiveId" clId="{9A47C71C-90E0-444D-9289-A054697F2D96}" dt="2024-04-16T10:52:50.770" v="13836" actId="11529"/>
          <ac:cxnSpMkLst>
            <pc:docMk/>
            <pc:sldMk cId="1474521277" sldId="285"/>
            <ac:cxnSpMk id="34" creationId="{15133EBD-C1EA-3CEE-5002-38A8346F8FDE}"/>
          </ac:cxnSpMkLst>
        </pc:cxnChg>
        <pc:cxnChg chg="add del mod ord">
          <ac:chgData name="동욱 황" userId="4ef6500828eae399" providerId="LiveId" clId="{9A47C71C-90E0-444D-9289-A054697F2D96}" dt="2024-04-16T11:03:54.969" v="14932" actId="478"/>
          <ac:cxnSpMkLst>
            <pc:docMk/>
            <pc:sldMk cId="1474521277" sldId="285"/>
            <ac:cxnSpMk id="43" creationId="{E25DD465-B7F3-A917-04B7-44841F788F25}"/>
          </ac:cxnSpMkLst>
        </pc:cxnChg>
      </pc:sldChg>
      <pc:sldChg chg="addSp delSp modSp add mod setBg">
        <pc:chgData name="동욱 황" userId="4ef6500828eae399" providerId="LiveId" clId="{9A47C71C-90E0-444D-9289-A054697F2D96}" dt="2024-04-16T11:50:55.634" v="15196" actId="1076"/>
        <pc:sldMkLst>
          <pc:docMk/>
          <pc:sldMk cId="1448008419" sldId="286"/>
        </pc:sldMkLst>
        <pc:spChg chg="del">
          <ac:chgData name="동욱 황" userId="4ef6500828eae399" providerId="LiveId" clId="{9A47C71C-90E0-444D-9289-A054697F2D96}" dt="2024-04-16T11:39:31.466" v="15133" actId="478"/>
          <ac:spMkLst>
            <pc:docMk/>
            <pc:sldMk cId="1448008419" sldId="286"/>
            <ac:spMk id="2" creationId="{7CAA9A12-43F4-39C0-32AB-20A46FA9B727}"/>
          </ac:spMkLst>
        </pc:spChg>
        <pc:spChg chg="add del mod">
          <ac:chgData name="동욱 황" userId="4ef6500828eae399" providerId="LiveId" clId="{9A47C71C-90E0-444D-9289-A054697F2D96}" dt="2024-04-16T11:41:05.897" v="15190" actId="478"/>
          <ac:spMkLst>
            <pc:docMk/>
            <pc:sldMk cId="1448008419" sldId="286"/>
            <ac:spMk id="3" creationId="{378414D6-F302-A8AD-9854-1FF743E7130B}"/>
          </ac:spMkLst>
        </pc:spChg>
        <pc:spChg chg="mod">
          <ac:chgData name="동욱 황" userId="4ef6500828eae399" providerId="LiveId" clId="{9A47C71C-90E0-444D-9289-A054697F2D96}" dt="2024-04-16T11:50:55.634" v="15196" actId="1076"/>
          <ac:spMkLst>
            <pc:docMk/>
            <pc:sldMk cId="1448008419" sldId="286"/>
            <ac:spMk id="5" creationId="{FFEC8D5C-CFA7-5AA0-232D-AEA873DBBD07}"/>
          </ac:spMkLst>
        </pc:spChg>
      </pc:sldChg>
      <pc:sldChg chg="add del ord setBg">
        <pc:chgData name="동욱 황" userId="4ef6500828eae399" providerId="LiveId" clId="{9A47C71C-90E0-444D-9289-A054697F2D96}" dt="2024-04-16T10:38:50.026" v="13159" actId="47"/>
        <pc:sldMkLst>
          <pc:docMk/>
          <pc:sldMk cId="3682016701" sldId="287"/>
        </pc:sldMkLst>
      </pc:sldChg>
      <pc:sldChg chg="addSp modSp add mod ord setBg">
        <pc:chgData name="동욱 황" userId="4ef6500828eae399" providerId="LiveId" clId="{9A47C71C-90E0-444D-9289-A054697F2D96}" dt="2024-04-16T11:51:04.641" v="15202" actId="20577"/>
        <pc:sldMkLst>
          <pc:docMk/>
          <pc:sldMk cId="3821301818" sldId="288"/>
        </pc:sldMkLst>
        <pc:spChg chg="mod">
          <ac:chgData name="동욱 황" userId="4ef6500828eae399" providerId="LiveId" clId="{9A47C71C-90E0-444D-9289-A054697F2D96}" dt="2024-04-16T11:09:18.071" v="15132" actId="207"/>
          <ac:spMkLst>
            <pc:docMk/>
            <pc:sldMk cId="3821301818" sldId="288"/>
            <ac:spMk id="2" creationId="{7CAA9A12-43F4-39C0-32AB-20A46FA9B727}"/>
          </ac:spMkLst>
        </pc:spChg>
        <pc:spChg chg="add mod">
          <ac:chgData name="동욱 황" userId="4ef6500828eae399" providerId="LiveId" clId="{9A47C71C-90E0-444D-9289-A054697F2D96}" dt="2024-04-16T11:51:04.641" v="15202" actId="20577"/>
          <ac:spMkLst>
            <pc:docMk/>
            <pc:sldMk cId="3821301818" sldId="288"/>
            <ac:spMk id="4" creationId="{3397AACE-C62D-901D-B0E3-2E4304BAD2EF}"/>
          </ac:spMkLst>
        </pc:spChg>
        <pc:graphicFrameChg chg="add mod modGraphic">
          <ac:chgData name="동욱 황" userId="4ef6500828eae399" providerId="LiveId" clId="{9A47C71C-90E0-444D-9289-A054697F2D96}" dt="2024-04-16T11:07:30.666" v="15014" actId="1076"/>
          <ac:graphicFrameMkLst>
            <pc:docMk/>
            <pc:sldMk cId="3821301818" sldId="288"/>
            <ac:graphicFrameMk id="3" creationId="{83485F3D-479E-0485-83C4-56EC499E56FD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E5F9B-9A03-41ED-96FE-9830435574D6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03B3D-83E2-4451-AD43-6337E434A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56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03B3D-83E2-4451-AD43-6337E434A60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269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F5412-93DF-E194-4E49-8B40D28C0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4C0FFF-FE10-2214-55AE-6BFA7C7FDA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36744-FDAD-4E16-0E77-9A1977E2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1C94-4E21-4EB7-84C4-6E795422F0E3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58BE22-8D0B-2AD8-4BAF-EF7FFD8CE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A2CA2D-9A54-C2B0-96DF-B729CECDB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81BE-DC73-4C24-8DC6-AAB4C9225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055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F4CBE-A478-FBC4-6BCB-2D8B34A8C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6CB59F-9FDB-8CB8-DC5C-C78C14E4D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DFBFDA-8B6C-E4E7-B391-3482C91B0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1C94-4E21-4EB7-84C4-6E795422F0E3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D2ADD2-BAF8-814F-D908-21186CBC4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5592D9-E287-F93A-4340-21B5079BB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81BE-DC73-4C24-8DC6-AAB4C9225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14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2781B4-DE62-E79A-B630-2455825B7A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9A8E4E-EC1C-4984-A770-49F455B24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2A2043-4CD6-147F-190D-4A036DFA9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1C94-4E21-4EB7-84C4-6E795422F0E3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1C0A09-BB86-69B4-1F79-FD972EB6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CFEA83-657F-AEF1-5AF6-2B754F9F9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81BE-DC73-4C24-8DC6-AAB4C9225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787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5E3B8-54F5-D4F0-D8D9-B3F771353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A44181-23AB-4D4E-48D9-AAD48929F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8FAF65-FFA6-8EFC-1362-D83B1A00C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1C94-4E21-4EB7-84C4-6E795422F0E3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741C35-0817-21F2-6E7A-9A6A0D35D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DAAE46-24EA-28E7-E830-E5D6A91E9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81BE-DC73-4C24-8DC6-AAB4C9225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9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32479-B6A2-86CD-F00D-6733BF482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31FF1E-A459-9D9F-16EB-C08FA3F73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2434D3-6048-401E-1DB1-D246C5BFA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1C94-4E21-4EB7-84C4-6E795422F0E3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1D5E69-BF4C-7810-8169-91DC4551D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3D3F4A-72B7-055A-A507-816D09EEF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81BE-DC73-4C24-8DC6-AAB4C9225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424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0CB27-6E47-6AEF-97E7-F33330096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7326E6-884C-3E76-E783-FD4AF1D6B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7B36D9-61DC-8090-05E0-2C4ACC015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8F5971-38F4-7578-71BC-97CCB3B86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1C94-4E21-4EB7-84C4-6E795422F0E3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643972-DD49-6F15-1D4E-64E180C50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C08BA3-3EB5-C864-6A8B-803795E63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81BE-DC73-4C24-8DC6-AAB4C9225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10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FD5B1-7AFC-DB08-0273-9480CC173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97135D-27DA-14AF-322E-15FB6BBFE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3D863B-BAD8-5480-8ADC-B29C7A3C4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0F120D-6016-601C-3F98-814ADF0F4B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75A3E3-C5DF-2F61-F494-6110164B66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A419C6-116E-CAAE-7EBA-F92931EE2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1C94-4E21-4EB7-84C4-6E795422F0E3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17A605-38EE-6076-B9C1-4177D213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B695704-3238-79F1-C8D5-CCCFBD189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81BE-DC73-4C24-8DC6-AAB4C9225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238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A0C42-426C-14E2-EC65-B92FE061A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695C5B-C5C6-7348-53DB-82DC19F93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1C94-4E21-4EB7-84C4-6E795422F0E3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492484-9032-A784-4C7C-A5FFCB2FE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5B2ED5-3E7B-577B-9585-714BB0070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81BE-DC73-4C24-8DC6-AAB4C9225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870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6F8F4B-8253-308B-0EC8-77FD1EC3F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1C94-4E21-4EB7-84C4-6E795422F0E3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E829CE-5BE6-30FA-20DE-3970EF970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A303D4-26F2-C04F-BBA3-D45A5B85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81BE-DC73-4C24-8DC6-AAB4C9225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729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AA38F-07E4-9067-B88A-63ADA5FAC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F9285F-2E1C-6B59-122E-0E89D3A54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78D637-E395-9E9B-F947-AA70D03CD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10B93B-F1A4-090C-21A5-3BB22520F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1C94-4E21-4EB7-84C4-6E795422F0E3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9155D9-2952-A8C9-4B8C-7D56A4DFF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4D35E2-7DF0-49D2-5E39-94E44DE9B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81BE-DC73-4C24-8DC6-AAB4C9225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091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F8C3C-E35D-4E60-A909-9DAC04FB7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F98F5C-C10A-300E-1A86-4E24AB04DC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E2695E-A7DD-88E0-B09F-2B7EDA7FE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BCB2F0-F291-36DD-AD80-E1D439973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1C94-4E21-4EB7-84C4-6E795422F0E3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3E2148-3B62-A79C-496F-E7D42C2ED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252ABE-DF4F-64FA-529C-83050364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81BE-DC73-4C24-8DC6-AAB4C9225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845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C3484F-F84F-2899-BEA0-D7FFBEA87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E8B5C8-F9DD-B898-2849-1EA4FF2AC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680A10-22C4-34AA-E0E6-4018C557F3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B1C94-4E21-4EB7-84C4-6E795422F0E3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1EA5D1-5E3E-3E00-57D9-FF9766B900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83ED79-D7D5-7969-2CC7-8B163BD967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E81BE-DC73-4C24-8DC6-AAB4C9225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012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0AEE30-E81C-41E3-31AA-4DFDA562F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53153"/>
            <a:ext cx="12192000" cy="1122363"/>
          </a:xfrm>
        </p:spPr>
        <p:txBody>
          <a:bodyPr>
            <a:norm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전력 사용량 예측 공모전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C546CA-2BA2-E9EC-9744-117F6DB984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868" y="3917952"/>
            <a:ext cx="10752666" cy="840312"/>
          </a:xfrm>
        </p:spPr>
        <p:txBody>
          <a:bodyPr/>
          <a:lstStyle/>
          <a:p>
            <a:r>
              <a:rPr lang="ko-KR" altLang="en-US" b="1">
                <a:solidFill>
                  <a:schemeClr val="bg1"/>
                </a:solidFill>
              </a:rPr>
              <a:t>인공지능 기반 건물 유형별 전력소비량 예측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EEFA7-7975-2CD9-CC69-5BCD08A8B378}"/>
              </a:ext>
            </a:extLst>
          </p:cNvPr>
          <p:cNvCxnSpPr>
            <a:cxnSpLocks/>
          </p:cNvCxnSpPr>
          <p:nvPr/>
        </p:nvCxnSpPr>
        <p:spPr>
          <a:xfrm>
            <a:off x="795867" y="3577695"/>
            <a:ext cx="10752666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52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2">
            <a:extLst>
              <a:ext uri="{FF2B5EF4-FFF2-40B4-BE49-F238E27FC236}">
                <a16:creationId xmlns:a16="http://schemas.microsoft.com/office/drawing/2014/main" id="{BBDD50A2-2BBE-D666-192D-D592D3FAFEA1}"/>
              </a:ext>
            </a:extLst>
          </p:cNvPr>
          <p:cNvSpPr/>
          <p:nvPr/>
        </p:nvSpPr>
        <p:spPr>
          <a:xfrm>
            <a:off x="0" y="-9525"/>
            <a:ext cx="1628384" cy="6858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123;p3">
            <a:extLst>
              <a:ext uri="{FF2B5EF4-FFF2-40B4-BE49-F238E27FC236}">
                <a16:creationId xmlns:a16="http://schemas.microsoft.com/office/drawing/2014/main" id="{12094BAE-EDFE-D707-2D9A-D80F592E64BA}"/>
              </a:ext>
            </a:extLst>
          </p:cNvPr>
          <p:cNvSpPr txBox="1"/>
          <p:nvPr/>
        </p:nvSpPr>
        <p:spPr>
          <a:xfrm>
            <a:off x="1726240" y="385330"/>
            <a:ext cx="33406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이해</a:t>
            </a:r>
            <a:endParaRPr sz="32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23;p3">
            <a:extLst>
              <a:ext uri="{FF2B5EF4-FFF2-40B4-BE49-F238E27FC236}">
                <a16:creationId xmlns:a16="http://schemas.microsoft.com/office/drawing/2014/main" id="{6027C991-84FE-42BD-7CB1-D581531CC4D4}"/>
              </a:ext>
            </a:extLst>
          </p:cNvPr>
          <p:cNvSpPr txBox="1"/>
          <p:nvPr/>
        </p:nvSpPr>
        <p:spPr>
          <a:xfrm>
            <a:off x="1857873" y="1220583"/>
            <a:ext cx="907642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rgbClr val="FFFF00"/>
                </a:solidFill>
                <a:latin typeface="+mj-lt"/>
                <a:ea typeface="Malgun Gothic"/>
                <a:cs typeface="Malgun Gothic"/>
                <a:sym typeface="Malgun Gothic"/>
              </a:rPr>
              <a:t>train </a:t>
            </a:r>
            <a:r>
              <a:rPr lang="en-US" altLang="ko-KR" sz="24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- </a:t>
            </a:r>
            <a:r>
              <a:rPr lang="ko-KR" altLang="en-US" sz="24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시공간</a:t>
            </a:r>
            <a:r>
              <a:rPr lang="en-US" altLang="ko-KR" sz="24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24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날씨 데이터 </a:t>
            </a:r>
            <a:r>
              <a:rPr lang="en-US" altLang="ko-KR" sz="16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(2022.06.01 ~ 2022.08.24) </a:t>
            </a:r>
            <a:endParaRPr sz="24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" name="Google Shape;229;p7">
            <a:extLst>
              <a:ext uri="{FF2B5EF4-FFF2-40B4-BE49-F238E27FC236}">
                <a16:creationId xmlns:a16="http://schemas.microsoft.com/office/drawing/2014/main" id="{D9557613-2D2C-B9BD-774E-F38EEF1CB0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6949719"/>
              </p:ext>
            </p:extLst>
          </p:nvPr>
        </p:nvGraphicFramePr>
        <p:xfrm>
          <a:off x="1912065" y="1634582"/>
          <a:ext cx="9932775" cy="47335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6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6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4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 u="none" strike="noStrike" cap="none" dirty="0" err="1">
                          <a:solidFill>
                            <a:schemeClr val="dk1"/>
                          </a:solidFill>
                        </a:rPr>
                        <a:t>변수명</a:t>
                      </a:r>
                      <a:endParaRPr sz="20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 u="none" strike="noStrike" cap="none" dirty="0">
                          <a:solidFill>
                            <a:schemeClr val="dk1"/>
                          </a:solidFill>
                        </a:rPr>
                        <a:t>데이터 </a:t>
                      </a:r>
                      <a:r>
                        <a:rPr lang="ko-KR" sz="2000" b="1" u="none" strike="noStrike" cap="none" dirty="0" err="1">
                          <a:solidFill>
                            <a:schemeClr val="dk1"/>
                          </a:solidFill>
                        </a:rPr>
                        <a:t>Shape</a:t>
                      </a:r>
                      <a:endParaRPr sz="20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 u="none" strike="noStrike" cap="none" dirty="0">
                          <a:solidFill>
                            <a:schemeClr val="dk1"/>
                          </a:solidFill>
                        </a:rPr>
                        <a:t>데이터 자료형</a:t>
                      </a:r>
                      <a:endParaRPr sz="20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 u="none" strike="noStrike" cap="none" dirty="0">
                          <a:solidFill>
                            <a:schemeClr val="dk1"/>
                          </a:solidFill>
                        </a:rPr>
                        <a:t>변수 설명</a:t>
                      </a:r>
                      <a:endParaRPr sz="20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num_date_time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10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 dirty="0"/>
                        <a:t>204000행 10열</a:t>
                      </a:r>
                      <a:endParaRPr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 dirty="0"/>
                        <a:t>(204000, 10)</a:t>
                      </a:r>
                      <a:endParaRPr sz="18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Object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건물번호 + 일시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 dirty="0">
                          <a:solidFill>
                            <a:schemeClr val="dk1"/>
                          </a:solidFill>
                        </a:rPr>
                        <a:t>건물번호</a:t>
                      </a:r>
                      <a:endParaRPr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Int64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strike="noStrike" cap="none"/>
                        <a:t>건물1 ~ 건물100 (총 100개)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일시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Object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2022.06.01~2022.08.24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기온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Float64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>
                          <a:solidFill>
                            <a:schemeClr val="dk1"/>
                          </a:solidFill>
                        </a:rPr>
                        <a:t>온도(C)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강수량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strike="noStrike" cap="none"/>
                        <a:t>Float64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>
                          <a:solidFill>
                            <a:schemeClr val="dk1"/>
                          </a:solidFill>
                        </a:rPr>
                        <a:t>강수량(mm)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풍속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Float64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바람의 속도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습도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Float64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대기 중 수증기 량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3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일조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Float64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땅 위에 비치는 태양광 시간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3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일사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Float64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>
                          <a:solidFill>
                            <a:schemeClr val="dk1"/>
                          </a:solidFill>
                        </a:rPr>
                        <a:t>태양으로부터 방출되는 에너지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3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 u="none" strike="noStrike" cap="none" dirty="0">
                          <a:solidFill>
                            <a:srgbClr val="FF0000"/>
                          </a:solidFill>
                        </a:rPr>
                        <a:t>전력소비량</a:t>
                      </a:r>
                      <a:endParaRPr sz="18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Float64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 u="none" strike="noStrike" cap="none" dirty="0">
                          <a:solidFill>
                            <a:srgbClr val="FF0000"/>
                          </a:solidFill>
                        </a:rPr>
                        <a:t>Target Data</a:t>
                      </a:r>
                      <a:endParaRPr sz="18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Google Shape;124;p3">
            <a:extLst>
              <a:ext uri="{FF2B5EF4-FFF2-40B4-BE49-F238E27FC236}">
                <a16:creationId xmlns:a16="http://schemas.microsoft.com/office/drawing/2014/main" id="{A963A8AE-57FE-0664-92FB-F54BF5C8D8B3}"/>
              </a:ext>
            </a:extLst>
          </p:cNvPr>
          <p:cNvSpPr txBox="1"/>
          <p:nvPr/>
        </p:nvSpPr>
        <p:spPr>
          <a:xfrm>
            <a:off x="7353701" y="46816"/>
            <a:ext cx="483829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 개발 환경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설명</a:t>
            </a:r>
            <a:endParaRPr sz="20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54391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2">
            <a:extLst>
              <a:ext uri="{FF2B5EF4-FFF2-40B4-BE49-F238E27FC236}">
                <a16:creationId xmlns:a16="http://schemas.microsoft.com/office/drawing/2014/main" id="{BBDD50A2-2BBE-D666-192D-D592D3FAFEA1}"/>
              </a:ext>
            </a:extLst>
          </p:cNvPr>
          <p:cNvSpPr/>
          <p:nvPr/>
        </p:nvSpPr>
        <p:spPr>
          <a:xfrm>
            <a:off x="0" y="0"/>
            <a:ext cx="1628384" cy="6858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123;p3">
            <a:extLst>
              <a:ext uri="{FF2B5EF4-FFF2-40B4-BE49-F238E27FC236}">
                <a16:creationId xmlns:a16="http://schemas.microsoft.com/office/drawing/2014/main" id="{FA31709A-94E1-6CE9-BB34-52C9012FCC40}"/>
              </a:ext>
            </a:extLst>
          </p:cNvPr>
          <p:cNvSpPr txBox="1"/>
          <p:nvPr/>
        </p:nvSpPr>
        <p:spPr>
          <a:xfrm>
            <a:off x="1726240" y="385330"/>
            <a:ext cx="33406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이해</a:t>
            </a:r>
            <a:endParaRPr sz="32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" name="Google Shape;245;p8">
            <a:extLst>
              <a:ext uri="{FF2B5EF4-FFF2-40B4-BE49-F238E27FC236}">
                <a16:creationId xmlns:a16="http://schemas.microsoft.com/office/drawing/2014/main" id="{E6DD50A8-7285-13B5-B50B-13BD5DC3D3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093610"/>
              </p:ext>
            </p:extLst>
          </p:nvPr>
        </p:nvGraphicFramePr>
        <p:xfrm>
          <a:off x="2137176" y="1931907"/>
          <a:ext cx="9328650" cy="36142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7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1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 u="none" strike="noStrike" cap="none" dirty="0" err="1">
                          <a:solidFill>
                            <a:schemeClr val="dk1"/>
                          </a:solidFill>
                        </a:rPr>
                        <a:t>변수명</a:t>
                      </a:r>
                      <a:endParaRPr sz="20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 u="none" strike="noStrike" cap="none" dirty="0">
                          <a:solidFill>
                            <a:schemeClr val="dk1"/>
                          </a:solidFill>
                        </a:rPr>
                        <a:t>데이터 </a:t>
                      </a:r>
                      <a:r>
                        <a:rPr lang="ko-KR" sz="2000" b="1" u="none" strike="noStrike" cap="none" dirty="0" err="1">
                          <a:solidFill>
                            <a:schemeClr val="dk1"/>
                          </a:solidFill>
                        </a:rPr>
                        <a:t>Shape</a:t>
                      </a:r>
                      <a:endParaRPr sz="20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 u="none" strike="noStrike" cap="none">
                          <a:solidFill>
                            <a:schemeClr val="dk1"/>
                          </a:solidFill>
                        </a:rPr>
                        <a:t>데이터 자료형</a:t>
                      </a:r>
                      <a:endParaRPr sz="20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 u="none" strike="noStrike" cap="none" dirty="0">
                          <a:solidFill>
                            <a:schemeClr val="dk1"/>
                          </a:solidFill>
                        </a:rPr>
                        <a:t>변수 설명</a:t>
                      </a:r>
                      <a:endParaRPr sz="20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num_date_time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 dirty="0"/>
                        <a:t>16800행 7열</a:t>
                      </a:r>
                      <a:endParaRPr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 dirty="0"/>
                        <a:t>(16800,7)</a:t>
                      </a:r>
                      <a:endParaRPr sz="18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 dirty="0" err="1"/>
                        <a:t>Object</a:t>
                      </a:r>
                      <a:endParaRPr sz="18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 dirty="0">
                          <a:solidFill>
                            <a:schemeClr val="dk1"/>
                          </a:solidFill>
                        </a:rPr>
                        <a:t>건물번호, 기록일시(1시간)</a:t>
                      </a:r>
                      <a:endParaRPr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/>
                        <a:t>건물번호</a:t>
                      </a:r>
                      <a:endParaRPr sz="1800" b="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Int64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1~100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/>
                        <a:t>일시</a:t>
                      </a:r>
                      <a:endParaRPr sz="1800" b="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Object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2022.08.25~2022.08.31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/>
                        <a:t>기온</a:t>
                      </a:r>
                      <a:endParaRPr sz="1800" b="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Float64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>
                          <a:solidFill>
                            <a:schemeClr val="dk1"/>
                          </a:solidFill>
                        </a:rPr>
                        <a:t>온도(C)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강수량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Float64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강수량(mm)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1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풍속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Float64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바람의 속도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1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습도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Int64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u="none" strike="noStrike" cap="none" dirty="0">
                          <a:solidFill>
                            <a:schemeClr val="dk1"/>
                          </a:solidFill>
                        </a:rPr>
                        <a:t>대기 중 수증기 량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Google Shape;123;p3">
            <a:extLst>
              <a:ext uri="{FF2B5EF4-FFF2-40B4-BE49-F238E27FC236}">
                <a16:creationId xmlns:a16="http://schemas.microsoft.com/office/drawing/2014/main" id="{E3F98104-2083-642D-5919-64FBABC2842D}"/>
              </a:ext>
            </a:extLst>
          </p:cNvPr>
          <p:cNvSpPr txBox="1"/>
          <p:nvPr/>
        </p:nvSpPr>
        <p:spPr>
          <a:xfrm>
            <a:off x="2118910" y="1489533"/>
            <a:ext cx="907642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rgbClr val="FFFF00"/>
                </a:solidFill>
                <a:latin typeface="+mj-lt"/>
                <a:ea typeface="Malgun Gothic"/>
                <a:cs typeface="Malgun Gothic"/>
                <a:sym typeface="Malgun Gothic"/>
              </a:rPr>
              <a:t>Test </a:t>
            </a:r>
            <a:r>
              <a:rPr lang="en-US" altLang="ko-KR" sz="24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- </a:t>
            </a:r>
            <a:r>
              <a:rPr lang="ko-KR" altLang="en-US" sz="24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시공간</a:t>
            </a:r>
            <a:r>
              <a:rPr lang="en-US" altLang="ko-KR" sz="24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24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날씨 데이터 </a:t>
            </a:r>
            <a:r>
              <a:rPr lang="en-US" altLang="ko-KR" sz="16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(2022.08.25 ~ 2022.08.31) </a:t>
            </a:r>
            <a:endParaRPr sz="24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23;p3">
            <a:extLst>
              <a:ext uri="{FF2B5EF4-FFF2-40B4-BE49-F238E27FC236}">
                <a16:creationId xmlns:a16="http://schemas.microsoft.com/office/drawing/2014/main" id="{955BAC5A-1B14-FC8B-3E9D-3DBDD9CD153D}"/>
              </a:ext>
            </a:extLst>
          </p:cNvPr>
          <p:cNvSpPr txBox="1"/>
          <p:nvPr/>
        </p:nvSpPr>
        <p:spPr>
          <a:xfrm>
            <a:off x="2137176" y="5757669"/>
            <a:ext cx="932865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u="sng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Test </a:t>
            </a:r>
            <a:r>
              <a:rPr lang="ko-KR" altLang="en-US" sz="2000" b="1" u="sng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데이터에는 전력사용량 </a:t>
            </a:r>
            <a:r>
              <a:rPr lang="en-US" altLang="ko-KR" sz="2000" b="1" u="sng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(Target)</a:t>
            </a:r>
            <a:r>
              <a:rPr lang="ko-KR" altLang="en-US" sz="2000" b="1" u="sng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과 일조</a:t>
            </a:r>
            <a:r>
              <a:rPr lang="en-US" altLang="ko-KR" sz="2000" b="1" u="sng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2000" b="1" u="sng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일사 데이터가 없음</a:t>
            </a:r>
            <a:endParaRPr sz="2000" b="1" u="sng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24;p3">
            <a:extLst>
              <a:ext uri="{FF2B5EF4-FFF2-40B4-BE49-F238E27FC236}">
                <a16:creationId xmlns:a16="http://schemas.microsoft.com/office/drawing/2014/main" id="{09B0B7D0-D0AF-6DE5-8F87-9C46A27E38F0}"/>
              </a:ext>
            </a:extLst>
          </p:cNvPr>
          <p:cNvSpPr txBox="1"/>
          <p:nvPr/>
        </p:nvSpPr>
        <p:spPr>
          <a:xfrm>
            <a:off x="7353701" y="46816"/>
            <a:ext cx="483829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 개발 환경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설명</a:t>
            </a:r>
            <a:endParaRPr sz="20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77288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2">
            <a:extLst>
              <a:ext uri="{FF2B5EF4-FFF2-40B4-BE49-F238E27FC236}">
                <a16:creationId xmlns:a16="http://schemas.microsoft.com/office/drawing/2014/main" id="{BBDD50A2-2BBE-D666-192D-D592D3FAFEA1}"/>
              </a:ext>
            </a:extLst>
          </p:cNvPr>
          <p:cNvSpPr/>
          <p:nvPr/>
        </p:nvSpPr>
        <p:spPr>
          <a:xfrm>
            <a:off x="0" y="0"/>
            <a:ext cx="1628384" cy="6858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123;p3">
            <a:extLst>
              <a:ext uri="{FF2B5EF4-FFF2-40B4-BE49-F238E27FC236}">
                <a16:creationId xmlns:a16="http://schemas.microsoft.com/office/drawing/2014/main" id="{FA31709A-94E1-6CE9-BB34-52C9012FCC40}"/>
              </a:ext>
            </a:extLst>
          </p:cNvPr>
          <p:cNvSpPr txBox="1"/>
          <p:nvPr/>
        </p:nvSpPr>
        <p:spPr>
          <a:xfrm>
            <a:off x="1726240" y="385330"/>
            <a:ext cx="33406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이해</a:t>
            </a:r>
            <a:endParaRPr sz="32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" name="Google Shape;245;p8">
            <a:extLst>
              <a:ext uri="{FF2B5EF4-FFF2-40B4-BE49-F238E27FC236}">
                <a16:creationId xmlns:a16="http://schemas.microsoft.com/office/drawing/2014/main" id="{D67D73C2-3121-DCB3-E7A5-88BCBD528A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9262006"/>
              </p:ext>
            </p:extLst>
          </p:nvPr>
        </p:nvGraphicFramePr>
        <p:xfrm>
          <a:off x="2137176" y="1931906"/>
          <a:ext cx="9328650" cy="34365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7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3641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 u="none" strike="noStrike" cap="none" dirty="0" err="1">
                          <a:solidFill>
                            <a:schemeClr val="dk1"/>
                          </a:solidFill>
                        </a:rPr>
                        <a:t>변수명</a:t>
                      </a:r>
                      <a:endParaRPr sz="20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 u="none" strike="noStrike" cap="none" dirty="0">
                          <a:solidFill>
                            <a:schemeClr val="dk1"/>
                          </a:solidFill>
                        </a:rPr>
                        <a:t>데이터 </a:t>
                      </a:r>
                      <a:r>
                        <a:rPr lang="ko-KR" sz="2000" b="1" u="none" strike="noStrike" cap="none" dirty="0" err="1">
                          <a:solidFill>
                            <a:schemeClr val="dk1"/>
                          </a:solidFill>
                        </a:rPr>
                        <a:t>Shape</a:t>
                      </a:r>
                      <a:endParaRPr sz="20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 u="none" strike="noStrike" cap="none" dirty="0">
                          <a:solidFill>
                            <a:schemeClr val="dk1"/>
                          </a:solidFill>
                        </a:rPr>
                        <a:t>데이터 자료형</a:t>
                      </a:r>
                      <a:endParaRPr sz="20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 u="none" strike="noStrike" cap="none" dirty="0">
                          <a:solidFill>
                            <a:schemeClr val="dk1"/>
                          </a:solidFill>
                        </a:rPr>
                        <a:t>변수 설명</a:t>
                      </a:r>
                      <a:endParaRPr sz="20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641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 dirty="0" err="1">
                          <a:solidFill>
                            <a:schemeClr val="dk1"/>
                          </a:solidFill>
                        </a:rPr>
                        <a:t>num_date_time</a:t>
                      </a:r>
                      <a:endParaRPr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 dirty="0"/>
                        <a:t>16800행 7열</a:t>
                      </a:r>
                      <a:endParaRPr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 dirty="0"/>
                        <a:t>(16800,</a:t>
                      </a:r>
                      <a:r>
                        <a:rPr lang="en-US" altLang="ko-KR" sz="1800" u="none" strike="noStrike" cap="none" dirty="0"/>
                        <a:t>2</a:t>
                      </a:r>
                      <a:r>
                        <a:rPr lang="ko-KR" sz="1800" u="none" strike="noStrike" cap="none" dirty="0"/>
                        <a:t>)</a:t>
                      </a:r>
                      <a:endParaRPr sz="1800" u="none" strike="noStrike" cap="none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 dirty="0" err="1"/>
                        <a:t>Object</a:t>
                      </a:r>
                      <a:endParaRPr sz="18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 dirty="0">
                          <a:solidFill>
                            <a:schemeClr val="dk1"/>
                          </a:solidFill>
                        </a:rPr>
                        <a:t>건물번호, 기록일시(1시간)</a:t>
                      </a:r>
                      <a:endParaRPr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373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 dirty="0"/>
                        <a:t>answer</a:t>
                      </a:r>
                      <a:endParaRPr sz="1800" b="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 dirty="0"/>
                        <a:t>Int64</a:t>
                      </a:r>
                      <a:endParaRPr sz="1800" u="none" strike="noStrike" cap="none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altLang="en-US" sz="1800" b="0" u="none" strike="noStrike" cap="none" dirty="0">
                          <a:solidFill>
                            <a:schemeClr val="dk1"/>
                          </a:solidFill>
                        </a:rPr>
                        <a:t>전력사용량 예측 값 작성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Google Shape;123;p3">
            <a:extLst>
              <a:ext uri="{FF2B5EF4-FFF2-40B4-BE49-F238E27FC236}">
                <a16:creationId xmlns:a16="http://schemas.microsoft.com/office/drawing/2014/main" id="{3D9D8DC5-C36D-8521-2B06-C06935B960BB}"/>
              </a:ext>
            </a:extLst>
          </p:cNvPr>
          <p:cNvSpPr txBox="1"/>
          <p:nvPr/>
        </p:nvSpPr>
        <p:spPr>
          <a:xfrm>
            <a:off x="2118910" y="1489533"/>
            <a:ext cx="907642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rgbClr val="FFFF00"/>
                </a:solidFill>
                <a:latin typeface="+mj-lt"/>
                <a:ea typeface="Malgun Gothic"/>
                <a:cs typeface="Malgun Gothic"/>
                <a:sym typeface="Malgun Gothic"/>
              </a:rPr>
              <a:t>Submission </a:t>
            </a:r>
            <a:r>
              <a:rPr lang="en-US" altLang="ko-KR" sz="24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– </a:t>
            </a:r>
            <a:r>
              <a:rPr lang="ko-KR" altLang="en-US" sz="24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예측 값 제출 파일</a:t>
            </a:r>
            <a:endParaRPr sz="24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24;p3">
            <a:extLst>
              <a:ext uri="{FF2B5EF4-FFF2-40B4-BE49-F238E27FC236}">
                <a16:creationId xmlns:a16="http://schemas.microsoft.com/office/drawing/2014/main" id="{A2D85A0C-25D7-9328-3AE1-083855942FF6}"/>
              </a:ext>
            </a:extLst>
          </p:cNvPr>
          <p:cNvSpPr txBox="1"/>
          <p:nvPr/>
        </p:nvSpPr>
        <p:spPr>
          <a:xfrm>
            <a:off x="7353701" y="46816"/>
            <a:ext cx="483829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 개발 환경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설명</a:t>
            </a:r>
            <a:endParaRPr sz="20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12241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3;p3">
            <a:extLst>
              <a:ext uri="{FF2B5EF4-FFF2-40B4-BE49-F238E27FC236}">
                <a16:creationId xmlns:a16="http://schemas.microsoft.com/office/drawing/2014/main" id="{FA31709A-94E1-6CE9-BB34-52C9012FCC40}"/>
              </a:ext>
            </a:extLst>
          </p:cNvPr>
          <p:cNvSpPr txBox="1"/>
          <p:nvPr/>
        </p:nvSpPr>
        <p:spPr>
          <a:xfrm>
            <a:off x="157321" y="288373"/>
            <a:ext cx="33406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전처리</a:t>
            </a:r>
            <a:endParaRPr sz="32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24;p3">
            <a:extLst>
              <a:ext uri="{FF2B5EF4-FFF2-40B4-BE49-F238E27FC236}">
                <a16:creationId xmlns:a16="http://schemas.microsoft.com/office/drawing/2014/main" id="{A2D85A0C-25D7-9328-3AE1-083855942FF6}"/>
              </a:ext>
            </a:extLst>
          </p:cNvPr>
          <p:cNvSpPr txBox="1"/>
          <p:nvPr/>
        </p:nvSpPr>
        <p:spPr>
          <a:xfrm>
            <a:off x="6594076" y="46816"/>
            <a:ext cx="559792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Building</a:t>
            </a:r>
            <a:r>
              <a:rPr lang="ko-KR" altLang="en-US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 전처리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&gt; train &amp;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test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전처리</a:t>
            </a:r>
            <a:endParaRPr sz="20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85C793B-E362-18CB-AD10-2B63F6BFF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86" y="1819175"/>
            <a:ext cx="5878491" cy="459644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9" name="Google Shape;124;p3">
            <a:extLst>
              <a:ext uri="{FF2B5EF4-FFF2-40B4-BE49-F238E27FC236}">
                <a16:creationId xmlns:a16="http://schemas.microsoft.com/office/drawing/2014/main" id="{BF069822-A975-7875-FAFE-F14E18ECEEF6}"/>
              </a:ext>
            </a:extLst>
          </p:cNvPr>
          <p:cNvSpPr txBox="1"/>
          <p:nvPr/>
        </p:nvSpPr>
        <p:spPr>
          <a:xfrm>
            <a:off x="715586" y="1392746"/>
            <a:ext cx="587849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Building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 데이터 결측치 비율</a:t>
            </a:r>
            <a:endParaRPr sz="20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" name="Google Shape;258;p9">
            <a:extLst>
              <a:ext uri="{FF2B5EF4-FFF2-40B4-BE49-F238E27FC236}">
                <a16:creationId xmlns:a16="http://schemas.microsoft.com/office/drawing/2014/main" id="{2DC259A2-80AA-D8E3-E0D2-CF3616E88E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7098222"/>
              </p:ext>
            </p:extLst>
          </p:nvPr>
        </p:nvGraphicFramePr>
        <p:xfrm>
          <a:off x="6825354" y="2025432"/>
          <a:ext cx="5278801" cy="355061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70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13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70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538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u="none" strike="noStrike" cap="none" dirty="0">
                          <a:solidFill>
                            <a:schemeClr val="dk1"/>
                          </a:solidFill>
                        </a:rPr>
                        <a:t>변수</a:t>
                      </a:r>
                      <a:endParaRPr sz="14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u="none" strike="noStrike" cap="none" dirty="0">
                          <a:solidFill>
                            <a:schemeClr val="dk1"/>
                          </a:solidFill>
                        </a:rPr>
                        <a:t>처리 전</a:t>
                      </a:r>
                      <a:endParaRPr sz="14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u="none" strike="noStrike" cap="none" dirty="0">
                          <a:solidFill>
                            <a:schemeClr val="dk1"/>
                          </a:solidFill>
                        </a:rPr>
                        <a:t>처리 후</a:t>
                      </a:r>
                      <a:endParaRPr sz="14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u="none" strike="noStrike" cap="none" dirty="0">
                          <a:solidFill>
                            <a:schemeClr val="dk1"/>
                          </a:solidFill>
                        </a:rPr>
                        <a:t>근거</a:t>
                      </a:r>
                      <a:endParaRPr sz="14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461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u="none" strike="noStrike" cap="none">
                          <a:solidFill>
                            <a:schemeClr val="dk1"/>
                          </a:solidFill>
                        </a:rPr>
                        <a:t>태양광용량</a:t>
                      </a: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u="none" strike="noStrike" cap="none" dirty="0">
                          <a:solidFill>
                            <a:schemeClr val="dk1"/>
                          </a:solidFill>
                        </a:rPr>
                        <a:t>‘-’</a:t>
                      </a:r>
                      <a:endParaRPr sz="1400" b="1" dirty="0"/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1" u="none" strike="noStrike" cap="none" dirty="0">
                          <a:solidFill>
                            <a:schemeClr val="dk1"/>
                          </a:solidFill>
                        </a:rPr>
                        <a:t>0</a:t>
                      </a:r>
                      <a:endParaRPr sz="14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u="none" strike="noStrike" cap="none" dirty="0">
                          <a:solidFill>
                            <a:schemeClr val="dk1"/>
                          </a:solidFill>
                        </a:rPr>
                        <a:t>해당 값이 비어 있는 이유가 태양광 시설이 없기 때문에 관련 컬럼값을 모두 </a:t>
                      </a:r>
                      <a:r>
                        <a:rPr lang="en-US" altLang="ko-KR" sz="1400" b="1" u="none" strike="noStrike" cap="none" dirty="0">
                          <a:solidFill>
                            <a:schemeClr val="dk1"/>
                          </a:solidFill>
                        </a:rPr>
                        <a:t>0</a:t>
                      </a:r>
                      <a:r>
                        <a:rPr lang="ko-KR" altLang="en-US" sz="1400" b="1" u="none" strike="noStrike" cap="none" dirty="0">
                          <a:solidFill>
                            <a:schemeClr val="dk1"/>
                          </a:solidFill>
                        </a:rPr>
                        <a:t>값으로 처리 </a:t>
                      </a:r>
                      <a:endParaRPr sz="14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191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dk1"/>
                          </a:solidFill>
                        </a:rPr>
                        <a:t>ESG</a:t>
                      </a:r>
                      <a:r>
                        <a:rPr lang="ko-KR" altLang="en-US" sz="1400" b="1" u="none" strike="noStrike" cap="none" dirty="0">
                          <a:solidFill>
                            <a:schemeClr val="dk1"/>
                          </a:solidFill>
                        </a:rPr>
                        <a:t>저장용량</a:t>
                      </a:r>
                      <a:endParaRPr sz="14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u="none" strike="noStrike" cap="none" dirty="0">
                          <a:solidFill>
                            <a:schemeClr val="dk1"/>
                          </a:solidFill>
                        </a:rPr>
                        <a:t>‘</a:t>
                      </a:r>
                      <a:r>
                        <a:rPr lang="en-US" altLang="ko-KR" sz="1400" b="1" u="none" strike="noStrike" cap="none" dirty="0">
                          <a:solidFill>
                            <a:schemeClr val="dk1"/>
                          </a:solidFill>
                        </a:rPr>
                        <a:t>-’</a:t>
                      </a:r>
                      <a:endParaRPr lang="ko-KR" altLang="en-US" sz="1400" b="1" dirty="0"/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1" u="none" strike="noStrike" cap="none" dirty="0">
                          <a:solidFill>
                            <a:schemeClr val="dk1"/>
                          </a:solidFill>
                        </a:rPr>
                        <a:t>0</a:t>
                      </a:r>
                      <a:endParaRPr sz="14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8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1" u="none" strike="noStrike" cap="none" dirty="0">
                          <a:solidFill>
                            <a:schemeClr val="dk1"/>
                          </a:solidFill>
                        </a:rPr>
                        <a:t>PCS</a:t>
                      </a:r>
                      <a:r>
                        <a:rPr lang="ko-KR" altLang="en-US" sz="1400" b="1" u="none" strike="noStrike" cap="none" dirty="0">
                          <a:solidFill>
                            <a:schemeClr val="dk1"/>
                          </a:solidFill>
                        </a:rPr>
                        <a:t>용량</a:t>
                      </a:r>
                      <a:endParaRPr sz="14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u="none" strike="noStrike" cap="none" dirty="0">
                          <a:solidFill>
                            <a:schemeClr val="dk1"/>
                          </a:solidFill>
                        </a:rPr>
                        <a:t>‘</a:t>
                      </a:r>
                      <a:r>
                        <a:rPr lang="en-US" altLang="ko-KR" sz="1400" b="1" u="none" strike="noStrike" cap="none" dirty="0">
                          <a:solidFill>
                            <a:schemeClr val="dk1"/>
                          </a:solidFill>
                        </a:rPr>
                        <a:t>-’</a:t>
                      </a:r>
                      <a:endParaRPr lang="ko-KR" altLang="en-US" sz="1400" b="1" dirty="0"/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1" u="none" strike="noStrike" cap="none" dirty="0">
                          <a:solidFill>
                            <a:schemeClr val="dk1"/>
                          </a:solidFill>
                        </a:rPr>
                        <a:t>0</a:t>
                      </a:r>
                      <a:endParaRPr sz="14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Google Shape;124;p3">
            <a:extLst>
              <a:ext uri="{FF2B5EF4-FFF2-40B4-BE49-F238E27FC236}">
                <a16:creationId xmlns:a16="http://schemas.microsoft.com/office/drawing/2014/main" id="{F24F7B11-134E-45E5-00B7-CF2606C5C41C}"/>
              </a:ext>
            </a:extLst>
          </p:cNvPr>
          <p:cNvSpPr txBox="1"/>
          <p:nvPr/>
        </p:nvSpPr>
        <p:spPr>
          <a:xfrm>
            <a:off x="6913197" y="5776487"/>
            <a:ext cx="527880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세 변수의 데이터 타입을 </a:t>
            </a:r>
            <a:r>
              <a:rPr lang="en-US" altLang="ko-KR" sz="1600" b="1" dirty="0">
                <a:solidFill>
                  <a:srgbClr val="FFFF00"/>
                </a:solidFill>
                <a:latin typeface="+mj-lt"/>
                <a:ea typeface="Malgun Gothic"/>
                <a:cs typeface="Malgun Gothic"/>
                <a:sym typeface="Malgun Gothic"/>
              </a:rPr>
              <a:t>FLOAT64</a:t>
            </a:r>
            <a:r>
              <a:rPr lang="ko-KR" altLang="en-US" sz="16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로 변경</a:t>
            </a:r>
            <a:endParaRPr sz="16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989691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3;p3">
            <a:extLst>
              <a:ext uri="{FF2B5EF4-FFF2-40B4-BE49-F238E27FC236}">
                <a16:creationId xmlns:a16="http://schemas.microsoft.com/office/drawing/2014/main" id="{37BC3568-8908-6A46-6AA8-CA45B94C5CB8}"/>
              </a:ext>
            </a:extLst>
          </p:cNvPr>
          <p:cNvSpPr txBox="1"/>
          <p:nvPr/>
        </p:nvSpPr>
        <p:spPr>
          <a:xfrm>
            <a:off x="157321" y="288373"/>
            <a:ext cx="33406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전처리</a:t>
            </a:r>
            <a:endParaRPr sz="32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C102832-A57D-675A-4D9F-DE0B3E96F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075108"/>
              </p:ext>
            </p:extLst>
          </p:nvPr>
        </p:nvGraphicFramePr>
        <p:xfrm>
          <a:off x="256988" y="2393332"/>
          <a:ext cx="11468847" cy="2334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0446">
                  <a:extLst>
                    <a:ext uri="{9D8B030D-6E8A-4147-A177-3AD203B41FA5}">
                      <a16:colId xmlns:a16="http://schemas.microsoft.com/office/drawing/2014/main" val="336963943"/>
                    </a:ext>
                  </a:extLst>
                </a:gridCol>
                <a:gridCol w="1876465">
                  <a:extLst>
                    <a:ext uri="{9D8B030D-6E8A-4147-A177-3AD203B41FA5}">
                      <a16:colId xmlns:a16="http://schemas.microsoft.com/office/drawing/2014/main" val="335339778"/>
                    </a:ext>
                  </a:extLst>
                </a:gridCol>
                <a:gridCol w="2398996">
                  <a:extLst>
                    <a:ext uri="{9D8B030D-6E8A-4147-A177-3AD203B41FA5}">
                      <a16:colId xmlns:a16="http://schemas.microsoft.com/office/drawing/2014/main" val="2724588369"/>
                    </a:ext>
                  </a:extLst>
                </a:gridCol>
                <a:gridCol w="2734135">
                  <a:extLst>
                    <a:ext uri="{9D8B030D-6E8A-4147-A177-3AD203B41FA5}">
                      <a16:colId xmlns:a16="http://schemas.microsoft.com/office/drawing/2014/main" val="195660497"/>
                    </a:ext>
                  </a:extLst>
                </a:gridCol>
                <a:gridCol w="2548805">
                  <a:extLst>
                    <a:ext uri="{9D8B030D-6E8A-4147-A177-3AD203B41FA5}">
                      <a16:colId xmlns:a16="http://schemas.microsoft.com/office/drawing/2014/main" val="1040238814"/>
                    </a:ext>
                  </a:extLst>
                </a:gridCol>
              </a:tblGrid>
              <a:tr h="5775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건물번호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건물유형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연면적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냉방면적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전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C00000"/>
                          </a:solidFill>
                        </a:rPr>
                        <a:t>냉방면적</a:t>
                      </a:r>
                      <a:r>
                        <a:rPr lang="en-US" altLang="ko-KR" b="1" dirty="0">
                          <a:solidFill>
                            <a:srgbClr val="C00000"/>
                          </a:solidFill>
                        </a:rPr>
                        <a:t>(</a:t>
                      </a:r>
                      <a:r>
                        <a:rPr lang="ko-KR" altLang="en-US" b="1" dirty="0">
                          <a:solidFill>
                            <a:srgbClr val="C00000"/>
                          </a:solidFill>
                        </a:rPr>
                        <a:t>후</a:t>
                      </a:r>
                      <a:r>
                        <a:rPr lang="en-US" altLang="ko-KR" b="1" dirty="0">
                          <a:solidFill>
                            <a:srgbClr val="C00000"/>
                          </a:solidFill>
                        </a:rPr>
                        <a:t>)</a:t>
                      </a:r>
                      <a:endParaRPr lang="ko-KR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61328"/>
                  </a:ext>
                </a:extLst>
              </a:tr>
              <a:tr h="585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아파트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>
                          <a:solidFill>
                            <a:schemeClr val="tx1"/>
                          </a:solidFill>
                          <a:effectLst/>
                        </a:rPr>
                        <a:t>183839.000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>
                          <a:solidFill>
                            <a:srgbClr val="C00000"/>
                          </a:solidFill>
                          <a:effectLst/>
                        </a:rPr>
                        <a:t>14475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72072"/>
                  </a:ext>
                </a:extLst>
              </a:tr>
              <a:tr h="585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아파트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>
                          <a:solidFill>
                            <a:schemeClr val="tx1"/>
                          </a:solidFill>
                          <a:effectLst/>
                        </a:rPr>
                        <a:t>105073.000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>
                          <a:solidFill>
                            <a:srgbClr val="C00000"/>
                          </a:solidFill>
                          <a:effectLst/>
                        </a:rPr>
                        <a:t>82735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271722"/>
                  </a:ext>
                </a:extLst>
              </a:tr>
              <a:tr h="585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67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아파트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>
                          <a:solidFill>
                            <a:schemeClr val="tx1"/>
                          </a:solidFill>
                          <a:effectLst/>
                        </a:rPr>
                        <a:t>389395.928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>
                          <a:solidFill>
                            <a:srgbClr val="C00000"/>
                          </a:solidFill>
                          <a:effectLst/>
                        </a:rPr>
                        <a:t>306611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953721"/>
                  </a:ext>
                </a:extLst>
              </a:tr>
            </a:tbl>
          </a:graphicData>
        </a:graphic>
      </p:graphicFrame>
      <p:sp>
        <p:nvSpPr>
          <p:cNvPr id="8" name="Google Shape;124;p3">
            <a:extLst>
              <a:ext uri="{FF2B5EF4-FFF2-40B4-BE49-F238E27FC236}">
                <a16:creationId xmlns:a16="http://schemas.microsoft.com/office/drawing/2014/main" id="{0ABA4E41-B581-E148-FDBE-851FF67AF2F9}"/>
              </a:ext>
            </a:extLst>
          </p:cNvPr>
          <p:cNvSpPr txBox="1"/>
          <p:nvPr/>
        </p:nvSpPr>
        <p:spPr>
          <a:xfrm>
            <a:off x="256988" y="1984420"/>
            <a:ext cx="1146884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냉방면적이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0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인 행</a:t>
            </a:r>
            <a:endParaRPr sz="20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E1C752-8505-401D-9D41-814751373C32}"/>
              </a:ext>
            </a:extLst>
          </p:cNvPr>
          <p:cNvSpPr txBox="1"/>
          <p:nvPr/>
        </p:nvSpPr>
        <p:spPr>
          <a:xfrm>
            <a:off x="256987" y="5405156"/>
            <a:ext cx="1146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ko-KR" altLang="en-US" b="1" dirty="0">
                <a:solidFill>
                  <a:schemeClr val="bg1"/>
                </a:solidFill>
                <a:latin typeface="+mj-lt"/>
              </a:rPr>
              <a:t>데이터 상의 일관성</a:t>
            </a:r>
            <a:r>
              <a:rPr lang="en-US" altLang="ko-KR" b="1" dirty="0">
                <a:solidFill>
                  <a:schemeClr val="bg1"/>
                </a:solidFill>
                <a:latin typeface="+mj-lt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기존 데이터의 패턴</a:t>
            </a:r>
            <a:r>
              <a:rPr lang="en-US" altLang="ko-KR" b="1" dirty="0">
                <a:solidFill>
                  <a:schemeClr val="bg1"/>
                </a:solidFill>
                <a:latin typeface="+mj-lt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추정의 편의성</a:t>
            </a:r>
            <a:r>
              <a:rPr lang="en-US" altLang="ko-KR" b="1" dirty="0">
                <a:solidFill>
                  <a:schemeClr val="bg1"/>
                </a:solidFill>
                <a:latin typeface="+mj-lt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실용적 접근을 근거로 해당 공식을 사용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6A1C8D-C6DF-5629-7168-38828A31D1FA}"/>
              </a:ext>
            </a:extLst>
          </p:cNvPr>
          <p:cNvSpPr txBox="1"/>
          <p:nvPr/>
        </p:nvSpPr>
        <p:spPr>
          <a:xfrm>
            <a:off x="256987" y="4736585"/>
            <a:ext cx="1146884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000" b="1" i="0" dirty="0">
                <a:solidFill>
                  <a:srgbClr val="ECECEC"/>
                </a:solidFill>
                <a:effectLst/>
                <a:latin typeface="+mj-lt"/>
              </a:rPr>
              <a:t>추정된 냉방면적</a:t>
            </a:r>
            <a:r>
              <a:rPr lang="en-US" altLang="ko-KR" sz="1000" b="1" i="0" dirty="0">
                <a:solidFill>
                  <a:srgbClr val="ECECEC"/>
                </a:solidFill>
                <a:effectLst/>
                <a:latin typeface="+mj-lt"/>
              </a:rPr>
              <a:t>(m²)=</a:t>
            </a:r>
            <a:r>
              <a:rPr lang="ko-KR" altLang="en-US" sz="1000" b="1" i="0" dirty="0">
                <a:solidFill>
                  <a:srgbClr val="ECECEC"/>
                </a:solidFill>
                <a:effectLst/>
                <a:latin typeface="+mj-lt"/>
              </a:rPr>
              <a:t>연면적</a:t>
            </a:r>
            <a:r>
              <a:rPr lang="en-US" altLang="ko-KR" sz="1000" b="1" i="0" dirty="0">
                <a:solidFill>
                  <a:srgbClr val="ECECEC"/>
                </a:solidFill>
                <a:effectLst/>
                <a:latin typeface="+mj-lt"/>
              </a:rPr>
              <a:t>(m²)×</a:t>
            </a:r>
            <a:r>
              <a:rPr lang="ko-KR" altLang="en-US" sz="1000" b="1" i="0" dirty="0">
                <a:solidFill>
                  <a:srgbClr val="ECECEC"/>
                </a:solidFill>
                <a:effectLst/>
                <a:latin typeface="+mj-lt"/>
              </a:rPr>
              <a:t>평균 냉방면적 비율</a:t>
            </a:r>
            <a:endParaRPr lang="ko-KR" altLang="en-US" sz="1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Google Shape;124;p3">
            <a:extLst>
              <a:ext uri="{FF2B5EF4-FFF2-40B4-BE49-F238E27FC236}">
                <a16:creationId xmlns:a16="http://schemas.microsoft.com/office/drawing/2014/main" id="{E36400B5-0060-7B7B-F4FB-135D05DEE150}"/>
              </a:ext>
            </a:extLst>
          </p:cNvPr>
          <p:cNvSpPr txBox="1"/>
          <p:nvPr/>
        </p:nvSpPr>
        <p:spPr>
          <a:xfrm>
            <a:off x="6594076" y="46816"/>
            <a:ext cx="559792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Building</a:t>
            </a:r>
            <a:r>
              <a:rPr lang="ko-KR" altLang="en-US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 전처리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&gt; train &amp;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test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전처리</a:t>
            </a:r>
            <a:endParaRPr sz="20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72142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3;p3">
            <a:extLst>
              <a:ext uri="{FF2B5EF4-FFF2-40B4-BE49-F238E27FC236}">
                <a16:creationId xmlns:a16="http://schemas.microsoft.com/office/drawing/2014/main" id="{706DD749-5838-972B-DC4F-4B9E3B3982E0}"/>
              </a:ext>
            </a:extLst>
          </p:cNvPr>
          <p:cNvSpPr txBox="1"/>
          <p:nvPr/>
        </p:nvSpPr>
        <p:spPr>
          <a:xfrm>
            <a:off x="157321" y="288373"/>
            <a:ext cx="33406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전처리</a:t>
            </a:r>
            <a:endParaRPr sz="32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CB42B5-9CD9-9701-0F77-866E91B55101}"/>
              </a:ext>
            </a:extLst>
          </p:cNvPr>
          <p:cNvSpPr txBox="1"/>
          <p:nvPr/>
        </p:nvSpPr>
        <p:spPr>
          <a:xfrm>
            <a:off x="-854635" y="1420923"/>
            <a:ext cx="4279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j-lt"/>
              </a:rPr>
              <a:t>파생변수 생성</a:t>
            </a:r>
            <a:endParaRPr lang="en-US" altLang="ko-KR" b="1" dirty="0">
              <a:solidFill>
                <a:schemeClr val="bg1"/>
              </a:solidFill>
              <a:latin typeface="+mj-lt"/>
            </a:endParaRPr>
          </a:p>
          <a:p>
            <a:endParaRPr lang="en-US" altLang="ko-KR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B9F92A8-5F8D-B718-2607-FB5AC26C2C31}"/>
              </a:ext>
            </a:extLst>
          </p:cNvPr>
          <p:cNvGrpSpPr/>
          <p:nvPr/>
        </p:nvGrpSpPr>
        <p:grpSpPr>
          <a:xfrm>
            <a:off x="6418344" y="1874834"/>
            <a:ext cx="5436559" cy="1002445"/>
            <a:chOff x="6594075" y="1758291"/>
            <a:chExt cx="5436559" cy="1002445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D2BC9A4-59B7-E24D-4831-75619557EC4C}"/>
                </a:ext>
              </a:extLst>
            </p:cNvPr>
            <p:cNvGrpSpPr/>
            <p:nvPr/>
          </p:nvGrpSpPr>
          <p:grpSpPr>
            <a:xfrm>
              <a:off x="6594076" y="1758291"/>
              <a:ext cx="1673063" cy="613763"/>
              <a:chOff x="6594076" y="2631180"/>
              <a:chExt cx="1673063" cy="613763"/>
            </a:xfrm>
          </p:grpSpPr>
          <p:pic>
            <p:nvPicPr>
              <p:cNvPr id="2054" name="Picture 6" descr="1번 ">
                <a:extLst>
                  <a:ext uri="{FF2B5EF4-FFF2-40B4-BE49-F238E27FC236}">
                    <a16:creationId xmlns:a16="http://schemas.microsoft.com/office/drawing/2014/main" id="{F3614929-4AE0-8C59-DA8C-9A8EB167F29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94076" y="2635343"/>
                <a:ext cx="609600" cy="609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9B7CDAE-2800-04B7-55D4-4A762807886C}"/>
                  </a:ext>
                </a:extLst>
              </p:cNvPr>
              <p:cNvSpPr txBox="1"/>
              <p:nvPr/>
            </p:nvSpPr>
            <p:spPr>
              <a:xfrm>
                <a:off x="7344787" y="2631180"/>
                <a:ext cx="922352" cy="58477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2000" b="1" dirty="0">
                    <a:solidFill>
                      <a:srgbClr val="FFFF00"/>
                    </a:solidFill>
                    <a:latin typeface="+mj-lt"/>
                  </a:rPr>
                  <a:t>휴일</a:t>
                </a:r>
                <a:r>
                  <a:rPr lang="ko-KR" altLang="en-US" sz="3200" b="1" dirty="0">
                    <a:solidFill>
                      <a:schemeClr val="bg1"/>
                    </a:solidFill>
                    <a:latin typeface="+mj-lt"/>
                  </a:rPr>
                  <a:t> </a:t>
                </a:r>
                <a:endParaRPr lang="en-US" altLang="ko-KR" sz="32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96685C7-4670-C384-6B24-18A26AC8E444}"/>
                </a:ext>
              </a:extLst>
            </p:cNvPr>
            <p:cNvSpPr txBox="1"/>
            <p:nvPr/>
          </p:nvSpPr>
          <p:spPr>
            <a:xfrm>
              <a:off x="6594075" y="2391404"/>
              <a:ext cx="543655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  <a:latin typeface="+mj-lt"/>
                </a:rPr>
                <a:t>평일과 주말의 유의미한 전력사용량 차이가 존재</a:t>
              </a:r>
              <a:endParaRPr lang="en-US" altLang="ko-KR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8130565-9FA3-2B7E-CEF3-E01F184A8FC1}"/>
              </a:ext>
            </a:extLst>
          </p:cNvPr>
          <p:cNvGrpSpPr/>
          <p:nvPr/>
        </p:nvGrpSpPr>
        <p:grpSpPr>
          <a:xfrm>
            <a:off x="6418344" y="3384641"/>
            <a:ext cx="5436559" cy="1267187"/>
            <a:chOff x="6594075" y="3339371"/>
            <a:chExt cx="5436559" cy="1267187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FBB6D517-5E43-2364-BEB8-BEBDC2BD3724}"/>
                </a:ext>
              </a:extLst>
            </p:cNvPr>
            <p:cNvGrpSpPr/>
            <p:nvPr/>
          </p:nvGrpSpPr>
          <p:grpSpPr>
            <a:xfrm>
              <a:off x="6594076" y="3339371"/>
              <a:ext cx="2968941" cy="609600"/>
              <a:chOff x="6594076" y="4558572"/>
              <a:chExt cx="2968941" cy="609600"/>
            </a:xfrm>
          </p:grpSpPr>
          <p:pic>
            <p:nvPicPr>
              <p:cNvPr id="2056" name="Picture 8" descr="2 번 ">
                <a:extLst>
                  <a:ext uri="{FF2B5EF4-FFF2-40B4-BE49-F238E27FC236}">
                    <a16:creationId xmlns:a16="http://schemas.microsoft.com/office/drawing/2014/main" id="{AD1654A9-D9BB-55AE-4061-021A768724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94076" y="4558572"/>
                <a:ext cx="609600" cy="609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620B9E3-F518-C60D-2F64-F86A7F10E186}"/>
                  </a:ext>
                </a:extLst>
              </p:cNvPr>
              <p:cNvSpPr txBox="1"/>
              <p:nvPr/>
            </p:nvSpPr>
            <p:spPr>
              <a:xfrm>
                <a:off x="7335822" y="4672281"/>
                <a:ext cx="2227195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2000" b="1" dirty="0">
                    <a:solidFill>
                      <a:srgbClr val="FFFF00"/>
                    </a:solidFill>
                    <a:latin typeface="+mj-lt"/>
                  </a:rPr>
                  <a:t>년</a:t>
                </a:r>
                <a:r>
                  <a:rPr lang="en-US" altLang="ko-KR" sz="2000" b="1" dirty="0">
                    <a:solidFill>
                      <a:srgbClr val="FFFF00"/>
                    </a:solidFill>
                    <a:latin typeface="+mj-lt"/>
                  </a:rPr>
                  <a:t>/</a:t>
                </a:r>
                <a:r>
                  <a:rPr lang="ko-KR" altLang="en-US" sz="2000" b="1" dirty="0">
                    <a:solidFill>
                      <a:srgbClr val="FFFF00"/>
                    </a:solidFill>
                    <a:latin typeface="+mj-lt"/>
                  </a:rPr>
                  <a:t>월</a:t>
                </a:r>
                <a:r>
                  <a:rPr lang="en-US" altLang="ko-KR" sz="2000" b="1" dirty="0">
                    <a:solidFill>
                      <a:srgbClr val="FFFF00"/>
                    </a:solidFill>
                    <a:latin typeface="+mj-lt"/>
                  </a:rPr>
                  <a:t>/</a:t>
                </a:r>
                <a:r>
                  <a:rPr lang="ko-KR" altLang="en-US" sz="2000" b="1" dirty="0">
                    <a:solidFill>
                      <a:srgbClr val="FFFF00"/>
                    </a:solidFill>
                    <a:latin typeface="+mj-lt"/>
                  </a:rPr>
                  <a:t>일</a:t>
                </a:r>
                <a:r>
                  <a:rPr lang="en-US" altLang="ko-KR" sz="2000" b="1" dirty="0">
                    <a:solidFill>
                      <a:srgbClr val="FFFF00"/>
                    </a:solidFill>
                    <a:latin typeface="+mj-lt"/>
                  </a:rPr>
                  <a:t>/</a:t>
                </a:r>
                <a:r>
                  <a:rPr lang="ko-KR" altLang="en-US" sz="2000" b="1" dirty="0">
                    <a:solidFill>
                      <a:srgbClr val="FFFF00"/>
                    </a:solidFill>
                    <a:latin typeface="+mj-lt"/>
                  </a:rPr>
                  <a:t>시</a:t>
                </a:r>
                <a:endParaRPr lang="en-US" altLang="ko-KR" sz="2000" b="1" dirty="0">
                  <a:solidFill>
                    <a:srgbClr val="FFFF00"/>
                  </a:solidFill>
                  <a:latin typeface="+mj-lt"/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B6F0283-0F9F-BE40-5B35-30AF0EB97149}"/>
                </a:ext>
              </a:extLst>
            </p:cNvPr>
            <p:cNvSpPr txBox="1"/>
            <p:nvPr/>
          </p:nvSpPr>
          <p:spPr>
            <a:xfrm>
              <a:off x="6594075" y="3960227"/>
              <a:ext cx="54365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  <a:latin typeface="+mj-lt"/>
                </a:rPr>
                <a:t>기존의 </a:t>
              </a:r>
              <a:r>
                <a:rPr lang="en-US" altLang="ko-KR" b="1" dirty="0">
                  <a:solidFill>
                    <a:schemeClr val="bg1"/>
                  </a:solidFill>
                  <a:latin typeface="+mj-lt"/>
                </a:rPr>
                <a:t>‘num_date_time’ </a:t>
              </a:r>
              <a:r>
                <a:rPr lang="ko-KR" altLang="en-US" b="1" dirty="0">
                  <a:solidFill>
                    <a:schemeClr val="bg1"/>
                  </a:solidFill>
                  <a:latin typeface="+mj-lt"/>
                </a:rPr>
                <a:t>변수로 시간을 제대로 설명하기 어려워 해당 변수 생성</a:t>
              </a:r>
              <a:endParaRPr lang="en-US" altLang="ko-KR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32E9FB9-0818-4816-D3E9-488BE5B04633}"/>
              </a:ext>
            </a:extLst>
          </p:cNvPr>
          <p:cNvGrpSpPr/>
          <p:nvPr/>
        </p:nvGrpSpPr>
        <p:grpSpPr>
          <a:xfrm>
            <a:off x="6418344" y="5159190"/>
            <a:ext cx="5436559" cy="982418"/>
            <a:chOff x="6594074" y="5042647"/>
            <a:chExt cx="5436559" cy="982418"/>
          </a:xfrm>
        </p:grpSpPr>
        <p:pic>
          <p:nvPicPr>
            <p:cNvPr id="2060" name="Picture 12" descr="3 번 ">
              <a:extLst>
                <a:ext uri="{FF2B5EF4-FFF2-40B4-BE49-F238E27FC236}">
                  <a16:creationId xmlns:a16="http://schemas.microsoft.com/office/drawing/2014/main" id="{E75125A9-60A3-B318-CC93-E77930DF00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7475" y="5042647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0E13097-19D2-F17E-9059-4F803CFEF6B3}"/>
                </a:ext>
              </a:extLst>
            </p:cNvPr>
            <p:cNvSpPr txBox="1"/>
            <p:nvPr/>
          </p:nvSpPr>
          <p:spPr>
            <a:xfrm>
              <a:off x="7344787" y="5147391"/>
              <a:ext cx="3359072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b="1" dirty="0">
                  <a:solidFill>
                    <a:srgbClr val="FFFF00"/>
                  </a:solidFill>
                  <a:latin typeface="+mj-lt"/>
                </a:rPr>
                <a:t>cos_time, sin_time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3773B0-CC1B-6EB3-2C59-C651089DF11F}"/>
                </a:ext>
              </a:extLst>
            </p:cNvPr>
            <p:cNvSpPr txBox="1"/>
            <p:nvPr/>
          </p:nvSpPr>
          <p:spPr>
            <a:xfrm>
              <a:off x="6594074" y="5655733"/>
              <a:ext cx="543655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  <a:latin typeface="+mj-lt"/>
                </a:rPr>
                <a:t>시간의 주기성을 표현하기 위해 생성</a:t>
              </a:r>
              <a:endParaRPr lang="en-US" altLang="ko-KR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A324AD6B-D6CD-7A22-7B70-DA9FBD0CF1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097" y="1956551"/>
            <a:ext cx="5374411" cy="413900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Google Shape;124;p3">
            <a:extLst>
              <a:ext uri="{FF2B5EF4-FFF2-40B4-BE49-F238E27FC236}">
                <a16:creationId xmlns:a16="http://schemas.microsoft.com/office/drawing/2014/main" id="{E0BD55F5-19DB-C82F-89AA-49CF45401540}"/>
              </a:ext>
            </a:extLst>
          </p:cNvPr>
          <p:cNvSpPr txBox="1"/>
          <p:nvPr/>
        </p:nvSpPr>
        <p:spPr>
          <a:xfrm>
            <a:off x="6594076" y="46816"/>
            <a:ext cx="559792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Building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 전처리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&gt; </a:t>
            </a:r>
            <a:r>
              <a:rPr lang="en-US" altLang="ko-KR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train &amp;</a:t>
            </a:r>
            <a:r>
              <a:rPr lang="ko-KR" altLang="en-US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test </a:t>
            </a:r>
            <a:r>
              <a:rPr lang="ko-KR" altLang="en-US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전처리</a:t>
            </a:r>
            <a:endParaRPr sz="2000" b="1" dirty="0">
              <a:solidFill>
                <a:srgbClr val="FFC000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22031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3;p3">
            <a:extLst>
              <a:ext uri="{FF2B5EF4-FFF2-40B4-BE49-F238E27FC236}">
                <a16:creationId xmlns:a16="http://schemas.microsoft.com/office/drawing/2014/main" id="{7EAB250F-92A1-DF20-AAFE-27A132AF7E6C}"/>
              </a:ext>
            </a:extLst>
          </p:cNvPr>
          <p:cNvSpPr txBox="1"/>
          <p:nvPr/>
        </p:nvSpPr>
        <p:spPr>
          <a:xfrm>
            <a:off x="157321" y="288373"/>
            <a:ext cx="33406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전처리</a:t>
            </a:r>
            <a:endParaRPr sz="32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FA29E9-F633-F924-E4FE-013D69FDE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19" y="1568824"/>
            <a:ext cx="10192870" cy="415962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51939-031D-C2EB-2675-CBFE72E53442}"/>
              </a:ext>
            </a:extLst>
          </p:cNvPr>
          <p:cNvSpPr txBox="1"/>
          <p:nvPr/>
        </p:nvSpPr>
        <p:spPr>
          <a:xfrm>
            <a:off x="681319" y="5878676"/>
            <a:ext cx="1019287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+mj-lt"/>
              </a:rPr>
              <a:t>태양광용량</a:t>
            </a:r>
            <a:r>
              <a:rPr lang="en-US" altLang="ko-KR" b="1" dirty="0">
                <a:solidFill>
                  <a:schemeClr val="bg1"/>
                </a:solidFill>
                <a:latin typeface="+mj-lt"/>
              </a:rPr>
              <a:t>, ESG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저장용량</a:t>
            </a:r>
            <a:r>
              <a:rPr lang="en-US" altLang="ko-KR" b="1" dirty="0">
                <a:solidFill>
                  <a:schemeClr val="bg1"/>
                </a:solidFill>
                <a:latin typeface="+mj-lt"/>
              </a:rPr>
              <a:t>, PCS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용량</a:t>
            </a:r>
            <a:r>
              <a:rPr lang="en-US" altLang="ko-KR" b="1" dirty="0">
                <a:solidFill>
                  <a:schemeClr val="bg1"/>
                </a:solidFill>
                <a:latin typeface="+mj-lt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강수량</a:t>
            </a:r>
            <a:r>
              <a:rPr lang="en-US" altLang="ko-KR" b="1" dirty="0">
                <a:solidFill>
                  <a:schemeClr val="bg1"/>
                </a:solidFill>
                <a:latin typeface="+mj-lt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풍속</a:t>
            </a:r>
            <a:r>
              <a:rPr lang="en-US" altLang="ko-KR" b="1" dirty="0">
                <a:solidFill>
                  <a:schemeClr val="bg1"/>
                </a:solidFill>
                <a:latin typeface="+mj-lt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습도</a:t>
            </a:r>
            <a:r>
              <a:rPr lang="en-US" altLang="ko-KR" b="1" dirty="0">
                <a:solidFill>
                  <a:schemeClr val="bg1"/>
                </a:solidFill>
                <a:latin typeface="+mj-lt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일조</a:t>
            </a:r>
            <a:r>
              <a:rPr lang="en-US" altLang="ko-KR" b="1" dirty="0">
                <a:solidFill>
                  <a:schemeClr val="bg1"/>
                </a:solidFill>
                <a:latin typeface="+mj-lt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일사에 </a:t>
            </a:r>
            <a:r>
              <a:rPr lang="ko-KR" altLang="en-US" b="1" dirty="0">
                <a:solidFill>
                  <a:srgbClr val="FFFF00"/>
                </a:solidFill>
                <a:latin typeface="+mj-lt"/>
              </a:rPr>
              <a:t>결측치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가 있음을 확인가능</a:t>
            </a:r>
            <a:endParaRPr lang="en-US" altLang="ko-KR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3B968B-D65D-1539-8CFD-3320AA81D96D}"/>
              </a:ext>
            </a:extLst>
          </p:cNvPr>
          <p:cNvSpPr txBox="1"/>
          <p:nvPr/>
        </p:nvSpPr>
        <p:spPr>
          <a:xfrm>
            <a:off x="6965576" y="1322603"/>
            <a:ext cx="390861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>
                <a:solidFill>
                  <a:srgbClr val="FFFF00"/>
                </a:solidFill>
                <a:latin typeface="+mj-lt"/>
              </a:rPr>
              <a:t>* </a:t>
            </a:r>
            <a:r>
              <a:rPr lang="ko-KR" altLang="en-US" sz="1000" b="1" dirty="0">
                <a:solidFill>
                  <a:srgbClr val="FFFF00"/>
                </a:solidFill>
                <a:latin typeface="+mj-lt"/>
              </a:rPr>
              <a:t>풍속</a:t>
            </a:r>
            <a:r>
              <a:rPr lang="en-US" altLang="ko-KR" sz="1000" b="1" dirty="0">
                <a:solidFill>
                  <a:srgbClr val="FFFF00"/>
                </a:solidFill>
                <a:latin typeface="+mj-lt"/>
              </a:rPr>
              <a:t>, </a:t>
            </a:r>
            <a:r>
              <a:rPr lang="ko-KR" altLang="en-US" sz="1000" b="1" dirty="0">
                <a:solidFill>
                  <a:srgbClr val="FFFF00"/>
                </a:solidFill>
                <a:latin typeface="+mj-lt"/>
              </a:rPr>
              <a:t>습도는 결측치 개수가 적어 그래프 상으로 잘 보이지 않음</a:t>
            </a:r>
            <a:endParaRPr lang="en-US" altLang="ko-KR" sz="10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3" name="Google Shape;124;p3">
            <a:extLst>
              <a:ext uri="{FF2B5EF4-FFF2-40B4-BE49-F238E27FC236}">
                <a16:creationId xmlns:a16="http://schemas.microsoft.com/office/drawing/2014/main" id="{F7AC5860-A820-7FEE-9985-F8BCC7C1716D}"/>
              </a:ext>
            </a:extLst>
          </p:cNvPr>
          <p:cNvSpPr txBox="1"/>
          <p:nvPr/>
        </p:nvSpPr>
        <p:spPr>
          <a:xfrm>
            <a:off x="6594076" y="46816"/>
            <a:ext cx="559792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Building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 전처리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&gt; </a:t>
            </a:r>
            <a:r>
              <a:rPr lang="en-US" altLang="ko-KR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train &amp;</a:t>
            </a:r>
            <a:r>
              <a:rPr lang="ko-KR" altLang="en-US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test </a:t>
            </a:r>
            <a:r>
              <a:rPr lang="ko-KR" altLang="en-US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전처리</a:t>
            </a:r>
            <a:endParaRPr sz="2000" b="1" dirty="0">
              <a:solidFill>
                <a:srgbClr val="FFC000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69781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3;p3">
            <a:extLst>
              <a:ext uri="{FF2B5EF4-FFF2-40B4-BE49-F238E27FC236}">
                <a16:creationId xmlns:a16="http://schemas.microsoft.com/office/drawing/2014/main" id="{946368B5-1F01-F70B-955A-B5FB80082EFC}"/>
              </a:ext>
            </a:extLst>
          </p:cNvPr>
          <p:cNvSpPr txBox="1"/>
          <p:nvPr/>
        </p:nvSpPr>
        <p:spPr>
          <a:xfrm>
            <a:off x="157321" y="288373"/>
            <a:ext cx="33406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전처리</a:t>
            </a:r>
            <a:endParaRPr sz="32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4FA0AD-2C48-2655-7AE4-05D268654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11" y="1518024"/>
            <a:ext cx="5776976" cy="419470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8F59A-6FEC-040B-5EA2-BE09CB35C474}"/>
              </a:ext>
            </a:extLst>
          </p:cNvPr>
          <p:cNvSpPr txBox="1"/>
          <p:nvPr/>
        </p:nvSpPr>
        <p:spPr>
          <a:xfrm>
            <a:off x="6513767" y="2737704"/>
            <a:ext cx="5257022" cy="15081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000" b="1" dirty="0">
                <a:solidFill>
                  <a:srgbClr val="FFFF00"/>
                </a:solidFill>
                <a:latin typeface="+mj-lt"/>
              </a:rPr>
              <a:t>건물 유형별 전력소비량 차이가 유의미함</a:t>
            </a:r>
            <a:endParaRPr lang="en-US" altLang="ko-KR" sz="2000" b="1" dirty="0">
              <a:solidFill>
                <a:srgbClr val="FFFF00"/>
              </a:solidFill>
              <a:latin typeface="+mj-lt"/>
            </a:endParaRPr>
          </a:p>
          <a:p>
            <a:endParaRPr lang="en-US" altLang="ko-KR" b="1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>
                <a:solidFill>
                  <a:schemeClr val="bg1"/>
                </a:solidFill>
                <a:latin typeface="+mj-lt"/>
              </a:rPr>
              <a:t>따라서 건물 유형별로 모델링이 필요함</a:t>
            </a:r>
            <a:endParaRPr lang="en-US" altLang="ko-KR" b="1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chemeClr val="bg1"/>
                </a:solidFill>
                <a:latin typeface="+mj-lt"/>
              </a:rPr>
              <a:t>Building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latin typeface="+mj-lt"/>
              </a:rPr>
              <a:t>train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을 건물번호를  기준으로 병합</a:t>
            </a:r>
            <a:endParaRPr lang="en-US" altLang="ko-KR" b="1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>
                <a:solidFill>
                  <a:schemeClr val="bg1"/>
                </a:solidFill>
                <a:latin typeface="+mj-lt"/>
              </a:rPr>
              <a:t>편의성을 위해 건물유형별 숫자 할당</a:t>
            </a:r>
            <a:endParaRPr lang="en-US" altLang="ko-KR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Google Shape;124;p3">
            <a:extLst>
              <a:ext uri="{FF2B5EF4-FFF2-40B4-BE49-F238E27FC236}">
                <a16:creationId xmlns:a16="http://schemas.microsoft.com/office/drawing/2014/main" id="{D9335691-5C08-6C0D-24F2-E47149B66603}"/>
              </a:ext>
            </a:extLst>
          </p:cNvPr>
          <p:cNvSpPr txBox="1"/>
          <p:nvPr/>
        </p:nvSpPr>
        <p:spPr>
          <a:xfrm>
            <a:off x="6594076" y="46816"/>
            <a:ext cx="559792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Building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 전처리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&gt; </a:t>
            </a:r>
            <a:r>
              <a:rPr lang="en-US" altLang="ko-KR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train &amp;</a:t>
            </a:r>
            <a:r>
              <a:rPr lang="ko-KR" altLang="en-US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test </a:t>
            </a:r>
            <a:r>
              <a:rPr lang="ko-KR" altLang="en-US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전처리</a:t>
            </a:r>
            <a:endParaRPr sz="2000" b="1" dirty="0">
              <a:solidFill>
                <a:srgbClr val="FFC000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857296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3;p3">
            <a:extLst>
              <a:ext uri="{FF2B5EF4-FFF2-40B4-BE49-F238E27FC236}">
                <a16:creationId xmlns:a16="http://schemas.microsoft.com/office/drawing/2014/main" id="{E7A51536-9805-25A0-1324-52A06C8297C3}"/>
              </a:ext>
            </a:extLst>
          </p:cNvPr>
          <p:cNvSpPr txBox="1"/>
          <p:nvPr/>
        </p:nvSpPr>
        <p:spPr>
          <a:xfrm>
            <a:off x="157321" y="288373"/>
            <a:ext cx="33406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전처리</a:t>
            </a:r>
            <a:endParaRPr sz="32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74" name="Picture 2" descr="날씨 앱 ">
            <a:extLst>
              <a:ext uri="{FF2B5EF4-FFF2-40B4-BE49-F238E27FC236}">
                <a16:creationId xmlns:a16="http://schemas.microsoft.com/office/drawing/2014/main" id="{F1E4E734-A420-0F86-D59C-D7B8D4083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07" y="2067673"/>
            <a:ext cx="3242733" cy="324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83D59B-58B2-B44A-67FC-946DC1EAFA5C}"/>
              </a:ext>
            </a:extLst>
          </p:cNvPr>
          <p:cNvSpPr txBox="1"/>
          <p:nvPr/>
        </p:nvSpPr>
        <p:spPr>
          <a:xfrm>
            <a:off x="5804185" y="3361319"/>
            <a:ext cx="575733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000" b="1" u="sng" dirty="0">
                <a:solidFill>
                  <a:schemeClr val="bg1"/>
                </a:solidFill>
                <a:latin typeface="+mj-lt"/>
              </a:rPr>
              <a:t>기상청에서 결측치 처리를 위해 사용하는 방식</a:t>
            </a:r>
            <a:endParaRPr lang="en-US" altLang="ko-KR" sz="2000" b="1" u="sng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4D3DEC-0F42-1A8E-4754-75935F276635}"/>
              </a:ext>
            </a:extLst>
          </p:cNvPr>
          <p:cNvSpPr txBox="1"/>
          <p:nvPr/>
        </p:nvSpPr>
        <p:spPr>
          <a:xfrm>
            <a:off x="690032" y="5420813"/>
            <a:ext cx="38906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FF00"/>
                </a:solidFill>
                <a:latin typeface="+mj-lt"/>
              </a:rPr>
              <a:t>기상 데이터</a:t>
            </a:r>
            <a:endParaRPr lang="en-US" altLang="ko-KR" sz="2000" b="1" dirty="0">
              <a:solidFill>
                <a:srgbClr val="FFFF00"/>
              </a:solidFill>
              <a:latin typeface="+mj-lt"/>
            </a:endParaRPr>
          </a:p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</a:rPr>
              <a:t>강수량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</a:rPr>
              <a:t>풍속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</a:rPr>
              <a:t>습도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</a:rPr>
              <a:t>일조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</a:rPr>
              <a:t>일사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773F51-AE43-AC03-27A9-8F4C19C009E7}"/>
              </a:ext>
            </a:extLst>
          </p:cNvPr>
          <p:cNvSpPr txBox="1"/>
          <p:nvPr/>
        </p:nvSpPr>
        <p:spPr>
          <a:xfrm>
            <a:off x="5804185" y="2566000"/>
            <a:ext cx="559792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b="1" dirty="0">
                <a:solidFill>
                  <a:srgbClr val="FFFF00"/>
                </a:solidFill>
                <a:latin typeface="+mj-lt"/>
              </a:rPr>
              <a:t>선형보간법 </a:t>
            </a:r>
            <a:r>
              <a:rPr lang="en-US" altLang="ko-KR" sz="2800" b="1" dirty="0">
                <a:solidFill>
                  <a:srgbClr val="FFFF00"/>
                </a:solidFill>
                <a:latin typeface="+mj-lt"/>
              </a:rPr>
              <a:t>(Linear Interpolation)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9AC096-F85A-08F0-1D16-870B2BF59C78}"/>
              </a:ext>
            </a:extLst>
          </p:cNvPr>
          <p:cNvSpPr txBox="1"/>
          <p:nvPr/>
        </p:nvSpPr>
        <p:spPr>
          <a:xfrm>
            <a:off x="7670835" y="4405150"/>
            <a:ext cx="3890683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+mj-lt"/>
              </a:rPr>
              <a:t>1.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</a:rPr>
              <a:t>연속성 유지</a:t>
            </a:r>
            <a:endParaRPr lang="en-US" altLang="ko-KR" sz="2000" b="1" dirty="0">
              <a:solidFill>
                <a:schemeClr val="bg1"/>
              </a:solidFill>
              <a:latin typeface="+mj-lt"/>
            </a:endParaRPr>
          </a:p>
          <a:p>
            <a:pPr marL="457200" indent="-457200">
              <a:buAutoNum type="arabicPeriod"/>
            </a:pPr>
            <a:endParaRPr lang="en-US" altLang="ko-KR" sz="2000" b="1" dirty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2000" b="1" dirty="0">
                <a:solidFill>
                  <a:schemeClr val="bg1"/>
                </a:solidFill>
                <a:latin typeface="+mj-lt"/>
              </a:rPr>
              <a:t>2.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</a:rPr>
              <a:t> 시간적 또는 공간적 경향 보존</a:t>
            </a:r>
            <a:endParaRPr lang="en-US" altLang="ko-KR" sz="2000" b="1" dirty="0">
              <a:solidFill>
                <a:schemeClr val="bg1"/>
              </a:solidFill>
              <a:latin typeface="+mj-lt"/>
            </a:endParaRPr>
          </a:p>
          <a:p>
            <a:endParaRPr lang="en-US" altLang="ko-KR" sz="2000" b="1" dirty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2000" b="1" dirty="0">
                <a:solidFill>
                  <a:schemeClr val="bg1"/>
                </a:solidFill>
                <a:latin typeface="+mj-lt"/>
              </a:rPr>
              <a:t>3.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</a:rPr>
              <a:t>단순하고 빠른 계산</a:t>
            </a:r>
            <a:endParaRPr lang="en-US" altLang="ko-KR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왼쪽 대괄호 11">
            <a:extLst>
              <a:ext uri="{FF2B5EF4-FFF2-40B4-BE49-F238E27FC236}">
                <a16:creationId xmlns:a16="http://schemas.microsoft.com/office/drawing/2014/main" id="{FD452C1D-9127-C6EC-7039-A56EF0492291}"/>
              </a:ext>
            </a:extLst>
          </p:cNvPr>
          <p:cNvSpPr/>
          <p:nvPr/>
        </p:nvSpPr>
        <p:spPr>
          <a:xfrm>
            <a:off x="7180229" y="4563278"/>
            <a:ext cx="297330" cy="1286933"/>
          </a:xfrm>
          <a:prstGeom prst="leftBracket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0D5333E-FF09-88A5-E36A-526A59AA31D4}"/>
              </a:ext>
            </a:extLst>
          </p:cNvPr>
          <p:cNvGrpSpPr/>
          <p:nvPr/>
        </p:nvGrpSpPr>
        <p:grpSpPr>
          <a:xfrm>
            <a:off x="5576563" y="4324407"/>
            <a:ext cx="1371564" cy="1711959"/>
            <a:chOff x="5642284" y="4542538"/>
            <a:chExt cx="1371564" cy="1711959"/>
          </a:xfrm>
        </p:grpSpPr>
        <p:pic>
          <p:nvPicPr>
            <p:cNvPr id="3076" name="Picture 4" descr="질문 ">
              <a:extLst>
                <a:ext uri="{FF2B5EF4-FFF2-40B4-BE49-F238E27FC236}">
                  <a16:creationId xmlns:a16="http://schemas.microsoft.com/office/drawing/2014/main" id="{B1AEE55F-52F6-9EE8-940B-0697407BC0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5792" y="4542538"/>
              <a:ext cx="1126072" cy="1126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42BF8B3-2107-CC02-E693-496F324231A0}"/>
                </a:ext>
              </a:extLst>
            </p:cNvPr>
            <p:cNvSpPr txBox="1"/>
            <p:nvPr/>
          </p:nvSpPr>
          <p:spPr>
            <a:xfrm>
              <a:off x="5642284" y="5731277"/>
              <a:ext cx="137156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rgbClr val="FFFF00"/>
                  </a:solidFill>
                  <a:latin typeface="+mj-lt"/>
                </a:rPr>
                <a:t>WHY?</a:t>
              </a:r>
            </a:p>
          </p:txBody>
        </p:sp>
      </p:grpSp>
      <p:sp>
        <p:nvSpPr>
          <p:cNvPr id="2" name="Google Shape;124;p3">
            <a:extLst>
              <a:ext uri="{FF2B5EF4-FFF2-40B4-BE49-F238E27FC236}">
                <a16:creationId xmlns:a16="http://schemas.microsoft.com/office/drawing/2014/main" id="{91D8E6E5-5067-4247-432E-E929983F5782}"/>
              </a:ext>
            </a:extLst>
          </p:cNvPr>
          <p:cNvSpPr txBox="1"/>
          <p:nvPr/>
        </p:nvSpPr>
        <p:spPr>
          <a:xfrm>
            <a:off x="6594076" y="46816"/>
            <a:ext cx="559792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Building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 전처리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&gt; </a:t>
            </a:r>
            <a:r>
              <a:rPr lang="en-US" altLang="ko-KR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train &amp;</a:t>
            </a:r>
            <a:r>
              <a:rPr lang="ko-KR" altLang="en-US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test </a:t>
            </a:r>
            <a:r>
              <a:rPr lang="ko-KR" altLang="en-US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전처리</a:t>
            </a:r>
            <a:endParaRPr sz="2000" b="1" dirty="0">
              <a:solidFill>
                <a:srgbClr val="FFC000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49582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3;p3">
            <a:extLst>
              <a:ext uri="{FF2B5EF4-FFF2-40B4-BE49-F238E27FC236}">
                <a16:creationId xmlns:a16="http://schemas.microsoft.com/office/drawing/2014/main" id="{8F96DD66-299C-551C-571C-D15BA4EA27D1}"/>
              </a:ext>
            </a:extLst>
          </p:cNvPr>
          <p:cNvSpPr txBox="1"/>
          <p:nvPr/>
        </p:nvSpPr>
        <p:spPr>
          <a:xfrm>
            <a:off x="157321" y="288373"/>
            <a:ext cx="33406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전처리</a:t>
            </a:r>
            <a:endParaRPr sz="32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F0BC08-A8CD-B46E-2C51-A4E88D8E9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33" y="1673225"/>
            <a:ext cx="5505450" cy="43243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126CF1-572B-35FC-56B9-32B1298BCE7E}"/>
              </a:ext>
            </a:extLst>
          </p:cNvPr>
          <p:cNvSpPr txBox="1"/>
          <p:nvPr/>
        </p:nvSpPr>
        <p:spPr>
          <a:xfrm>
            <a:off x="6449644" y="1759176"/>
            <a:ext cx="559792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 b="1" u="sng" dirty="0">
                <a:solidFill>
                  <a:srgbClr val="FFFF00"/>
                </a:solidFill>
                <a:latin typeface="+mj-lt"/>
              </a:rPr>
              <a:t>태양광용량 결측치 처리 방식</a:t>
            </a:r>
            <a:endParaRPr lang="en-US" altLang="ko-KR" sz="2800" b="1" u="sng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E38EF4-0FAA-9546-3A55-42C0038639C6}"/>
              </a:ext>
            </a:extLst>
          </p:cNvPr>
          <p:cNvSpPr txBox="1"/>
          <p:nvPr/>
        </p:nvSpPr>
        <p:spPr>
          <a:xfrm>
            <a:off x="7670835" y="2992818"/>
            <a:ext cx="3890683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+mj-lt"/>
              </a:rPr>
              <a:t>태양광용량 有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</a:rPr>
              <a:t>: 2150.252 kWh</a:t>
            </a:r>
          </a:p>
          <a:p>
            <a:endParaRPr lang="en-US" altLang="ko-KR" sz="2000" b="1" dirty="0">
              <a:solidFill>
                <a:schemeClr val="bg1"/>
              </a:solidFill>
              <a:latin typeface="+mj-lt"/>
            </a:endParaRPr>
          </a:p>
          <a:p>
            <a:endParaRPr lang="en-US" altLang="ko-KR" sz="2000" b="1" dirty="0">
              <a:solidFill>
                <a:schemeClr val="bg1"/>
              </a:solidFill>
              <a:latin typeface="+mj-lt"/>
            </a:endParaRPr>
          </a:p>
          <a:p>
            <a:endParaRPr lang="en-US" altLang="ko-KR" sz="2000" b="1" dirty="0">
              <a:solidFill>
                <a:schemeClr val="bg1"/>
              </a:solidFill>
              <a:latin typeface="+mj-lt"/>
            </a:endParaRPr>
          </a:p>
          <a:p>
            <a:r>
              <a:rPr lang="ko-KR" altLang="en-US" sz="2000" b="1" dirty="0">
                <a:solidFill>
                  <a:schemeClr val="bg1"/>
                </a:solidFill>
                <a:latin typeface="+mj-lt"/>
              </a:rPr>
              <a:t>태양광용량 無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</a:rPr>
              <a:t>: 2985.764 kWh</a:t>
            </a:r>
          </a:p>
        </p:txBody>
      </p:sp>
      <p:sp>
        <p:nvSpPr>
          <p:cNvPr id="9" name="왼쪽 대괄호 8">
            <a:extLst>
              <a:ext uri="{FF2B5EF4-FFF2-40B4-BE49-F238E27FC236}">
                <a16:creationId xmlns:a16="http://schemas.microsoft.com/office/drawing/2014/main" id="{02837523-5AE0-6F98-A37F-C6ED25E2D09B}"/>
              </a:ext>
            </a:extLst>
          </p:cNvPr>
          <p:cNvSpPr/>
          <p:nvPr/>
        </p:nvSpPr>
        <p:spPr>
          <a:xfrm>
            <a:off x="7180229" y="3150946"/>
            <a:ext cx="297330" cy="1286933"/>
          </a:xfrm>
          <a:prstGeom prst="leftBracket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5FBFCB-2152-4622-6459-243A80025BD0}"/>
              </a:ext>
            </a:extLst>
          </p:cNvPr>
          <p:cNvSpPr txBox="1"/>
          <p:nvPr/>
        </p:nvSpPr>
        <p:spPr>
          <a:xfrm>
            <a:off x="7145386" y="5138641"/>
            <a:ext cx="441613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j-lt"/>
              </a:rPr>
              <a:t>유의미한 차이가 있다고 판단하여</a:t>
            </a:r>
            <a:endParaRPr lang="en-US" altLang="ko-KR" sz="2000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j-lt"/>
              </a:rPr>
              <a:t>해당 컬럼값을 </a:t>
            </a:r>
            <a:r>
              <a:rPr lang="ko-KR" altLang="en-US" sz="2000" b="1" u="sng" dirty="0">
                <a:solidFill>
                  <a:schemeClr val="bg1"/>
                </a:solidFill>
                <a:latin typeface="+mj-lt"/>
              </a:rPr>
              <a:t>유</a:t>
            </a:r>
            <a:r>
              <a:rPr lang="en-US" altLang="ko-KR" sz="2000" b="1" u="sng" dirty="0">
                <a:solidFill>
                  <a:schemeClr val="bg1"/>
                </a:solidFill>
                <a:latin typeface="+mj-lt"/>
              </a:rPr>
              <a:t>(1), </a:t>
            </a:r>
            <a:r>
              <a:rPr lang="ko-KR" altLang="en-US" sz="2000" b="1" u="sng" dirty="0">
                <a:solidFill>
                  <a:schemeClr val="bg1"/>
                </a:solidFill>
                <a:latin typeface="+mj-lt"/>
              </a:rPr>
              <a:t>무</a:t>
            </a:r>
            <a:r>
              <a:rPr lang="en-US" altLang="ko-KR" sz="2000" b="1" u="sng" dirty="0">
                <a:solidFill>
                  <a:schemeClr val="bg1"/>
                </a:solidFill>
                <a:latin typeface="+mj-lt"/>
              </a:rPr>
              <a:t>(0)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</a:rPr>
              <a:t>로 변경</a:t>
            </a:r>
            <a:endParaRPr lang="en-US" altLang="ko-KR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BDAF3288-3B70-FE61-BAC2-E794C8AC057A}"/>
              </a:ext>
            </a:extLst>
          </p:cNvPr>
          <p:cNvSpPr/>
          <p:nvPr/>
        </p:nvSpPr>
        <p:spPr>
          <a:xfrm>
            <a:off x="6901314" y="5332396"/>
            <a:ext cx="404261" cy="33688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Google Shape;124;p3">
            <a:extLst>
              <a:ext uri="{FF2B5EF4-FFF2-40B4-BE49-F238E27FC236}">
                <a16:creationId xmlns:a16="http://schemas.microsoft.com/office/drawing/2014/main" id="{29F40D6F-3734-A93E-0D54-809AFC0A20EF}"/>
              </a:ext>
            </a:extLst>
          </p:cNvPr>
          <p:cNvSpPr txBox="1"/>
          <p:nvPr/>
        </p:nvSpPr>
        <p:spPr>
          <a:xfrm>
            <a:off x="6594076" y="46816"/>
            <a:ext cx="559792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Building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 전처리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&gt; </a:t>
            </a:r>
            <a:r>
              <a:rPr lang="en-US" altLang="ko-KR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train &amp;</a:t>
            </a:r>
            <a:r>
              <a:rPr lang="ko-KR" altLang="en-US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test </a:t>
            </a:r>
            <a:r>
              <a:rPr lang="ko-KR" altLang="en-US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전처리</a:t>
            </a:r>
            <a:endParaRPr sz="2000" b="1" dirty="0">
              <a:solidFill>
                <a:srgbClr val="FFC000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69854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2">
            <a:extLst>
              <a:ext uri="{FF2B5EF4-FFF2-40B4-BE49-F238E27FC236}">
                <a16:creationId xmlns:a16="http://schemas.microsoft.com/office/drawing/2014/main" id="{BBDD50A2-2BBE-D666-192D-D592D3FAFEA1}"/>
              </a:ext>
            </a:extLst>
          </p:cNvPr>
          <p:cNvSpPr/>
          <p:nvPr/>
        </p:nvSpPr>
        <p:spPr>
          <a:xfrm>
            <a:off x="0" y="0"/>
            <a:ext cx="1628384" cy="6858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96;p2">
            <a:extLst>
              <a:ext uri="{FF2B5EF4-FFF2-40B4-BE49-F238E27FC236}">
                <a16:creationId xmlns:a16="http://schemas.microsoft.com/office/drawing/2014/main" id="{32824ACA-A9A5-D77F-5B48-E4E470FC9B38}"/>
              </a:ext>
            </a:extLst>
          </p:cNvPr>
          <p:cNvSpPr txBox="1"/>
          <p:nvPr/>
        </p:nvSpPr>
        <p:spPr>
          <a:xfrm>
            <a:off x="1978197" y="973281"/>
            <a:ext cx="4385657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sz="60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97;p2">
            <a:extLst>
              <a:ext uri="{FF2B5EF4-FFF2-40B4-BE49-F238E27FC236}">
                <a16:creationId xmlns:a16="http://schemas.microsoft.com/office/drawing/2014/main" id="{8821C2A5-7597-B9CA-3F75-83635C2AB1C4}"/>
              </a:ext>
            </a:extLst>
          </p:cNvPr>
          <p:cNvSpPr/>
          <p:nvPr/>
        </p:nvSpPr>
        <p:spPr>
          <a:xfrm>
            <a:off x="1628384" y="785090"/>
            <a:ext cx="237361" cy="1318029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75707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01;p2">
            <a:extLst>
              <a:ext uri="{FF2B5EF4-FFF2-40B4-BE49-F238E27FC236}">
                <a16:creationId xmlns:a16="http://schemas.microsoft.com/office/drawing/2014/main" id="{0C7086C4-3678-1E5D-2DF5-821C924A5E95}"/>
              </a:ext>
            </a:extLst>
          </p:cNvPr>
          <p:cNvSpPr txBox="1"/>
          <p:nvPr/>
        </p:nvSpPr>
        <p:spPr>
          <a:xfrm>
            <a:off x="2140046" y="4199007"/>
            <a:ext cx="16633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</a:t>
            </a:r>
            <a:r>
              <a:rPr lang="ko-KR" sz="1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개요</a:t>
            </a:r>
            <a:endParaRPr sz="1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04;p2">
            <a:extLst>
              <a:ext uri="{FF2B5EF4-FFF2-40B4-BE49-F238E27FC236}">
                <a16:creationId xmlns:a16="http://schemas.microsoft.com/office/drawing/2014/main" id="{BBE781AF-3776-C289-1B0B-B300B183093D}"/>
              </a:ext>
            </a:extLst>
          </p:cNvPr>
          <p:cNvSpPr txBox="1"/>
          <p:nvPr/>
        </p:nvSpPr>
        <p:spPr>
          <a:xfrm>
            <a:off x="2140046" y="4660310"/>
            <a:ext cx="1867560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sz="14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필요성</a:t>
            </a:r>
            <a:endParaRPr lang="en-US" altLang="ko-KR" sz="14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14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14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설명</a:t>
            </a:r>
            <a:endParaRPr lang="en-US" altLang="ko-KR" sz="14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14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en-US" altLang="ko-KR" sz="14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14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개념도</a:t>
            </a:r>
          </a:p>
        </p:txBody>
      </p:sp>
      <p:sp>
        <p:nvSpPr>
          <p:cNvPr id="10" name="Google Shape;110;p2">
            <a:extLst>
              <a:ext uri="{FF2B5EF4-FFF2-40B4-BE49-F238E27FC236}">
                <a16:creationId xmlns:a16="http://schemas.microsoft.com/office/drawing/2014/main" id="{1019EB58-727F-79E0-A203-C3F99374D080}"/>
              </a:ext>
            </a:extLst>
          </p:cNvPr>
          <p:cNvSpPr txBox="1"/>
          <p:nvPr/>
        </p:nvSpPr>
        <p:spPr>
          <a:xfrm>
            <a:off x="2229634" y="2807547"/>
            <a:ext cx="1073279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Ⅰ</a:t>
            </a:r>
            <a:endParaRPr sz="9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99;p2">
            <a:extLst>
              <a:ext uri="{FF2B5EF4-FFF2-40B4-BE49-F238E27FC236}">
                <a16:creationId xmlns:a16="http://schemas.microsoft.com/office/drawing/2014/main" id="{03231981-22E7-BD78-4C59-071FB07757B1}"/>
              </a:ext>
            </a:extLst>
          </p:cNvPr>
          <p:cNvSpPr txBox="1"/>
          <p:nvPr/>
        </p:nvSpPr>
        <p:spPr>
          <a:xfrm>
            <a:off x="4656981" y="2807547"/>
            <a:ext cx="1117600" cy="249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Ⅱ</a:t>
            </a:r>
            <a:r>
              <a:rPr lang="ko-KR" sz="6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endParaRPr sz="6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02;p2">
            <a:extLst>
              <a:ext uri="{FF2B5EF4-FFF2-40B4-BE49-F238E27FC236}">
                <a16:creationId xmlns:a16="http://schemas.microsoft.com/office/drawing/2014/main" id="{9D77AF53-130A-9A17-0A39-7B4E091284F1}"/>
              </a:ext>
            </a:extLst>
          </p:cNvPr>
          <p:cNvSpPr txBox="1"/>
          <p:nvPr/>
        </p:nvSpPr>
        <p:spPr>
          <a:xfrm>
            <a:off x="4602513" y="4172222"/>
            <a:ext cx="16626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이해</a:t>
            </a:r>
            <a:endParaRPr sz="18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05;p2">
            <a:extLst>
              <a:ext uri="{FF2B5EF4-FFF2-40B4-BE49-F238E27FC236}">
                <a16:creationId xmlns:a16="http://schemas.microsoft.com/office/drawing/2014/main" id="{A2E014EE-6BD6-065F-99D0-DAB72C6D16B5}"/>
              </a:ext>
            </a:extLst>
          </p:cNvPr>
          <p:cNvSpPr txBox="1"/>
          <p:nvPr/>
        </p:nvSpPr>
        <p:spPr>
          <a:xfrm>
            <a:off x="4696443" y="4629132"/>
            <a:ext cx="1753073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altLang="en-US" sz="14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 환경</a:t>
            </a:r>
            <a:endParaRPr lang="en-US" altLang="ko-KR" sz="14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altLang="ko-KR" sz="14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14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설명</a:t>
            </a:r>
            <a:endParaRPr lang="en-US" altLang="ko-KR" sz="14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100;p2">
            <a:extLst>
              <a:ext uri="{FF2B5EF4-FFF2-40B4-BE49-F238E27FC236}">
                <a16:creationId xmlns:a16="http://schemas.microsoft.com/office/drawing/2014/main" id="{B265C04B-8D6B-BDC3-A33F-834D9BF8ACDC}"/>
              </a:ext>
            </a:extLst>
          </p:cNvPr>
          <p:cNvSpPr txBox="1"/>
          <p:nvPr/>
        </p:nvSpPr>
        <p:spPr>
          <a:xfrm>
            <a:off x="7138940" y="2807547"/>
            <a:ext cx="111760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Ⅲ</a:t>
            </a:r>
            <a:endParaRPr sz="9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109;p2">
            <a:extLst>
              <a:ext uri="{FF2B5EF4-FFF2-40B4-BE49-F238E27FC236}">
                <a16:creationId xmlns:a16="http://schemas.microsoft.com/office/drawing/2014/main" id="{0B1C2D0C-242A-CBE9-974F-FAA43E661F3B}"/>
              </a:ext>
            </a:extLst>
          </p:cNvPr>
          <p:cNvSpPr txBox="1"/>
          <p:nvPr/>
        </p:nvSpPr>
        <p:spPr>
          <a:xfrm>
            <a:off x="7065078" y="4660310"/>
            <a:ext cx="1838423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building</a:t>
            </a:r>
            <a:r>
              <a:rPr lang="ko-KR" altLang="en-US" sz="14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전처리</a:t>
            </a:r>
            <a:endParaRPr lang="en-US" altLang="ko-KR" sz="14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train </a:t>
            </a:r>
            <a:r>
              <a:rPr lang="ko-KR" altLang="en-US" sz="14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전처리</a:t>
            </a:r>
            <a:endParaRPr lang="en-US" altLang="ko-KR" sz="14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altLang="ko-KR" sz="14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test </a:t>
            </a:r>
            <a:r>
              <a:rPr lang="ko-KR" altLang="en-US" sz="14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전처리</a:t>
            </a:r>
            <a:endParaRPr lang="en-US" altLang="ko-KR" sz="14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C51BA0BA-0E1A-90C4-5863-DCDFAB45AE0D}"/>
              </a:ext>
            </a:extLst>
          </p:cNvPr>
          <p:cNvSpPr txBox="1"/>
          <p:nvPr/>
        </p:nvSpPr>
        <p:spPr>
          <a:xfrm>
            <a:off x="7050513" y="4215620"/>
            <a:ext cx="1705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전처리</a:t>
            </a:r>
            <a:endParaRPr sz="18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98;p2">
            <a:extLst>
              <a:ext uri="{FF2B5EF4-FFF2-40B4-BE49-F238E27FC236}">
                <a16:creationId xmlns:a16="http://schemas.microsoft.com/office/drawing/2014/main" id="{2BA1B8CD-9BD9-7425-194D-4B18066A8A0B}"/>
              </a:ext>
            </a:extLst>
          </p:cNvPr>
          <p:cNvSpPr txBox="1"/>
          <p:nvPr/>
        </p:nvSpPr>
        <p:spPr>
          <a:xfrm>
            <a:off x="9723239" y="2825728"/>
            <a:ext cx="111760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Ⅳ</a:t>
            </a:r>
            <a:endParaRPr sz="9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111;p2">
            <a:extLst>
              <a:ext uri="{FF2B5EF4-FFF2-40B4-BE49-F238E27FC236}">
                <a16:creationId xmlns:a16="http://schemas.microsoft.com/office/drawing/2014/main" id="{94D50471-C9B9-5EEB-3235-65DEAFFCDB23}"/>
              </a:ext>
            </a:extLst>
          </p:cNvPr>
          <p:cNvSpPr txBox="1"/>
          <p:nvPr/>
        </p:nvSpPr>
        <p:spPr>
          <a:xfrm>
            <a:off x="9293742" y="4225245"/>
            <a:ext cx="204481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설계 및 개발</a:t>
            </a:r>
            <a:endParaRPr sz="1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109;p2">
            <a:extLst>
              <a:ext uri="{FF2B5EF4-FFF2-40B4-BE49-F238E27FC236}">
                <a16:creationId xmlns:a16="http://schemas.microsoft.com/office/drawing/2014/main" id="{15868319-ACFD-1C97-F584-9B332B73D594}"/>
              </a:ext>
            </a:extLst>
          </p:cNvPr>
          <p:cNvSpPr txBox="1"/>
          <p:nvPr/>
        </p:nvSpPr>
        <p:spPr>
          <a:xfrm>
            <a:off x="9519063" y="4660309"/>
            <a:ext cx="2044818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altLang="en-US" sz="14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선정</a:t>
            </a:r>
            <a:endParaRPr lang="en-US" altLang="ko-KR" sz="14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14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14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개발 및 평가</a:t>
            </a:r>
            <a:endParaRPr lang="en-US" altLang="ko-KR" sz="14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altLang="ko-KR" sz="14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14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 모델 선정</a:t>
            </a:r>
            <a:endParaRPr lang="en-US" altLang="ko-KR" sz="14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88200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3;p3">
            <a:extLst>
              <a:ext uri="{FF2B5EF4-FFF2-40B4-BE49-F238E27FC236}">
                <a16:creationId xmlns:a16="http://schemas.microsoft.com/office/drawing/2014/main" id="{8F96DD66-299C-551C-571C-D15BA4EA27D1}"/>
              </a:ext>
            </a:extLst>
          </p:cNvPr>
          <p:cNvSpPr txBox="1"/>
          <p:nvPr/>
        </p:nvSpPr>
        <p:spPr>
          <a:xfrm>
            <a:off x="157321" y="288373"/>
            <a:ext cx="33406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전처리</a:t>
            </a:r>
            <a:endParaRPr sz="32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DDE955-648F-F08C-7548-11BCC1D27538}"/>
              </a:ext>
            </a:extLst>
          </p:cNvPr>
          <p:cNvSpPr txBox="1"/>
          <p:nvPr/>
        </p:nvSpPr>
        <p:spPr>
          <a:xfrm>
            <a:off x="-3980" y="2960247"/>
            <a:ext cx="1219199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200" b="1" u="sng" dirty="0">
                <a:solidFill>
                  <a:schemeClr val="bg1"/>
                </a:solidFill>
                <a:latin typeface="+mj-lt"/>
              </a:rPr>
              <a:t>삭제 피처</a:t>
            </a:r>
            <a:r>
              <a:rPr lang="en-US" altLang="ko-KR" sz="3200" b="1" u="sng" dirty="0">
                <a:solidFill>
                  <a:schemeClr val="bg1"/>
                </a:solidFill>
                <a:latin typeface="+mj-lt"/>
              </a:rPr>
              <a:t>: </a:t>
            </a:r>
            <a:r>
              <a:rPr lang="en-US" altLang="ko-KR" sz="2000" b="1" u="sng" dirty="0">
                <a:solidFill>
                  <a:srgbClr val="FFFF00"/>
                </a:solidFill>
                <a:latin typeface="+mj-lt"/>
              </a:rPr>
              <a:t>ESS</a:t>
            </a:r>
            <a:r>
              <a:rPr lang="ko-KR" altLang="en-US" sz="2000" b="1" u="sng" dirty="0">
                <a:solidFill>
                  <a:srgbClr val="FFFF00"/>
                </a:solidFill>
                <a:latin typeface="+mj-lt"/>
              </a:rPr>
              <a:t>저장용량 </a:t>
            </a:r>
            <a:r>
              <a:rPr lang="en-US" altLang="ko-KR" sz="2000" b="1" u="sng" dirty="0">
                <a:solidFill>
                  <a:srgbClr val="FFFF00"/>
                </a:solidFill>
                <a:latin typeface="+mj-lt"/>
              </a:rPr>
              <a:t>/ PCS</a:t>
            </a:r>
            <a:r>
              <a:rPr lang="ko-KR" altLang="en-US" sz="2000" b="1" u="sng" dirty="0">
                <a:solidFill>
                  <a:srgbClr val="FFFF00"/>
                </a:solidFill>
                <a:latin typeface="+mj-lt"/>
              </a:rPr>
              <a:t>용량 </a:t>
            </a:r>
            <a:r>
              <a:rPr lang="en-US" altLang="ko-KR" sz="2000" b="1" u="sng" dirty="0">
                <a:solidFill>
                  <a:srgbClr val="FFFF00"/>
                </a:solidFill>
                <a:latin typeface="+mj-lt"/>
              </a:rPr>
              <a:t>/ </a:t>
            </a:r>
            <a:r>
              <a:rPr lang="ko-KR" altLang="en-US" sz="2000" b="1" u="sng" dirty="0">
                <a:solidFill>
                  <a:srgbClr val="FFFF00"/>
                </a:solidFill>
                <a:latin typeface="+mj-lt"/>
              </a:rPr>
              <a:t>강수량 </a:t>
            </a:r>
            <a:r>
              <a:rPr lang="en-US" altLang="ko-KR" sz="2000" b="1" u="sng" dirty="0">
                <a:solidFill>
                  <a:srgbClr val="FFFF00"/>
                </a:solidFill>
                <a:latin typeface="+mj-lt"/>
              </a:rPr>
              <a:t>/ </a:t>
            </a:r>
            <a:r>
              <a:rPr lang="ko-KR" altLang="en-US" sz="2000" b="1" u="sng" dirty="0">
                <a:solidFill>
                  <a:srgbClr val="FFFF00"/>
                </a:solidFill>
                <a:latin typeface="+mj-lt"/>
              </a:rPr>
              <a:t>일조 </a:t>
            </a:r>
            <a:r>
              <a:rPr lang="en-US" altLang="ko-KR" sz="2000" b="1" u="sng" dirty="0">
                <a:solidFill>
                  <a:srgbClr val="FFFF00"/>
                </a:solidFill>
                <a:latin typeface="+mj-lt"/>
              </a:rPr>
              <a:t>/ </a:t>
            </a:r>
            <a:r>
              <a:rPr lang="ko-KR" altLang="en-US" sz="2000" b="1" u="sng" dirty="0">
                <a:solidFill>
                  <a:srgbClr val="FFFF00"/>
                </a:solidFill>
                <a:latin typeface="+mj-lt"/>
              </a:rPr>
              <a:t>일사</a:t>
            </a:r>
            <a:endParaRPr lang="en-US" altLang="ko-KR" sz="2000" b="1" u="sng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257CDF-5077-BEB9-4148-DCE3B455F432}"/>
              </a:ext>
            </a:extLst>
          </p:cNvPr>
          <p:cNvSpPr txBox="1"/>
          <p:nvPr/>
        </p:nvSpPr>
        <p:spPr>
          <a:xfrm>
            <a:off x="2363772" y="3585821"/>
            <a:ext cx="884003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+mj-lt"/>
              </a:rPr>
              <a:t>-&gt;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</a:rPr>
              <a:t>해당 피처의 결측치 비율이 너무 높고 유의미한 활용방안이 없어 삭제</a:t>
            </a:r>
            <a:endParaRPr lang="en-US" altLang="ko-KR" sz="20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6" name="Picture 2" descr="Trash ">
            <a:extLst>
              <a:ext uri="{FF2B5EF4-FFF2-40B4-BE49-F238E27FC236}">
                <a16:creationId xmlns:a16="http://schemas.microsoft.com/office/drawing/2014/main" id="{702FB62A-C107-A98C-1824-7A87B1DEC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404" y="274955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Google Shape;124;p3">
            <a:extLst>
              <a:ext uri="{FF2B5EF4-FFF2-40B4-BE49-F238E27FC236}">
                <a16:creationId xmlns:a16="http://schemas.microsoft.com/office/drawing/2014/main" id="{E5AF78C9-FA36-2512-D42D-56D59C0635FD}"/>
              </a:ext>
            </a:extLst>
          </p:cNvPr>
          <p:cNvSpPr txBox="1"/>
          <p:nvPr/>
        </p:nvSpPr>
        <p:spPr>
          <a:xfrm>
            <a:off x="6594076" y="46816"/>
            <a:ext cx="559792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Building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 전처리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&gt; </a:t>
            </a:r>
            <a:r>
              <a:rPr lang="en-US" altLang="ko-KR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train &amp;</a:t>
            </a:r>
            <a:r>
              <a:rPr lang="ko-KR" altLang="en-US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test </a:t>
            </a:r>
            <a:r>
              <a:rPr lang="ko-KR" altLang="en-US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전처리</a:t>
            </a:r>
            <a:endParaRPr sz="2000" b="1" dirty="0">
              <a:solidFill>
                <a:srgbClr val="FFC000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48002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3;p3">
            <a:extLst>
              <a:ext uri="{FF2B5EF4-FFF2-40B4-BE49-F238E27FC236}">
                <a16:creationId xmlns:a16="http://schemas.microsoft.com/office/drawing/2014/main" id="{FFEC8D5C-CFA7-5AA0-232D-AEA873DBBD07}"/>
              </a:ext>
            </a:extLst>
          </p:cNvPr>
          <p:cNvSpPr txBox="1"/>
          <p:nvPr/>
        </p:nvSpPr>
        <p:spPr>
          <a:xfrm>
            <a:off x="157321" y="288373"/>
            <a:ext cx="33406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전처리</a:t>
            </a:r>
            <a:endParaRPr sz="32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EEF9394D-3679-2DD7-C9EF-F313968B542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7444123"/>
                  </p:ext>
                </p:extLst>
              </p:nvPr>
            </p:nvGraphicFramePr>
            <p:xfrm>
              <a:off x="236550" y="1797722"/>
              <a:ext cx="11718900" cy="31039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10030">
                      <a:extLst>
                        <a:ext uri="{9D8B030D-6E8A-4147-A177-3AD203B41FA5}">
                          <a16:colId xmlns:a16="http://schemas.microsoft.com/office/drawing/2014/main" val="336963943"/>
                        </a:ext>
                      </a:extLst>
                    </a:gridCol>
                    <a:gridCol w="5984464">
                      <a:extLst>
                        <a:ext uri="{9D8B030D-6E8A-4147-A177-3AD203B41FA5}">
                          <a16:colId xmlns:a16="http://schemas.microsoft.com/office/drawing/2014/main" val="335339778"/>
                        </a:ext>
                      </a:extLst>
                    </a:gridCol>
                    <a:gridCol w="4224406">
                      <a:extLst>
                        <a:ext uri="{9D8B030D-6E8A-4147-A177-3AD203B41FA5}">
                          <a16:colId xmlns:a16="http://schemas.microsoft.com/office/drawing/2014/main" val="2724588369"/>
                        </a:ext>
                      </a:extLst>
                    </a:gridCol>
                  </a:tblGrid>
                  <a:tr h="74212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400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파생변수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400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수식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400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사용근거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5861328"/>
                      </a:ext>
                    </a:extLst>
                  </a:tr>
                  <a:tr h="75243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불쾌지수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1.8*</a:t>
                          </a:r>
                          <a:r>
                            <a:rPr lang="ko-KR" altLang="en-US" sz="1400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기온 </a:t>
                          </a:r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– 0.55*(1-</a:t>
                          </a:r>
                          <a:r>
                            <a:rPr lang="ko-KR" altLang="en-US" sz="1400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습도</a:t>
                          </a:r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/100) * (1.8*</a:t>
                          </a:r>
                          <a:r>
                            <a:rPr lang="ko-KR" altLang="en-US" sz="1400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습도</a:t>
                          </a:r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-26) + 32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342900" indent="-342900" algn="l">
                            <a:buAutoNum type="arabicPeriod"/>
                          </a:pPr>
                          <a:r>
                            <a:rPr lang="ko-KR" altLang="en-US" b="1" dirty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소비자 행동의 예측</a:t>
                          </a:r>
                          <a:endParaRPr lang="en-US" altLang="ko-KR" b="1" dirty="0">
                            <a:solidFill>
                              <a:schemeClr val="tx1"/>
                            </a:solidFill>
                            <a:effectLst/>
                            <a:latin typeface="+mj-lt"/>
                          </a:endParaRPr>
                        </a:p>
                        <a:p>
                          <a:pPr marL="0" indent="0" algn="l">
                            <a:buNone/>
                          </a:pPr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2. </a:t>
                          </a:r>
                          <a:r>
                            <a:rPr lang="ko-KR" altLang="en-US" b="1" dirty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에너지 소비와의 관련성</a:t>
                          </a:r>
                          <a:endParaRPr lang="en-US" altLang="ko-KR" b="1" dirty="0">
                            <a:solidFill>
                              <a:schemeClr val="tx1"/>
                            </a:solidFill>
                            <a:effectLst/>
                            <a:latin typeface="+mj-lt"/>
                          </a:endParaRPr>
                        </a:p>
                        <a:p>
                          <a:pPr marL="0" indent="0" algn="l">
                            <a:buNone/>
                          </a:pPr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3. </a:t>
                          </a:r>
                          <a:r>
                            <a:rPr lang="ko-KR" altLang="en-US" b="1" dirty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기상정보를 반영하는 추가정보</a:t>
                          </a:r>
                          <a:endParaRPr lang="en-US" altLang="ko-KR" b="1" dirty="0">
                            <a:solidFill>
                              <a:schemeClr val="tx1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76200" marR="76200" marT="38100" marB="381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672072"/>
                      </a:ext>
                    </a:extLst>
                  </a:tr>
                  <a:tr h="75243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체감온도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13.12 + 0.6125*</a:t>
                          </a:r>
                          <a:r>
                            <a:rPr lang="ko-KR" altLang="en-US" sz="1400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기온 </a:t>
                          </a:r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– 11.37*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1400" b="1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풍속</m:t>
                                  </m:r>
                                </m:e>
                                <m:sup>
                                  <m:r>
                                    <a:rPr lang="en-US" altLang="ko-KR" sz="1400" b="1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altLang="ko-KR" sz="1400" b="1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altLang="ko-KR" sz="1400" b="1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𝟏𝟔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+ 0.3965*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b="1" i="1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1400" b="1" i="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풍속</m:t>
                                  </m:r>
                                </m:e>
                                <m:sup>
                                  <m:r>
                                    <a:rPr lang="en-US" altLang="ko-KR" sz="1400" b="1" i="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altLang="ko-KR" sz="1400" b="1" i="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altLang="ko-KR" sz="1400" b="1" i="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𝟏𝟔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*</a:t>
                          </a:r>
                          <a:r>
                            <a:rPr lang="ko-KR" altLang="en-US" sz="1400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기온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altLang="ko-KR" b="1" dirty="0">
                            <a:solidFill>
                              <a:schemeClr val="tx1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76200" marR="76200" marT="38100" marB="381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9271722"/>
                      </a:ext>
                    </a:extLst>
                  </a:tr>
                  <a:tr h="85692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냉방효율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냉방면적 </a:t>
                          </a:r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/ </a:t>
                          </a:r>
                          <a:r>
                            <a:rPr lang="ko-KR" altLang="en-US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연면적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342900" indent="-342900" algn="l">
                            <a:buAutoNum type="arabicPeriod"/>
                          </a:pPr>
                          <a:r>
                            <a:rPr lang="ko-KR" altLang="en-US" b="1" dirty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냉방 시스템의 효율성 반영</a:t>
                          </a:r>
                          <a:endParaRPr lang="en-US" altLang="ko-KR" b="1" dirty="0">
                            <a:solidFill>
                              <a:schemeClr val="tx1"/>
                            </a:solidFill>
                            <a:effectLst/>
                            <a:latin typeface="+mj-lt"/>
                          </a:endParaRPr>
                        </a:p>
                        <a:p>
                          <a:pPr marL="342900" indent="-342900" algn="l">
                            <a:buAutoNum type="arabicPeriod"/>
                          </a:pPr>
                          <a:r>
                            <a:rPr lang="ko-KR" altLang="en-US" b="1" dirty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건물 에너지의 효율성 평가</a:t>
                          </a:r>
                          <a:endParaRPr lang="en-US" altLang="ko-KR" b="1" dirty="0">
                            <a:solidFill>
                              <a:schemeClr val="tx1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76200" marR="76200" marT="38100" marB="381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99537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EEF9394D-3679-2DD7-C9EF-F313968B542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7444123"/>
                  </p:ext>
                </p:extLst>
              </p:nvPr>
            </p:nvGraphicFramePr>
            <p:xfrm>
              <a:off x="236550" y="1797722"/>
              <a:ext cx="11718900" cy="31039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10030">
                      <a:extLst>
                        <a:ext uri="{9D8B030D-6E8A-4147-A177-3AD203B41FA5}">
                          <a16:colId xmlns:a16="http://schemas.microsoft.com/office/drawing/2014/main" val="336963943"/>
                        </a:ext>
                      </a:extLst>
                    </a:gridCol>
                    <a:gridCol w="5984464">
                      <a:extLst>
                        <a:ext uri="{9D8B030D-6E8A-4147-A177-3AD203B41FA5}">
                          <a16:colId xmlns:a16="http://schemas.microsoft.com/office/drawing/2014/main" val="335339778"/>
                        </a:ext>
                      </a:extLst>
                    </a:gridCol>
                    <a:gridCol w="4224406">
                      <a:extLst>
                        <a:ext uri="{9D8B030D-6E8A-4147-A177-3AD203B41FA5}">
                          <a16:colId xmlns:a16="http://schemas.microsoft.com/office/drawing/2014/main" val="2724588369"/>
                        </a:ext>
                      </a:extLst>
                    </a:gridCol>
                  </a:tblGrid>
                  <a:tr h="74212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400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파생변수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400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수식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400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사용근거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5861328"/>
                      </a:ext>
                    </a:extLst>
                  </a:tr>
                  <a:tr h="75243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불쾌지수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1.8*</a:t>
                          </a:r>
                          <a:r>
                            <a:rPr lang="ko-KR" altLang="en-US" sz="1400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기온 </a:t>
                          </a:r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– 0.55*(1-</a:t>
                          </a:r>
                          <a:r>
                            <a:rPr lang="ko-KR" altLang="en-US" sz="1400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습도</a:t>
                          </a:r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/100) * (1.8*</a:t>
                          </a:r>
                          <a:r>
                            <a:rPr lang="ko-KR" altLang="en-US" sz="1400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습도</a:t>
                          </a:r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-26) + 32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342900" indent="-342900" algn="l">
                            <a:buAutoNum type="arabicPeriod"/>
                          </a:pPr>
                          <a:r>
                            <a:rPr lang="ko-KR" altLang="en-US" b="1" dirty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소비자 행동의 예측</a:t>
                          </a:r>
                          <a:endParaRPr lang="en-US" altLang="ko-KR" b="1" dirty="0">
                            <a:solidFill>
                              <a:schemeClr val="tx1"/>
                            </a:solidFill>
                            <a:effectLst/>
                            <a:latin typeface="+mj-lt"/>
                          </a:endParaRPr>
                        </a:p>
                        <a:p>
                          <a:pPr marL="0" indent="0" algn="l">
                            <a:buNone/>
                          </a:pPr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2. </a:t>
                          </a:r>
                          <a:r>
                            <a:rPr lang="ko-KR" altLang="en-US" b="1" dirty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에너지 소비와의 관련성</a:t>
                          </a:r>
                          <a:endParaRPr lang="en-US" altLang="ko-KR" b="1" dirty="0">
                            <a:solidFill>
                              <a:schemeClr val="tx1"/>
                            </a:solidFill>
                            <a:effectLst/>
                            <a:latin typeface="+mj-lt"/>
                          </a:endParaRPr>
                        </a:p>
                        <a:p>
                          <a:pPr marL="0" indent="0" algn="l">
                            <a:buNone/>
                          </a:pPr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3. </a:t>
                          </a:r>
                          <a:r>
                            <a:rPr lang="ko-KR" altLang="en-US" b="1" dirty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기상정보를 반영하는 추가정보</a:t>
                          </a:r>
                          <a:endParaRPr lang="en-US" altLang="ko-KR" b="1" dirty="0">
                            <a:solidFill>
                              <a:schemeClr val="tx1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76200" marR="76200" marT="38100" marB="381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672072"/>
                      </a:ext>
                    </a:extLst>
                  </a:tr>
                  <a:tr h="75243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체감온도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5356" t="-199194" r="-70876" b="-115323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altLang="ko-KR" b="1" dirty="0">
                            <a:solidFill>
                              <a:schemeClr val="tx1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76200" marR="76200" marT="38100" marB="381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9271722"/>
                      </a:ext>
                    </a:extLst>
                  </a:tr>
                  <a:tr h="85692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냉방효율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냉방면적 </a:t>
                          </a:r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/ </a:t>
                          </a:r>
                          <a:r>
                            <a:rPr lang="ko-KR" altLang="en-US" b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연면적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342900" indent="-342900" algn="l">
                            <a:buAutoNum type="arabicPeriod"/>
                          </a:pPr>
                          <a:r>
                            <a:rPr lang="ko-KR" altLang="en-US" b="1" dirty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냉방 시스템의 효율성 반영</a:t>
                          </a:r>
                          <a:endParaRPr lang="en-US" altLang="ko-KR" b="1" dirty="0">
                            <a:solidFill>
                              <a:schemeClr val="tx1"/>
                            </a:solidFill>
                            <a:effectLst/>
                            <a:latin typeface="+mj-lt"/>
                          </a:endParaRPr>
                        </a:p>
                        <a:p>
                          <a:pPr marL="342900" indent="-342900" algn="l">
                            <a:buAutoNum type="arabicPeriod"/>
                          </a:pPr>
                          <a:r>
                            <a:rPr lang="ko-KR" altLang="en-US" b="1" dirty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건물 에너지의 효율성 평가</a:t>
                          </a:r>
                          <a:endParaRPr lang="en-US" altLang="ko-KR" b="1" dirty="0">
                            <a:solidFill>
                              <a:schemeClr val="tx1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76200" marR="76200" marT="38100" marB="381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995372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8EA42FF-A4ED-D06E-DB39-88136C0D42FD}"/>
              </a:ext>
            </a:extLst>
          </p:cNvPr>
          <p:cNvSpPr txBox="1"/>
          <p:nvPr/>
        </p:nvSpPr>
        <p:spPr>
          <a:xfrm>
            <a:off x="236550" y="5199084"/>
            <a:ext cx="117189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j-lt"/>
              </a:rPr>
              <a:t>인간의 체감정보와 에너지 효율과 관련된 파생변수 추가</a:t>
            </a:r>
            <a:endParaRPr lang="en-US" altLang="ko-KR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Google Shape;124;p3">
            <a:extLst>
              <a:ext uri="{FF2B5EF4-FFF2-40B4-BE49-F238E27FC236}">
                <a16:creationId xmlns:a16="http://schemas.microsoft.com/office/drawing/2014/main" id="{08E5EDCC-1E9A-F0C7-B3C1-552EC84037F3}"/>
              </a:ext>
            </a:extLst>
          </p:cNvPr>
          <p:cNvSpPr txBox="1"/>
          <p:nvPr/>
        </p:nvSpPr>
        <p:spPr>
          <a:xfrm>
            <a:off x="6594076" y="46816"/>
            <a:ext cx="559792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Building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 전처리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&gt; </a:t>
            </a:r>
            <a:r>
              <a:rPr lang="en-US" altLang="ko-KR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train &amp;</a:t>
            </a:r>
            <a:r>
              <a:rPr lang="ko-KR" altLang="en-US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test </a:t>
            </a:r>
            <a:r>
              <a:rPr lang="ko-KR" altLang="en-US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전처리</a:t>
            </a:r>
            <a:endParaRPr sz="2000" b="1" dirty="0">
              <a:solidFill>
                <a:srgbClr val="FFC000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36758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3;p3">
            <a:extLst>
              <a:ext uri="{FF2B5EF4-FFF2-40B4-BE49-F238E27FC236}">
                <a16:creationId xmlns:a16="http://schemas.microsoft.com/office/drawing/2014/main" id="{FFEC8D5C-CFA7-5AA0-232D-AEA873DBBD07}"/>
              </a:ext>
            </a:extLst>
          </p:cNvPr>
          <p:cNvSpPr txBox="1"/>
          <p:nvPr/>
        </p:nvSpPr>
        <p:spPr>
          <a:xfrm>
            <a:off x="157321" y="288373"/>
            <a:ext cx="400079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모델 설계 및 개발</a:t>
            </a:r>
            <a:endParaRPr sz="32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109;p2">
            <a:extLst>
              <a:ext uri="{FF2B5EF4-FFF2-40B4-BE49-F238E27FC236}">
                <a16:creationId xmlns:a16="http://schemas.microsoft.com/office/drawing/2014/main" id="{7CAA9A12-43F4-39C0-32AB-20A46FA9B727}"/>
              </a:ext>
            </a:extLst>
          </p:cNvPr>
          <p:cNvSpPr txBox="1"/>
          <p:nvPr/>
        </p:nvSpPr>
        <p:spPr>
          <a:xfrm>
            <a:off x="6096000" y="11309"/>
            <a:ext cx="60960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r" rtl="0"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dirty="0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선정</a:t>
            </a:r>
            <a:r>
              <a:rPr lang="en-US" altLang="ko-KR" sz="2000" b="1" dirty="0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2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2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개발 및 평가</a:t>
            </a:r>
            <a:r>
              <a:rPr lang="en-US" altLang="ko-KR" sz="2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&gt; </a:t>
            </a:r>
            <a:r>
              <a:rPr lang="ko-KR" altLang="en-US" sz="2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 모델 선정</a:t>
            </a:r>
            <a:endParaRPr lang="en-US" altLang="ko-KR" sz="2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30A510-0148-565B-5D72-FC573D75FD9D}"/>
              </a:ext>
            </a:extLst>
          </p:cNvPr>
          <p:cNvSpPr txBox="1"/>
          <p:nvPr/>
        </p:nvSpPr>
        <p:spPr>
          <a:xfrm>
            <a:off x="1689236" y="2202398"/>
            <a:ext cx="27480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FFFF00"/>
                </a:solidFill>
              </a:rPr>
              <a:t>XGBOOST</a:t>
            </a:r>
            <a:endParaRPr lang="ko-KR" altLang="en-US" sz="4000" b="1" dirty="0">
              <a:solidFill>
                <a:srgbClr val="FFFF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6E920-0420-1B8A-74A3-943ED51DD5B3}"/>
              </a:ext>
            </a:extLst>
          </p:cNvPr>
          <p:cNvSpPr txBox="1"/>
          <p:nvPr/>
        </p:nvSpPr>
        <p:spPr>
          <a:xfrm>
            <a:off x="6981524" y="2202398"/>
            <a:ext cx="45976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FFFF00"/>
                </a:solidFill>
              </a:rPr>
              <a:t>RANDOM FOREST</a:t>
            </a:r>
            <a:endParaRPr lang="ko-KR" altLang="en-US" sz="4000" b="1" dirty="0">
              <a:solidFill>
                <a:srgbClr val="FFFF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737301-0CA9-E82E-F459-F0E83DD3A1F9}"/>
              </a:ext>
            </a:extLst>
          </p:cNvPr>
          <p:cNvSpPr txBox="1"/>
          <p:nvPr/>
        </p:nvSpPr>
        <p:spPr>
          <a:xfrm>
            <a:off x="351440" y="3439886"/>
            <a:ext cx="542360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b="1" dirty="0">
                <a:solidFill>
                  <a:schemeClr val="bg1"/>
                </a:solidFill>
                <a:latin typeface="+mj-lt"/>
              </a:rPr>
              <a:t>분류와 회귀 문제를 다루는데 주로 사용</a:t>
            </a:r>
            <a:endParaRPr lang="en-US" altLang="ko-KR" sz="2000" b="1" dirty="0">
              <a:solidFill>
                <a:schemeClr val="bg1"/>
              </a:solidFill>
              <a:latin typeface="+mj-lt"/>
            </a:endParaRPr>
          </a:p>
          <a:p>
            <a:pPr marL="342900" indent="-342900">
              <a:buFontTx/>
              <a:buChar char="-"/>
            </a:pPr>
            <a:endParaRPr lang="en-US" altLang="ko-KR" sz="2000" b="1" dirty="0">
              <a:solidFill>
                <a:schemeClr val="bg1"/>
              </a:solidFill>
              <a:latin typeface="+mj-lt"/>
            </a:endParaRPr>
          </a:p>
          <a:p>
            <a:pPr marL="342900" indent="-342900">
              <a:buFontTx/>
              <a:buChar char="-"/>
            </a:pPr>
            <a:r>
              <a:rPr lang="ko-KR" altLang="en-US" sz="2000" b="1" u="sng" dirty="0">
                <a:solidFill>
                  <a:schemeClr val="bg1"/>
                </a:solidFill>
                <a:latin typeface="+mj-lt"/>
              </a:rPr>
              <a:t>과적합 방지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</a:rPr>
              <a:t>와 대용량 데이터 처리에 적합</a:t>
            </a:r>
            <a:endParaRPr lang="en-US" altLang="ko-KR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7BB941-0ECD-94EE-9F32-A45AC68A6A0C}"/>
              </a:ext>
            </a:extLst>
          </p:cNvPr>
          <p:cNvSpPr txBox="1"/>
          <p:nvPr/>
        </p:nvSpPr>
        <p:spPr>
          <a:xfrm>
            <a:off x="6432198" y="3419375"/>
            <a:ext cx="5423603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b="1" dirty="0">
                <a:solidFill>
                  <a:schemeClr val="bg1"/>
                </a:solidFill>
                <a:latin typeface="+mj-lt"/>
              </a:rPr>
              <a:t>분류와 회귀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</a:rPr>
              <a:t>이상치 탐지에 주로 사용</a:t>
            </a:r>
            <a:endParaRPr lang="en-US" altLang="ko-KR" sz="2000" b="1" dirty="0">
              <a:solidFill>
                <a:schemeClr val="bg1"/>
              </a:solidFill>
              <a:latin typeface="+mj-lt"/>
            </a:endParaRPr>
          </a:p>
          <a:p>
            <a:pPr marL="342900" indent="-342900">
              <a:buFontTx/>
              <a:buChar char="-"/>
            </a:pPr>
            <a:endParaRPr lang="en-US" altLang="ko-KR" sz="2000" b="1" dirty="0">
              <a:solidFill>
                <a:schemeClr val="bg1"/>
              </a:solidFill>
              <a:latin typeface="+mj-lt"/>
            </a:endParaRPr>
          </a:p>
          <a:p>
            <a:pPr marL="342900" indent="-342900">
              <a:buFontTx/>
              <a:buChar char="-"/>
            </a:pPr>
            <a:r>
              <a:rPr lang="ko-KR" altLang="en-US" sz="2000" b="1" u="sng" dirty="0">
                <a:solidFill>
                  <a:schemeClr val="bg1"/>
                </a:solidFill>
                <a:latin typeface="+mj-lt"/>
              </a:rPr>
              <a:t>과적합 방지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</a:rPr>
              <a:t> 및 복잡한 데이터 패턴에서 </a:t>
            </a:r>
            <a:endParaRPr lang="en-US" altLang="ko-KR" sz="2000" b="1" dirty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2000" b="1" dirty="0">
                <a:solidFill>
                  <a:schemeClr val="bg1"/>
                </a:solidFill>
                <a:latin typeface="+mj-lt"/>
              </a:rPr>
              <a:t>   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</a:rPr>
              <a:t>높은 예측 성능 제공</a:t>
            </a:r>
            <a:endParaRPr lang="en-US" altLang="ko-KR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D9F41E-3B1A-45EE-1D59-B22DC4980E61}"/>
              </a:ext>
            </a:extLst>
          </p:cNvPr>
          <p:cNvSpPr txBox="1"/>
          <p:nvPr/>
        </p:nvSpPr>
        <p:spPr>
          <a:xfrm>
            <a:off x="1" y="5959869"/>
            <a:ext cx="1219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j-lt"/>
              </a:rPr>
              <a:t>건물 유형별로 </a:t>
            </a:r>
            <a:r>
              <a:rPr lang="ko-KR" altLang="en-US" sz="2000" b="1" dirty="0">
                <a:solidFill>
                  <a:srgbClr val="FFFF00"/>
                </a:solidFill>
                <a:latin typeface="+mj-lt"/>
              </a:rPr>
              <a:t>각 모델과 파라미터를 모두 적용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</a:rPr>
              <a:t>해보고 더 </a:t>
            </a:r>
            <a:r>
              <a:rPr lang="ko-KR" altLang="en-US" sz="2000" b="1" dirty="0">
                <a:solidFill>
                  <a:srgbClr val="FFFF00"/>
                </a:solidFill>
                <a:latin typeface="+mj-lt"/>
              </a:rPr>
              <a:t>성능이 좋은 모델을 선택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</a:rPr>
              <a:t>하는 방식으로 진행</a:t>
            </a:r>
            <a:endParaRPr lang="en-US" altLang="ko-KR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7EB097D-1037-847F-B5B2-B758BA050957}"/>
              </a:ext>
            </a:extLst>
          </p:cNvPr>
          <p:cNvSpPr/>
          <p:nvPr/>
        </p:nvSpPr>
        <p:spPr>
          <a:xfrm>
            <a:off x="157321" y="1780674"/>
            <a:ext cx="5800717" cy="3128210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F15BF86-1BDB-F79E-97ED-A455F332A83D}"/>
              </a:ext>
            </a:extLst>
          </p:cNvPr>
          <p:cNvSpPr/>
          <p:nvPr/>
        </p:nvSpPr>
        <p:spPr>
          <a:xfrm>
            <a:off x="6233964" y="1780674"/>
            <a:ext cx="5800717" cy="3128210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37061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93E5A20-9A2B-E0D4-4574-5179A1BE60D6}"/>
              </a:ext>
            </a:extLst>
          </p:cNvPr>
          <p:cNvCxnSpPr>
            <a:cxnSpLocks/>
          </p:cNvCxnSpPr>
          <p:nvPr/>
        </p:nvCxnSpPr>
        <p:spPr>
          <a:xfrm>
            <a:off x="4670612" y="2537015"/>
            <a:ext cx="0" cy="435684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ECCF2FD-240B-BD5A-5801-67B7BB2D3D3C}"/>
              </a:ext>
            </a:extLst>
          </p:cNvPr>
          <p:cNvCxnSpPr>
            <a:cxnSpLocks/>
          </p:cNvCxnSpPr>
          <p:nvPr/>
        </p:nvCxnSpPr>
        <p:spPr>
          <a:xfrm>
            <a:off x="2196353" y="2510118"/>
            <a:ext cx="0" cy="435684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123;p3">
            <a:extLst>
              <a:ext uri="{FF2B5EF4-FFF2-40B4-BE49-F238E27FC236}">
                <a16:creationId xmlns:a16="http://schemas.microsoft.com/office/drawing/2014/main" id="{FFEC8D5C-CFA7-5AA0-232D-AEA873DBBD07}"/>
              </a:ext>
            </a:extLst>
          </p:cNvPr>
          <p:cNvSpPr txBox="1"/>
          <p:nvPr/>
        </p:nvSpPr>
        <p:spPr>
          <a:xfrm>
            <a:off x="157321" y="288373"/>
            <a:ext cx="400079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모델 설계 및 개발</a:t>
            </a:r>
            <a:endParaRPr sz="32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109;p2">
            <a:extLst>
              <a:ext uri="{FF2B5EF4-FFF2-40B4-BE49-F238E27FC236}">
                <a16:creationId xmlns:a16="http://schemas.microsoft.com/office/drawing/2014/main" id="{7CAA9A12-43F4-39C0-32AB-20A46FA9B727}"/>
              </a:ext>
            </a:extLst>
          </p:cNvPr>
          <p:cNvSpPr txBox="1"/>
          <p:nvPr/>
        </p:nvSpPr>
        <p:spPr>
          <a:xfrm>
            <a:off x="6096000" y="11309"/>
            <a:ext cx="60960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r" rtl="0"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선정</a:t>
            </a:r>
            <a:r>
              <a:rPr lang="en-US" altLang="ko-KR" sz="2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2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2000" b="1" dirty="0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개발 및 평가</a:t>
            </a:r>
            <a:r>
              <a:rPr lang="en-US" altLang="ko-KR" sz="2000" b="1" dirty="0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2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2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 모델 선정</a:t>
            </a:r>
            <a:endParaRPr lang="en-US" altLang="ko-KR" sz="2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B45015-4676-A6D4-D295-FD5E5390163C}"/>
              </a:ext>
            </a:extLst>
          </p:cNvPr>
          <p:cNvSpPr txBox="1"/>
          <p:nvPr/>
        </p:nvSpPr>
        <p:spPr>
          <a:xfrm>
            <a:off x="0" y="1966564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모델 개발 </a:t>
            </a:r>
            <a:r>
              <a:rPr lang="en-US" altLang="ko-KR" sz="2800" b="1" dirty="0">
                <a:solidFill>
                  <a:schemeClr val="bg1"/>
                </a:solidFill>
              </a:rPr>
              <a:t>Flow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Google Shape;443;p18">
            <a:extLst>
              <a:ext uri="{FF2B5EF4-FFF2-40B4-BE49-F238E27FC236}">
                <a16:creationId xmlns:a16="http://schemas.microsoft.com/office/drawing/2014/main" id="{EDB90AA0-B5AE-F88C-1405-00852C1BCD2B}"/>
              </a:ext>
            </a:extLst>
          </p:cNvPr>
          <p:cNvSpPr txBox="1"/>
          <p:nvPr/>
        </p:nvSpPr>
        <p:spPr>
          <a:xfrm>
            <a:off x="115047" y="2883436"/>
            <a:ext cx="177052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건물 유형 선택</a:t>
            </a:r>
            <a:endParaRPr b="1" dirty="0">
              <a:solidFill>
                <a:srgbClr val="FFC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4E481357-A3B3-C4AE-94F6-9C305917F13C}"/>
              </a:ext>
            </a:extLst>
          </p:cNvPr>
          <p:cNvSpPr/>
          <p:nvPr/>
        </p:nvSpPr>
        <p:spPr>
          <a:xfrm>
            <a:off x="1969241" y="2848445"/>
            <a:ext cx="439271" cy="43927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Google Shape;443;p18">
            <a:extLst>
              <a:ext uri="{FF2B5EF4-FFF2-40B4-BE49-F238E27FC236}">
                <a16:creationId xmlns:a16="http://schemas.microsoft.com/office/drawing/2014/main" id="{F82521E2-7825-36BD-9D56-C728DDE546D6}"/>
              </a:ext>
            </a:extLst>
          </p:cNvPr>
          <p:cNvSpPr txBox="1"/>
          <p:nvPr/>
        </p:nvSpPr>
        <p:spPr>
          <a:xfrm>
            <a:off x="2548955" y="2883434"/>
            <a:ext cx="177052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독립변수 선정</a:t>
            </a:r>
            <a:endParaRPr b="1" dirty="0">
              <a:solidFill>
                <a:srgbClr val="FFC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3597C066-0161-6941-C39C-67720190DEE1}"/>
              </a:ext>
            </a:extLst>
          </p:cNvPr>
          <p:cNvSpPr/>
          <p:nvPr/>
        </p:nvSpPr>
        <p:spPr>
          <a:xfrm>
            <a:off x="4441998" y="2883434"/>
            <a:ext cx="439271" cy="43927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Google Shape;443;p18">
            <a:extLst>
              <a:ext uri="{FF2B5EF4-FFF2-40B4-BE49-F238E27FC236}">
                <a16:creationId xmlns:a16="http://schemas.microsoft.com/office/drawing/2014/main" id="{19A43F35-1D3B-9F29-C9F1-A0D0320824D9}"/>
              </a:ext>
            </a:extLst>
          </p:cNvPr>
          <p:cNvSpPr txBox="1"/>
          <p:nvPr/>
        </p:nvSpPr>
        <p:spPr>
          <a:xfrm>
            <a:off x="5045619" y="2883433"/>
            <a:ext cx="133424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선정</a:t>
            </a:r>
            <a:endParaRPr b="1" dirty="0">
              <a:solidFill>
                <a:srgbClr val="FFC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96B3A4E9-C931-0B77-76B9-04AC240BA48D}"/>
              </a:ext>
            </a:extLst>
          </p:cNvPr>
          <p:cNvSpPr/>
          <p:nvPr/>
        </p:nvSpPr>
        <p:spPr>
          <a:xfrm>
            <a:off x="6463531" y="2848445"/>
            <a:ext cx="439271" cy="43927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D8854006-AC16-0A6C-2AE8-D75B1EC57E9D}"/>
              </a:ext>
            </a:extLst>
          </p:cNvPr>
          <p:cNvSpPr/>
          <p:nvPr/>
        </p:nvSpPr>
        <p:spPr>
          <a:xfrm>
            <a:off x="9590747" y="2848445"/>
            <a:ext cx="439271" cy="43927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Google Shape;443;p18">
            <a:extLst>
              <a:ext uri="{FF2B5EF4-FFF2-40B4-BE49-F238E27FC236}">
                <a16:creationId xmlns:a16="http://schemas.microsoft.com/office/drawing/2014/main" id="{CAB450B7-DE4A-6B13-B424-77B30824EFD7}"/>
              </a:ext>
            </a:extLst>
          </p:cNvPr>
          <p:cNvSpPr txBox="1"/>
          <p:nvPr/>
        </p:nvSpPr>
        <p:spPr>
          <a:xfrm>
            <a:off x="7031297" y="2883432"/>
            <a:ext cx="248025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하이퍼 파라미터 튜닝</a:t>
            </a:r>
            <a:endParaRPr b="1" dirty="0">
              <a:solidFill>
                <a:srgbClr val="FFC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443;p18">
            <a:extLst>
              <a:ext uri="{FF2B5EF4-FFF2-40B4-BE49-F238E27FC236}">
                <a16:creationId xmlns:a16="http://schemas.microsoft.com/office/drawing/2014/main" id="{DA09E66A-13AC-0047-4761-53DE8387CE4C}"/>
              </a:ext>
            </a:extLst>
          </p:cNvPr>
          <p:cNvSpPr txBox="1"/>
          <p:nvPr/>
        </p:nvSpPr>
        <p:spPr>
          <a:xfrm>
            <a:off x="9767788" y="2883431"/>
            <a:ext cx="248025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SMAPE </a:t>
            </a:r>
            <a:r>
              <a:rPr lang="ko-KR" altLang="en-US" b="1" dirty="0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값 확인</a:t>
            </a:r>
            <a:endParaRPr b="1" dirty="0">
              <a:solidFill>
                <a:srgbClr val="FFC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1012DB3-4B8B-F778-9535-E447B7B2C856}"/>
              </a:ext>
            </a:extLst>
          </p:cNvPr>
          <p:cNvCxnSpPr/>
          <p:nvPr/>
        </p:nvCxnSpPr>
        <p:spPr>
          <a:xfrm>
            <a:off x="0" y="2501153"/>
            <a:ext cx="1224804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7F56284-DEA9-DC9F-E3A9-9B33A3A09568}"/>
              </a:ext>
            </a:extLst>
          </p:cNvPr>
          <p:cNvCxnSpPr>
            <a:cxnSpLocks/>
          </p:cNvCxnSpPr>
          <p:nvPr/>
        </p:nvCxnSpPr>
        <p:spPr>
          <a:xfrm>
            <a:off x="6696633" y="2510120"/>
            <a:ext cx="0" cy="435684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8AB9613-5FD2-A633-BD7C-DEDD35D9774A}"/>
              </a:ext>
            </a:extLst>
          </p:cNvPr>
          <p:cNvCxnSpPr>
            <a:cxnSpLocks/>
          </p:cNvCxnSpPr>
          <p:nvPr/>
        </p:nvCxnSpPr>
        <p:spPr>
          <a:xfrm>
            <a:off x="9816355" y="2492188"/>
            <a:ext cx="0" cy="435684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Google Shape;467;p18">
            <a:extLst>
              <a:ext uri="{FF2B5EF4-FFF2-40B4-BE49-F238E27FC236}">
                <a16:creationId xmlns:a16="http://schemas.microsoft.com/office/drawing/2014/main" id="{421232B3-8CD3-B8F4-FB06-EBC22730708F}"/>
              </a:ext>
            </a:extLst>
          </p:cNvPr>
          <p:cNvSpPr txBox="1"/>
          <p:nvPr/>
        </p:nvSpPr>
        <p:spPr>
          <a:xfrm>
            <a:off x="387355" y="3701115"/>
            <a:ext cx="1306154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01. 건물기타</a:t>
            </a:r>
            <a:endParaRPr sz="10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02. 공공</a:t>
            </a:r>
            <a:endParaRPr sz="10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03. 대학교</a:t>
            </a:r>
            <a:endParaRPr sz="10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04. 데이터센터</a:t>
            </a:r>
            <a:endParaRPr sz="10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05. 백화점및아울렛</a:t>
            </a:r>
            <a:endParaRPr sz="10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06. 병원</a:t>
            </a:r>
            <a:endParaRPr sz="10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07. 상용</a:t>
            </a:r>
            <a:endParaRPr sz="10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08. 아파트</a:t>
            </a:r>
            <a:endParaRPr sz="10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09. 연구소</a:t>
            </a:r>
            <a:endParaRPr sz="10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10. 지식산업센터</a:t>
            </a:r>
            <a:endParaRPr sz="10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11. 할인마트</a:t>
            </a:r>
            <a:endParaRPr sz="10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12. </a:t>
            </a:r>
            <a:r>
              <a:rPr lang="ko-KR" sz="1000" b="1" dirty="0" err="1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호텔및리조트</a:t>
            </a:r>
            <a:endParaRPr sz="10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467;p18">
            <a:extLst>
              <a:ext uri="{FF2B5EF4-FFF2-40B4-BE49-F238E27FC236}">
                <a16:creationId xmlns:a16="http://schemas.microsoft.com/office/drawing/2014/main" id="{34F652B7-3590-4071-7461-CED6A3DCA7C1}"/>
              </a:ext>
            </a:extLst>
          </p:cNvPr>
          <p:cNvSpPr txBox="1"/>
          <p:nvPr/>
        </p:nvSpPr>
        <p:spPr>
          <a:xfrm>
            <a:off x="2288109" y="4107888"/>
            <a:ext cx="2292852" cy="938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1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altLang="en-US" sz="11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건물 유형별 특징 파악</a:t>
            </a:r>
            <a:endParaRPr lang="en-US" altLang="ko-KR" sz="11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228600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11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1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11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전력사용량과의 상관계수 파악</a:t>
            </a:r>
            <a:endParaRPr lang="en-US" altLang="ko-KR" sz="11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228600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11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SMAPE</a:t>
            </a:r>
            <a:r>
              <a:rPr lang="ko-KR" altLang="en-US" sz="11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값에 따른 변수 조정</a:t>
            </a:r>
            <a:endParaRPr sz="11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467;p18">
            <a:extLst>
              <a:ext uri="{FF2B5EF4-FFF2-40B4-BE49-F238E27FC236}">
                <a16:creationId xmlns:a16="http://schemas.microsoft.com/office/drawing/2014/main" id="{DEA617C3-A586-08AF-E2C3-337C4521DA3E}"/>
              </a:ext>
            </a:extLst>
          </p:cNvPr>
          <p:cNvSpPr txBox="1"/>
          <p:nvPr/>
        </p:nvSpPr>
        <p:spPr>
          <a:xfrm>
            <a:off x="4988118" y="4277165"/>
            <a:ext cx="1660685" cy="60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sz="11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XGBOOST</a:t>
            </a:r>
          </a:p>
          <a:p>
            <a:pPr marL="228600" marR="0" lvl="0" indent="-228600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11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2286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1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RandomForest</a:t>
            </a:r>
            <a:endParaRPr sz="11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467;p18">
            <a:extLst>
              <a:ext uri="{FF2B5EF4-FFF2-40B4-BE49-F238E27FC236}">
                <a16:creationId xmlns:a16="http://schemas.microsoft.com/office/drawing/2014/main" id="{586992E0-304C-28B2-8910-0442520B7172}"/>
              </a:ext>
            </a:extLst>
          </p:cNvPr>
          <p:cNvSpPr txBox="1"/>
          <p:nvPr/>
        </p:nvSpPr>
        <p:spPr>
          <a:xfrm>
            <a:off x="7134432" y="4098297"/>
            <a:ext cx="2269545" cy="938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1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altLang="en-US" sz="11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 하이퍼파라미터로 설정</a:t>
            </a:r>
            <a:endParaRPr lang="en-US" altLang="ko-KR" sz="11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228600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11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1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RandomSearchCV </a:t>
            </a:r>
            <a:r>
              <a:rPr lang="ko-KR" altLang="en-US" sz="11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</a:t>
            </a:r>
            <a:endParaRPr lang="en-US" altLang="ko-KR" sz="11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endParaRPr lang="en-US" sz="11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11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직접 하나씩 파라미터 조절</a:t>
            </a:r>
            <a:endParaRPr sz="11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467;p18">
            <a:extLst>
              <a:ext uri="{FF2B5EF4-FFF2-40B4-BE49-F238E27FC236}">
                <a16:creationId xmlns:a16="http://schemas.microsoft.com/office/drawing/2014/main" id="{56BEFAB2-77BA-DB8C-E1DA-65A3454FA1C2}"/>
              </a:ext>
            </a:extLst>
          </p:cNvPr>
          <p:cNvSpPr txBox="1"/>
          <p:nvPr/>
        </p:nvSpPr>
        <p:spPr>
          <a:xfrm>
            <a:off x="9937373" y="3972792"/>
            <a:ext cx="2142994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1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SMAPE </a:t>
            </a:r>
            <a:r>
              <a:rPr lang="ko-KR" altLang="en-US" sz="11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값 결과 확인 후 더 낮은 </a:t>
            </a:r>
            <a:r>
              <a:rPr lang="en-US" altLang="ko-KR" sz="11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SMAPE </a:t>
            </a:r>
            <a:r>
              <a:rPr lang="ko-KR" altLang="en-US" sz="11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값을 만들기 위해 해당 과정을 반복</a:t>
            </a:r>
            <a:endParaRPr lang="en-US" altLang="ko-KR" sz="11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endParaRPr lang="en-US" sz="11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2286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1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독립변수 변경해보기</a:t>
            </a:r>
            <a:endParaRPr lang="en-US" altLang="ko-KR" sz="11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2286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1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하이퍼파라미터 수정하기</a:t>
            </a:r>
            <a:endParaRPr sz="11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74521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3;p3">
            <a:extLst>
              <a:ext uri="{FF2B5EF4-FFF2-40B4-BE49-F238E27FC236}">
                <a16:creationId xmlns:a16="http://schemas.microsoft.com/office/drawing/2014/main" id="{FFEC8D5C-CFA7-5AA0-232D-AEA873DBBD07}"/>
              </a:ext>
            </a:extLst>
          </p:cNvPr>
          <p:cNvSpPr txBox="1"/>
          <p:nvPr/>
        </p:nvSpPr>
        <p:spPr>
          <a:xfrm>
            <a:off x="157321" y="288373"/>
            <a:ext cx="400079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모델 설계 및 개발</a:t>
            </a:r>
            <a:endParaRPr sz="32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109;p2">
            <a:extLst>
              <a:ext uri="{FF2B5EF4-FFF2-40B4-BE49-F238E27FC236}">
                <a16:creationId xmlns:a16="http://schemas.microsoft.com/office/drawing/2014/main" id="{7CAA9A12-43F4-39C0-32AB-20A46FA9B727}"/>
              </a:ext>
            </a:extLst>
          </p:cNvPr>
          <p:cNvSpPr txBox="1"/>
          <p:nvPr/>
        </p:nvSpPr>
        <p:spPr>
          <a:xfrm>
            <a:off x="6096000" y="11309"/>
            <a:ext cx="60960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r" rtl="0"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선정</a:t>
            </a:r>
            <a:r>
              <a:rPr lang="en-US" altLang="ko-KR" sz="2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2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2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개발 및 평가</a:t>
            </a:r>
            <a:r>
              <a:rPr lang="en-US" altLang="ko-KR" sz="2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2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2000" b="1" dirty="0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 모델 선정</a:t>
            </a:r>
            <a:endParaRPr lang="en-US" altLang="ko-KR" sz="2000" b="1" dirty="0">
              <a:solidFill>
                <a:srgbClr val="FFC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" name="Google Shape;499;p18">
            <a:extLst>
              <a:ext uri="{FF2B5EF4-FFF2-40B4-BE49-F238E27FC236}">
                <a16:creationId xmlns:a16="http://schemas.microsoft.com/office/drawing/2014/main" id="{83485F3D-479E-0485-83C4-56EC499E56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0851509"/>
              </p:ext>
            </p:extLst>
          </p:nvPr>
        </p:nvGraphicFramePr>
        <p:xfrm>
          <a:off x="1007275" y="1982286"/>
          <a:ext cx="9632149" cy="426163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29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6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85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75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781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 u="none" strike="noStrike" cap="none" dirty="0"/>
                        <a:t>건물번호</a:t>
                      </a:r>
                      <a:endParaRPr sz="2000" b="1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 u="none" strike="noStrike" cap="none"/>
                        <a:t>건물 종류</a:t>
                      </a:r>
                      <a:endParaRPr sz="20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 u="none" strike="noStrike" cap="none" dirty="0"/>
                        <a:t>사용 모델</a:t>
                      </a:r>
                      <a:endParaRPr sz="2000" b="1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000" b="1" u="none" strike="noStrike" cap="none" dirty="0"/>
                        <a:t>SMAPE </a:t>
                      </a:r>
                      <a:r>
                        <a:rPr lang="ko-KR" altLang="en-US" sz="2000" b="1" u="none" strike="noStrike" cap="none" dirty="0"/>
                        <a:t>값</a:t>
                      </a:r>
                      <a:endParaRPr sz="2000" b="1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81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 dirty="0"/>
                        <a:t>1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 dirty="0"/>
                        <a:t>건물기타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 dirty="0"/>
                        <a:t>XGB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2.707804287261775</a:t>
                      </a:r>
                      <a:endParaRPr lang="en-US" sz="18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81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 dirty="0"/>
                        <a:t>2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 dirty="0"/>
                        <a:t>공공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 dirty="0"/>
                        <a:t>XGB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1.693074893884348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81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/>
                        <a:t>3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 dirty="0"/>
                        <a:t>대학교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/>
                        <a:t>XGB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1.4108827372864488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81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/>
                        <a:t>4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/>
                        <a:t>데이터센터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 dirty="0"/>
                        <a:t>RF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0.20070267546541584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81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/>
                        <a:t>5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 dirty="0"/>
                        <a:t>백화점및아울렛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 dirty="0"/>
                        <a:t>XGB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2.483556526151787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81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/>
                        <a:t>6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/>
                        <a:t>병원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 dirty="0"/>
                        <a:t>XGB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1.1682674470756518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81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/>
                        <a:t>7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/>
                        <a:t>상용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 dirty="0"/>
                        <a:t>XGB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2.195836185578673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81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/>
                        <a:t>8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/>
                        <a:t>아파트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 dirty="0"/>
                        <a:t>XGB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1.5008256459603424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781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/>
                        <a:t>9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/>
                        <a:t>연구소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/>
                        <a:t>XGB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1.4790367625271783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781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/>
                        <a:t>10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/>
                        <a:t>지식산업센터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/>
                        <a:t>XGB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1.4166271265393378 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781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/>
                        <a:t>11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/>
                        <a:t>할인마트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/>
                        <a:t>XGB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2.452081973136936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781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/>
                        <a:t>12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/>
                        <a:t>호텔및리조트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 dirty="0"/>
                        <a:t>XGB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2.6227837119866395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397AACE-C62D-901D-B0E3-2E4304BAD2EF}"/>
              </a:ext>
            </a:extLst>
          </p:cNvPr>
          <p:cNvSpPr txBox="1"/>
          <p:nvPr/>
        </p:nvSpPr>
        <p:spPr>
          <a:xfrm>
            <a:off x="0" y="1436325"/>
            <a:ext cx="1219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최종 선정 모델 및 </a:t>
            </a:r>
            <a:r>
              <a:rPr lang="en-US" altLang="ko-KR" sz="2400" b="1" dirty="0">
                <a:solidFill>
                  <a:schemeClr val="bg1"/>
                </a:solidFill>
              </a:rPr>
              <a:t>SMAPE </a:t>
            </a:r>
            <a:r>
              <a:rPr lang="ko-KR" altLang="en-US" sz="2400" b="1" dirty="0">
                <a:solidFill>
                  <a:schemeClr val="bg1"/>
                </a:solidFill>
              </a:rPr>
              <a:t>값</a:t>
            </a:r>
          </a:p>
        </p:txBody>
      </p:sp>
    </p:spTree>
    <p:extLst>
      <p:ext uri="{BB962C8B-B14F-4D97-AF65-F5344CB8AC3E}">
        <p14:creationId xmlns:p14="http://schemas.microsoft.com/office/powerpoint/2010/main" val="38213018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3;p3">
            <a:extLst>
              <a:ext uri="{FF2B5EF4-FFF2-40B4-BE49-F238E27FC236}">
                <a16:creationId xmlns:a16="http://schemas.microsoft.com/office/drawing/2014/main" id="{FFEC8D5C-CFA7-5AA0-232D-AEA873DBBD07}"/>
              </a:ext>
            </a:extLst>
          </p:cNvPr>
          <p:cNvSpPr txBox="1"/>
          <p:nvPr/>
        </p:nvSpPr>
        <p:spPr>
          <a:xfrm>
            <a:off x="5054072" y="2067370"/>
            <a:ext cx="208385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최종 점수</a:t>
            </a:r>
            <a:endParaRPr sz="32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48008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0611A8A-FEB1-5178-75A1-AAC870CEB53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40912"/>
            <a:ext cx="12192000" cy="38170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B8FA24-42F6-4D4C-4EE1-B0F50E2A0207}"/>
              </a:ext>
            </a:extLst>
          </p:cNvPr>
          <p:cNvSpPr txBox="1"/>
          <p:nvPr/>
        </p:nvSpPr>
        <p:spPr>
          <a:xfrm>
            <a:off x="361028" y="1538178"/>
            <a:ext cx="35256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</a:rPr>
              <a:t>Part 1, 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0A3E94-958E-98FF-E8AD-B334A5F9260C}"/>
              </a:ext>
            </a:extLst>
          </p:cNvPr>
          <p:cNvSpPr txBox="1"/>
          <p:nvPr/>
        </p:nvSpPr>
        <p:spPr>
          <a:xfrm>
            <a:off x="3780315" y="1568955"/>
            <a:ext cx="59152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>
                <a:solidFill>
                  <a:schemeClr val="bg1"/>
                </a:solidFill>
              </a:rPr>
              <a:t>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133267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2">
            <a:extLst>
              <a:ext uri="{FF2B5EF4-FFF2-40B4-BE49-F238E27FC236}">
                <a16:creationId xmlns:a16="http://schemas.microsoft.com/office/drawing/2014/main" id="{BBDD50A2-2BBE-D666-192D-D592D3FAFEA1}"/>
              </a:ext>
            </a:extLst>
          </p:cNvPr>
          <p:cNvSpPr/>
          <p:nvPr/>
        </p:nvSpPr>
        <p:spPr>
          <a:xfrm>
            <a:off x="0" y="0"/>
            <a:ext cx="1628384" cy="6858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123;p3">
            <a:extLst>
              <a:ext uri="{FF2B5EF4-FFF2-40B4-BE49-F238E27FC236}">
                <a16:creationId xmlns:a16="http://schemas.microsoft.com/office/drawing/2014/main" id="{F8494254-BA5E-D5EF-6459-244EC931B8BF}"/>
              </a:ext>
            </a:extLst>
          </p:cNvPr>
          <p:cNvSpPr txBox="1"/>
          <p:nvPr/>
        </p:nvSpPr>
        <p:spPr>
          <a:xfrm>
            <a:off x="1726240" y="385330"/>
            <a:ext cx="33406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프로젝트 개요</a:t>
            </a:r>
            <a:endParaRPr sz="32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" name="Google Shape;130;p3">
            <a:extLst>
              <a:ext uri="{FF2B5EF4-FFF2-40B4-BE49-F238E27FC236}">
                <a16:creationId xmlns:a16="http://schemas.microsoft.com/office/drawing/2014/main" id="{19167A8E-409F-3A9C-FDD0-E920CEBF94D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97254" y="1736066"/>
            <a:ext cx="4513385" cy="25264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7" name="Google Shape;134;p3">
            <a:extLst>
              <a:ext uri="{FF2B5EF4-FFF2-40B4-BE49-F238E27FC236}">
                <a16:creationId xmlns:a16="http://schemas.microsoft.com/office/drawing/2014/main" id="{85E4C0CE-FB0F-9C1D-3FEC-4E7B95B35DD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24914" y="1736066"/>
            <a:ext cx="4688115" cy="25264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F44A078-E810-8EDA-2738-4CC8ED5EF6B4}"/>
              </a:ext>
            </a:extLst>
          </p:cNvPr>
          <p:cNvSpPr txBox="1"/>
          <p:nvPr/>
        </p:nvSpPr>
        <p:spPr>
          <a:xfrm>
            <a:off x="1997254" y="5384800"/>
            <a:ext cx="9715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꾸준한 </a:t>
            </a:r>
            <a:r>
              <a:rPr lang="ko-KR" altLang="en-US" sz="2000" b="1" dirty="0">
                <a:solidFill>
                  <a:srgbClr val="FFFF00"/>
                </a:solidFill>
              </a:rPr>
              <a:t>전력 소비량</a:t>
            </a:r>
            <a:r>
              <a:rPr lang="ko-KR" altLang="en-US" sz="2000" b="1" dirty="0">
                <a:solidFill>
                  <a:schemeClr val="bg1"/>
                </a:solidFill>
              </a:rPr>
              <a:t>과 </a:t>
            </a:r>
            <a:r>
              <a:rPr lang="ko-KR" altLang="en-US" sz="2000" b="1" dirty="0">
                <a:solidFill>
                  <a:srgbClr val="FFFF00"/>
                </a:solidFill>
              </a:rPr>
              <a:t>전기세 상승</a:t>
            </a:r>
            <a:r>
              <a:rPr lang="ko-KR" altLang="en-US" sz="2000" b="1" dirty="0">
                <a:solidFill>
                  <a:schemeClr val="bg1"/>
                </a:solidFill>
              </a:rPr>
              <a:t>에 따른 효율적인 에너지 공급의 필요성 증가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따라서 </a:t>
            </a:r>
            <a:r>
              <a:rPr lang="ko-KR" altLang="en-US" sz="2000" b="1" dirty="0">
                <a:solidFill>
                  <a:srgbClr val="FFFF00"/>
                </a:solidFill>
              </a:rPr>
              <a:t>전력 사용량 예측 시뮬레이션</a:t>
            </a:r>
            <a:r>
              <a:rPr lang="ko-KR" altLang="en-US" sz="2000" b="1" dirty="0">
                <a:solidFill>
                  <a:schemeClr val="bg1"/>
                </a:solidFill>
              </a:rPr>
              <a:t>을 통한 효율적인 인공지능 알고리즘 필요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20" name="Google Shape;124;p3">
            <a:extLst>
              <a:ext uri="{FF2B5EF4-FFF2-40B4-BE49-F238E27FC236}">
                <a16:creationId xmlns:a16="http://schemas.microsoft.com/office/drawing/2014/main" id="{BFDA6FF6-D734-A163-EBE0-892434CBAB6A}"/>
              </a:ext>
            </a:extLst>
          </p:cNvPr>
          <p:cNvSpPr txBox="1"/>
          <p:nvPr/>
        </p:nvSpPr>
        <p:spPr>
          <a:xfrm>
            <a:off x="6096000" y="0"/>
            <a:ext cx="609599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dirty="0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</a:t>
            </a:r>
            <a:r>
              <a:rPr lang="ko-KR" altLang="en-US" sz="2000" b="1" dirty="0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배경</a:t>
            </a:r>
            <a:r>
              <a:rPr lang="ko-KR" sz="2000" b="1" dirty="0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2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r>
              <a:rPr lang="en-US" altLang="ko-KR" sz="2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설명 </a:t>
            </a:r>
            <a:r>
              <a:rPr lang="en-US" altLang="ko-KR" sz="2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r>
              <a:rPr lang="ko-KR" sz="2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프로젝트 개념도</a:t>
            </a:r>
            <a:r>
              <a:rPr lang="ko-KR" altLang="ko-KR" sz="2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20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53811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2">
            <a:extLst>
              <a:ext uri="{FF2B5EF4-FFF2-40B4-BE49-F238E27FC236}">
                <a16:creationId xmlns:a16="http://schemas.microsoft.com/office/drawing/2014/main" id="{BBDD50A2-2BBE-D666-192D-D592D3FAFEA1}"/>
              </a:ext>
            </a:extLst>
          </p:cNvPr>
          <p:cNvSpPr/>
          <p:nvPr/>
        </p:nvSpPr>
        <p:spPr>
          <a:xfrm>
            <a:off x="0" y="0"/>
            <a:ext cx="1628384" cy="6858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123;p3">
            <a:extLst>
              <a:ext uri="{FF2B5EF4-FFF2-40B4-BE49-F238E27FC236}">
                <a16:creationId xmlns:a16="http://schemas.microsoft.com/office/drawing/2014/main" id="{F8494254-BA5E-D5EF-6459-244EC931B8BF}"/>
              </a:ext>
            </a:extLst>
          </p:cNvPr>
          <p:cNvSpPr txBox="1"/>
          <p:nvPr/>
        </p:nvSpPr>
        <p:spPr>
          <a:xfrm>
            <a:off x="1726240" y="385330"/>
            <a:ext cx="33406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프로젝트 </a:t>
            </a:r>
            <a:r>
              <a:rPr lang="ko-KR" altLang="en-US" sz="32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sz="32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44A078-E810-8EDA-2738-4CC8ED5EF6B4}"/>
              </a:ext>
            </a:extLst>
          </p:cNvPr>
          <p:cNvSpPr txBox="1"/>
          <p:nvPr/>
        </p:nvSpPr>
        <p:spPr>
          <a:xfrm>
            <a:off x="1628384" y="5384800"/>
            <a:ext cx="105636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FF00"/>
                </a:solidFill>
              </a:rPr>
              <a:t>건물정보 데이터와 시공간 날씨 데이터</a:t>
            </a:r>
            <a:r>
              <a:rPr lang="ko-KR" altLang="en-US" sz="2000" b="1" dirty="0">
                <a:solidFill>
                  <a:schemeClr val="bg1"/>
                </a:solidFill>
              </a:rPr>
              <a:t>를 이용해 </a:t>
            </a:r>
            <a:r>
              <a:rPr lang="ko-KR" altLang="en-US" sz="2000" b="1" dirty="0">
                <a:solidFill>
                  <a:srgbClr val="FFFF00"/>
                </a:solidFill>
              </a:rPr>
              <a:t>특정 시점의 전력 사용량 </a:t>
            </a:r>
            <a:r>
              <a:rPr lang="ko-KR" altLang="en-US" sz="2000" b="1" dirty="0">
                <a:solidFill>
                  <a:schemeClr val="bg1"/>
                </a:solidFill>
              </a:rPr>
              <a:t>예측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2000" b="1" dirty="0">
                <a:solidFill>
                  <a:srgbClr val="FFFF00"/>
                </a:solidFill>
              </a:rPr>
              <a:t>SMAPE </a:t>
            </a:r>
            <a:r>
              <a:rPr lang="ko-KR" altLang="en-US" sz="2000" b="1" dirty="0">
                <a:solidFill>
                  <a:srgbClr val="FFFF00"/>
                </a:solidFill>
              </a:rPr>
              <a:t>값</a:t>
            </a:r>
            <a:r>
              <a:rPr lang="ko-KR" altLang="en-US" sz="2000" b="1" dirty="0">
                <a:solidFill>
                  <a:schemeClr val="bg1"/>
                </a:solidFill>
              </a:rPr>
              <a:t>을 평가 기준으로 가장 낮은 점수를 받는 사람이 우승하는 방식으로 진행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3" name="Google Shape;124;p3">
            <a:extLst>
              <a:ext uri="{FF2B5EF4-FFF2-40B4-BE49-F238E27FC236}">
                <a16:creationId xmlns:a16="http://schemas.microsoft.com/office/drawing/2014/main" id="{F07B7ED4-E549-20EC-A88B-91FD7D48715A}"/>
              </a:ext>
            </a:extLst>
          </p:cNvPr>
          <p:cNvSpPr txBox="1"/>
          <p:nvPr/>
        </p:nvSpPr>
        <p:spPr>
          <a:xfrm>
            <a:off x="6096000" y="0"/>
            <a:ext cx="609599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</a:t>
            </a:r>
            <a:r>
              <a:rPr lang="ko-KR" altLang="en-US" sz="2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배경</a:t>
            </a:r>
            <a:r>
              <a:rPr lang="ko-KR" sz="2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&gt;</a:t>
            </a:r>
            <a:r>
              <a:rPr lang="en-US" altLang="ko-KR" sz="2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2000" b="1" dirty="0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설명 </a:t>
            </a:r>
            <a:r>
              <a:rPr lang="en-US" altLang="ko-KR" sz="2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r>
              <a:rPr lang="ko-KR" sz="2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프로젝트 개념도</a:t>
            </a:r>
            <a:r>
              <a:rPr lang="ko-KR" altLang="ko-KR" sz="2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20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3630E9D-D4F6-E0A5-246F-1AF89B1ED398}"/>
              </a:ext>
            </a:extLst>
          </p:cNvPr>
          <p:cNvGrpSpPr/>
          <p:nvPr/>
        </p:nvGrpSpPr>
        <p:grpSpPr>
          <a:xfrm>
            <a:off x="5571424" y="2170248"/>
            <a:ext cx="2743200" cy="2401073"/>
            <a:chOff x="2146434" y="2170248"/>
            <a:chExt cx="2743200" cy="2401073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6A29D515-6388-FCF8-A026-0AA4EE50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1693" y="2170248"/>
              <a:ext cx="1670480" cy="167048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F87A4C8-089E-25A3-D5F2-0A556EF6ED1D}"/>
                </a:ext>
              </a:extLst>
            </p:cNvPr>
            <p:cNvSpPr txBox="1"/>
            <p:nvPr/>
          </p:nvSpPr>
          <p:spPr>
            <a:xfrm>
              <a:off x="2146434" y="3924990"/>
              <a:ext cx="2743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</a:rPr>
                <a:t>예측 데이터</a:t>
              </a:r>
              <a:endParaRPr lang="en-US" altLang="ko-KR" b="1" dirty="0">
                <a:solidFill>
                  <a:schemeClr val="bg1"/>
                </a:solidFill>
              </a:endParaRPr>
            </a:p>
            <a:p>
              <a:pPr algn="ctr"/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F1BCD5E-5865-0CC9-C2E5-68131C993EAD}"/>
              </a:ext>
            </a:extLst>
          </p:cNvPr>
          <p:cNvGrpSpPr/>
          <p:nvPr/>
        </p:nvGrpSpPr>
        <p:grpSpPr>
          <a:xfrm>
            <a:off x="9140796" y="2170248"/>
            <a:ext cx="2743200" cy="2124074"/>
            <a:chOff x="2146434" y="2170248"/>
            <a:chExt cx="2743200" cy="2124074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7FEDD637-C2E1-02D7-AD45-66D8A7124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1693" y="2170248"/>
              <a:ext cx="1670480" cy="167048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CAA01D1-2DB8-6BBF-1DEB-4CE5123D69CF}"/>
                </a:ext>
              </a:extLst>
            </p:cNvPr>
            <p:cNvSpPr txBox="1"/>
            <p:nvPr/>
          </p:nvSpPr>
          <p:spPr>
            <a:xfrm>
              <a:off x="2146434" y="3924990"/>
              <a:ext cx="274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</a:rPr>
                <a:t>예측 정답 파일</a:t>
              </a:r>
            </a:p>
          </p:txBody>
        </p:sp>
      </p:grp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3CDAB837-174C-45A7-C8D3-1023DB91798A}"/>
              </a:ext>
            </a:extLst>
          </p:cNvPr>
          <p:cNvSpPr/>
          <p:nvPr/>
        </p:nvSpPr>
        <p:spPr>
          <a:xfrm>
            <a:off x="4831883" y="2818590"/>
            <a:ext cx="554231" cy="70788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302FB50F-E5BE-66A9-B5C1-2D5F74C1B04E}"/>
              </a:ext>
            </a:extLst>
          </p:cNvPr>
          <p:cNvSpPr/>
          <p:nvPr/>
        </p:nvSpPr>
        <p:spPr>
          <a:xfrm>
            <a:off x="8295431" y="2818590"/>
            <a:ext cx="554231" cy="70788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C1BBCDE-23A3-1EB4-0F47-BF07B0CBD590}"/>
              </a:ext>
            </a:extLst>
          </p:cNvPr>
          <p:cNvGrpSpPr/>
          <p:nvPr/>
        </p:nvGrpSpPr>
        <p:grpSpPr>
          <a:xfrm>
            <a:off x="1894685" y="2060583"/>
            <a:ext cx="1526098" cy="1557955"/>
            <a:chOff x="2290707" y="1357887"/>
            <a:chExt cx="1526098" cy="1557955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4BF5E83D-8D9B-5F7E-51BA-A891A50B5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2106" y="1357887"/>
              <a:ext cx="929322" cy="1041983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7D97DA7-A11A-B054-6E65-5C7F484077B1}"/>
                </a:ext>
              </a:extLst>
            </p:cNvPr>
            <p:cNvSpPr txBox="1"/>
            <p:nvPr/>
          </p:nvSpPr>
          <p:spPr>
            <a:xfrm>
              <a:off x="2290707" y="2392622"/>
              <a:ext cx="15260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</a:rPr>
                <a:t>건물정보 데이터</a:t>
              </a:r>
              <a:endParaRPr lang="en-US" altLang="ko-KR" sz="14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(building_info)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2DC8407-B800-AD62-0302-5FFD67582332}"/>
              </a:ext>
            </a:extLst>
          </p:cNvPr>
          <p:cNvGrpSpPr/>
          <p:nvPr/>
        </p:nvGrpSpPr>
        <p:grpSpPr>
          <a:xfrm>
            <a:off x="2779099" y="2972833"/>
            <a:ext cx="2453223" cy="1565203"/>
            <a:chOff x="1878145" y="3310873"/>
            <a:chExt cx="2453223" cy="1565203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2D30C515-CB89-477A-899A-BC32EE641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9555" y="3310873"/>
              <a:ext cx="929322" cy="1041983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6144EF0-7301-2682-58FD-3D8C975CA5F0}"/>
                </a:ext>
              </a:extLst>
            </p:cNvPr>
            <p:cNvSpPr txBox="1"/>
            <p:nvPr/>
          </p:nvSpPr>
          <p:spPr>
            <a:xfrm>
              <a:off x="1878145" y="4352856"/>
              <a:ext cx="24532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</a:rPr>
                <a:t>시공간</a:t>
              </a:r>
              <a:r>
                <a:rPr lang="en-US" altLang="ko-KR" sz="1400" b="1" dirty="0">
                  <a:solidFill>
                    <a:schemeClr val="bg1"/>
                  </a:solidFill>
                </a:rPr>
                <a:t>, </a:t>
              </a:r>
              <a:r>
                <a:rPr lang="ko-KR" altLang="en-US" sz="1400" b="1" dirty="0">
                  <a:solidFill>
                    <a:schemeClr val="bg1"/>
                  </a:solidFill>
                </a:rPr>
                <a:t>날씨 데이터</a:t>
              </a:r>
              <a:endParaRPr lang="en-US" altLang="ko-KR" sz="14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(Train)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106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2">
            <a:extLst>
              <a:ext uri="{FF2B5EF4-FFF2-40B4-BE49-F238E27FC236}">
                <a16:creationId xmlns:a16="http://schemas.microsoft.com/office/drawing/2014/main" id="{BBDD50A2-2BBE-D666-192D-D592D3FAFEA1}"/>
              </a:ext>
            </a:extLst>
          </p:cNvPr>
          <p:cNvSpPr/>
          <p:nvPr/>
        </p:nvSpPr>
        <p:spPr>
          <a:xfrm>
            <a:off x="0" y="0"/>
            <a:ext cx="1628384" cy="6858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123;p3">
            <a:extLst>
              <a:ext uri="{FF2B5EF4-FFF2-40B4-BE49-F238E27FC236}">
                <a16:creationId xmlns:a16="http://schemas.microsoft.com/office/drawing/2014/main" id="{F8494254-BA5E-D5EF-6459-244EC931B8BF}"/>
              </a:ext>
            </a:extLst>
          </p:cNvPr>
          <p:cNvSpPr txBox="1"/>
          <p:nvPr/>
        </p:nvSpPr>
        <p:spPr>
          <a:xfrm>
            <a:off x="1726240" y="385330"/>
            <a:ext cx="33406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프로젝트 개요</a:t>
            </a:r>
            <a:endParaRPr sz="32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8E7AF5-D623-3B4C-F9AB-37F7BFD06BA8}"/>
              </a:ext>
            </a:extLst>
          </p:cNvPr>
          <p:cNvSpPr txBox="1"/>
          <p:nvPr/>
        </p:nvSpPr>
        <p:spPr>
          <a:xfrm flipH="1">
            <a:off x="2097311" y="1573002"/>
            <a:ext cx="269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01. </a:t>
            </a:r>
            <a:r>
              <a:rPr lang="ko-KR" altLang="en-US" sz="2000" b="1" dirty="0">
                <a:solidFill>
                  <a:schemeClr val="bg1"/>
                </a:solidFill>
              </a:rPr>
              <a:t>데이터 수집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A8E4E1-D267-D972-1387-C6FC214FF590}"/>
              </a:ext>
            </a:extLst>
          </p:cNvPr>
          <p:cNvSpPr txBox="1"/>
          <p:nvPr/>
        </p:nvSpPr>
        <p:spPr>
          <a:xfrm flipH="1">
            <a:off x="5377539" y="1593617"/>
            <a:ext cx="2698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02. </a:t>
            </a:r>
            <a:r>
              <a:rPr lang="ko-KR" altLang="en-US" sz="2000" b="1" dirty="0">
                <a:solidFill>
                  <a:schemeClr val="bg1"/>
                </a:solidFill>
              </a:rPr>
              <a:t>분석 및 전처리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C8F601-348B-D06C-1E1B-4A06C5365D16}"/>
              </a:ext>
            </a:extLst>
          </p:cNvPr>
          <p:cNvSpPr txBox="1"/>
          <p:nvPr/>
        </p:nvSpPr>
        <p:spPr>
          <a:xfrm flipH="1">
            <a:off x="8563426" y="1573002"/>
            <a:ext cx="2713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03. </a:t>
            </a:r>
            <a:r>
              <a:rPr lang="ko-KR" altLang="en-US" sz="2000" b="1" dirty="0">
                <a:solidFill>
                  <a:schemeClr val="bg1"/>
                </a:solidFill>
              </a:rPr>
              <a:t>모델 생성 및 개발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CB2D70E-0261-FCF1-3AC6-8B2D9ECF81D8}"/>
              </a:ext>
            </a:extLst>
          </p:cNvPr>
          <p:cNvSpPr/>
          <p:nvPr/>
        </p:nvSpPr>
        <p:spPr>
          <a:xfrm>
            <a:off x="2162624" y="1973112"/>
            <a:ext cx="2698550" cy="4276444"/>
          </a:xfrm>
          <a:prstGeom prst="rect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C0C0C0"/>
              </a:highligh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06AA0D-5721-8AE5-ABA8-E2B72FAE0127}"/>
              </a:ext>
            </a:extLst>
          </p:cNvPr>
          <p:cNvSpPr txBox="1"/>
          <p:nvPr/>
        </p:nvSpPr>
        <p:spPr>
          <a:xfrm>
            <a:off x="2163828" y="2224457"/>
            <a:ext cx="2698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FF00"/>
                </a:solidFill>
              </a:rPr>
              <a:t>Building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>
                <a:solidFill>
                  <a:schemeClr val="bg1"/>
                </a:solidFill>
              </a:rPr>
              <a:t>건물 정보 데이터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DBE458-2ED1-7FB0-27E5-5027A625F5B1}"/>
              </a:ext>
            </a:extLst>
          </p:cNvPr>
          <p:cNvSpPr txBox="1"/>
          <p:nvPr/>
        </p:nvSpPr>
        <p:spPr>
          <a:xfrm>
            <a:off x="2165034" y="4189423"/>
            <a:ext cx="2713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FF00"/>
                </a:solidFill>
              </a:rPr>
              <a:t>Test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>
                <a:solidFill>
                  <a:schemeClr val="bg1"/>
                </a:solidFill>
              </a:rPr>
              <a:t>예측 데이터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25185B9-9467-EF23-FF0C-EBCB0147A581}"/>
              </a:ext>
            </a:extLst>
          </p:cNvPr>
          <p:cNvSpPr/>
          <p:nvPr/>
        </p:nvSpPr>
        <p:spPr>
          <a:xfrm>
            <a:off x="5435600" y="1980369"/>
            <a:ext cx="2698550" cy="4276444"/>
          </a:xfrm>
          <a:prstGeom prst="rect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C0C0C0"/>
              </a:highligh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0B23C7-130F-36AD-3969-97131B73D3DA}"/>
              </a:ext>
            </a:extLst>
          </p:cNvPr>
          <p:cNvSpPr txBox="1"/>
          <p:nvPr/>
        </p:nvSpPr>
        <p:spPr>
          <a:xfrm>
            <a:off x="5435599" y="2728410"/>
            <a:ext cx="269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데이터 이해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DCC801-E3DC-80FE-28D8-8418B7957147}"/>
              </a:ext>
            </a:extLst>
          </p:cNvPr>
          <p:cNvSpPr txBox="1"/>
          <p:nvPr/>
        </p:nvSpPr>
        <p:spPr>
          <a:xfrm>
            <a:off x="5479140" y="3900496"/>
            <a:ext cx="2713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데이터 분석 및 시각화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49D42F-FB5F-EAF4-6735-9ED58ED82730}"/>
              </a:ext>
            </a:extLst>
          </p:cNvPr>
          <p:cNvSpPr txBox="1"/>
          <p:nvPr/>
        </p:nvSpPr>
        <p:spPr>
          <a:xfrm>
            <a:off x="5435599" y="5040443"/>
            <a:ext cx="269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데이터 전처리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7B0E80C-0CFB-2612-8E4E-ECBA97F95715}"/>
              </a:ext>
            </a:extLst>
          </p:cNvPr>
          <p:cNvSpPr/>
          <p:nvPr/>
        </p:nvSpPr>
        <p:spPr>
          <a:xfrm>
            <a:off x="8599716" y="1980372"/>
            <a:ext cx="2698550" cy="4276444"/>
          </a:xfrm>
          <a:prstGeom prst="rect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D455E9-EA81-8E76-E70C-F6CDF6DF6B7F}"/>
              </a:ext>
            </a:extLst>
          </p:cNvPr>
          <p:cNvSpPr txBox="1"/>
          <p:nvPr/>
        </p:nvSpPr>
        <p:spPr>
          <a:xfrm>
            <a:off x="8599715" y="2380073"/>
            <a:ext cx="269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모델 설계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E7D1F2-610E-17A9-E556-84E83AF14CB3}"/>
              </a:ext>
            </a:extLst>
          </p:cNvPr>
          <p:cNvSpPr txBox="1"/>
          <p:nvPr/>
        </p:nvSpPr>
        <p:spPr>
          <a:xfrm>
            <a:off x="8599713" y="3458755"/>
            <a:ext cx="2713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모델 개발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CE89839-F233-9C86-A5F7-1BE0A46DED95}"/>
              </a:ext>
            </a:extLst>
          </p:cNvPr>
          <p:cNvSpPr txBox="1"/>
          <p:nvPr/>
        </p:nvSpPr>
        <p:spPr>
          <a:xfrm>
            <a:off x="8599715" y="4488910"/>
            <a:ext cx="269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모델 결과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384AF2-D73E-01E9-3BCB-AACB0ADDCA28}"/>
              </a:ext>
            </a:extLst>
          </p:cNvPr>
          <p:cNvSpPr txBox="1"/>
          <p:nvPr/>
        </p:nvSpPr>
        <p:spPr>
          <a:xfrm>
            <a:off x="8606975" y="5526675"/>
            <a:ext cx="269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모델 평가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7C59A6-57F2-877B-F0E9-73F2A12ACA9B}"/>
              </a:ext>
            </a:extLst>
          </p:cNvPr>
          <p:cNvSpPr txBox="1"/>
          <p:nvPr/>
        </p:nvSpPr>
        <p:spPr>
          <a:xfrm>
            <a:off x="2148258" y="5284998"/>
            <a:ext cx="2713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FF00"/>
                </a:solidFill>
              </a:rPr>
              <a:t>Submission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>
                <a:solidFill>
                  <a:schemeClr val="bg1"/>
                </a:solidFill>
              </a:rPr>
              <a:t>예측 값 제출 파일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B63BF-7CA5-489D-355D-D36C8C9260F9}"/>
              </a:ext>
            </a:extLst>
          </p:cNvPr>
          <p:cNvSpPr txBox="1"/>
          <p:nvPr/>
        </p:nvSpPr>
        <p:spPr>
          <a:xfrm>
            <a:off x="2162622" y="3206940"/>
            <a:ext cx="2698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FF00"/>
                </a:solidFill>
              </a:rPr>
              <a:t>Train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>
                <a:solidFill>
                  <a:schemeClr val="bg1"/>
                </a:solidFill>
              </a:rPr>
              <a:t>학습 데이터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Google Shape;124;p3">
            <a:extLst>
              <a:ext uri="{FF2B5EF4-FFF2-40B4-BE49-F238E27FC236}">
                <a16:creationId xmlns:a16="http://schemas.microsoft.com/office/drawing/2014/main" id="{9C6142F3-D9AC-25FB-AF58-BA2E6B4A7166}"/>
              </a:ext>
            </a:extLst>
          </p:cNvPr>
          <p:cNvSpPr txBox="1"/>
          <p:nvPr/>
        </p:nvSpPr>
        <p:spPr>
          <a:xfrm>
            <a:off x="6096000" y="0"/>
            <a:ext cx="609599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</a:t>
            </a:r>
            <a:r>
              <a:rPr lang="ko-KR" altLang="en-US" sz="2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배경</a:t>
            </a:r>
            <a:r>
              <a:rPr lang="ko-KR" sz="2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&gt;</a:t>
            </a:r>
            <a:r>
              <a:rPr lang="en-US" altLang="ko-KR" sz="2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설명 </a:t>
            </a:r>
            <a:r>
              <a:rPr lang="en-US" altLang="ko-KR" sz="2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r>
              <a:rPr lang="ko-KR" sz="2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2000" b="1" dirty="0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개념도</a:t>
            </a:r>
            <a:r>
              <a:rPr lang="ko-KR" altLang="ko-KR" sz="2000" b="1" dirty="0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2000" b="1" dirty="0">
              <a:solidFill>
                <a:srgbClr val="FFC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773492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0611A8A-FEB1-5178-75A1-AAC870CEB53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40912"/>
            <a:ext cx="12192000" cy="38170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B8FA24-42F6-4D4C-4EE1-B0F50E2A0207}"/>
              </a:ext>
            </a:extLst>
          </p:cNvPr>
          <p:cNvSpPr txBox="1"/>
          <p:nvPr/>
        </p:nvSpPr>
        <p:spPr>
          <a:xfrm>
            <a:off x="361028" y="1538178"/>
            <a:ext cx="35256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</a:rPr>
              <a:t>Part 2, 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0A3E94-958E-98FF-E8AD-B334A5F9260C}"/>
              </a:ext>
            </a:extLst>
          </p:cNvPr>
          <p:cNvSpPr txBox="1"/>
          <p:nvPr/>
        </p:nvSpPr>
        <p:spPr>
          <a:xfrm>
            <a:off x="3780315" y="1568955"/>
            <a:ext cx="59152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>
                <a:solidFill>
                  <a:schemeClr val="bg1"/>
                </a:solidFill>
              </a:rPr>
              <a:t>데이터 이해</a:t>
            </a:r>
          </a:p>
        </p:txBody>
      </p:sp>
    </p:spTree>
    <p:extLst>
      <p:ext uri="{BB962C8B-B14F-4D97-AF65-F5344CB8AC3E}">
        <p14:creationId xmlns:p14="http://schemas.microsoft.com/office/powerpoint/2010/main" val="511526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2">
            <a:extLst>
              <a:ext uri="{FF2B5EF4-FFF2-40B4-BE49-F238E27FC236}">
                <a16:creationId xmlns:a16="http://schemas.microsoft.com/office/drawing/2014/main" id="{BBDD50A2-2BBE-D666-192D-D592D3FAFEA1}"/>
              </a:ext>
            </a:extLst>
          </p:cNvPr>
          <p:cNvSpPr/>
          <p:nvPr/>
        </p:nvSpPr>
        <p:spPr>
          <a:xfrm>
            <a:off x="0" y="0"/>
            <a:ext cx="1628384" cy="6858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123;p3">
            <a:extLst>
              <a:ext uri="{FF2B5EF4-FFF2-40B4-BE49-F238E27FC236}">
                <a16:creationId xmlns:a16="http://schemas.microsoft.com/office/drawing/2014/main" id="{B4B18606-1283-B7D6-51D8-84C7EA9A4B1B}"/>
              </a:ext>
            </a:extLst>
          </p:cNvPr>
          <p:cNvSpPr txBox="1"/>
          <p:nvPr/>
        </p:nvSpPr>
        <p:spPr>
          <a:xfrm>
            <a:off x="1726240" y="385330"/>
            <a:ext cx="33406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이해</a:t>
            </a:r>
            <a:endParaRPr sz="32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73;p5">
            <a:extLst>
              <a:ext uri="{FF2B5EF4-FFF2-40B4-BE49-F238E27FC236}">
                <a16:creationId xmlns:a16="http://schemas.microsoft.com/office/drawing/2014/main" id="{46A850C3-F215-1595-031F-A2B34003454C}"/>
              </a:ext>
            </a:extLst>
          </p:cNvPr>
          <p:cNvSpPr/>
          <p:nvPr/>
        </p:nvSpPr>
        <p:spPr>
          <a:xfrm>
            <a:off x="2324932" y="2136752"/>
            <a:ext cx="2458165" cy="3820885"/>
          </a:xfrm>
          <a:prstGeom prst="roundRect">
            <a:avLst>
              <a:gd name="adj" fmla="val 16667"/>
            </a:avLst>
          </a:prstGeom>
          <a:solidFill>
            <a:schemeClr val="tx2">
              <a:lumMod val="75000"/>
            </a:schemeClr>
          </a:solidFill>
          <a:ln w="57150" cap="flat" cmpd="sng">
            <a:solidFill>
              <a:schemeClr val="bg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" name="Google Shape;188;p5">
            <a:extLst>
              <a:ext uri="{FF2B5EF4-FFF2-40B4-BE49-F238E27FC236}">
                <a16:creationId xmlns:a16="http://schemas.microsoft.com/office/drawing/2014/main" id="{37BCB0CB-FD0B-96B3-6024-D6FBE6DC9113}"/>
              </a:ext>
            </a:extLst>
          </p:cNvPr>
          <p:cNvCxnSpPr/>
          <p:nvPr/>
        </p:nvCxnSpPr>
        <p:spPr>
          <a:xfrm rot="10800000" flipH="1">
            <a:off x="2324932" y="2743200"/>
            <a:ext cx="2458165" cy="16329"/>
          </a:xfrm>
          <a:prstGeom prst="straightConnector1">
            <a:avLst/>
          </a:prstGeom>
          <a:noFill/>
          <a:ln w="57150" cap="flat" cmpd="sng">
            <a:solidFill>
              <a:schemeClr val="bg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Google Shape;191;p5">
            <a:extLst>
              <a:ext uri="{FF2B5EF4-FFF2-40B4-BE49-F238E27FC236}">
                <a16:creationId xmlns:a16="http://schemas.microsoft.com/office/drawing/2014/main" id="{42AFEBB6-6D3C-09D2-32D8-38D60E727D3A}"/>
              </a:ext>
            </a:extLst>
          </p:cNvPr>
          <p:cNvSpPr txBox="1"/>
          <p:nvPr/>
        </p:nvSpPr>
        <p:spPr>
          <a:xfrm>
            <a:off x="2324931" y="2280834"/>
            <a:ext cx="245816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Language</a:t>
            </a:r>
            <a:endParaRPr sz="20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94;p5">
            <a:extLst>
              <a:ext uri="{FF2B5EF4-FFF2-40B4-BE49-F238E27FC236}">
                <a16:creationId xmlns:a16="http://schemas.microsoft.com/office/drawing/2014/main" id="{327C6C79-5B39-C773-01D2-4021A4889633}"/>
              </a:ext>
            </a:extLst>
          </p:cNvPr>
          <p:cNvSpPr txBox="1"/>
          <p:nvPr/>
        </p:nvSpPr>
        <p:spPr>
          <a:xfrm>
            <a:off x="2324931" y="5201763"/>
            <a:ext cx="245816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Python</a:t>
            </a:r>
            <a:endParaRPr lang="ko-KR" altLang="en-US" b="1" dirty="0">
              <a:solidFill>
                <a:schemeClr val="bg1"/>
              </a:solidFill>
              <a:latin typeface="+mj-l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3.11.4</a:t>
            </a:r>
            <a:endParaRPr lang="ko-KR" altLang="en-US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BE4610C0-A591-1D4B-6B59-B66CF651C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211" y="3186250"/>
            <a:ext cx="1831568" cy="1824441"/>
          </a:xfrm>
          <a:prstGeom prst="rect">
            <a:avLst/>
          </a:prstGeom>
        </p:spPr>
      </p:pic>
      <p:sp>
        <p:nvSpPr>
          <p:cNvPr id="3" name="Google Shape;173;p5">
            <a:extLst>
              <a:ext uri="{FF2B5EF4-FFF2-40B4-BE49-F238E27FC236}">
                <a16:creationId xmlns:a16="http://schemas.microsoft.com/office/drawing/2014/main" id="{3048E174-14BB-30F2-A1D2-FCA58D41FFE3}"/>
              </a:ext>
            </a:extLst>
          </p:cNvPr>
          <p:cNvSpPr/>
          <p:nvPr/>
        </p:nvSpPr>
        <p:spPr>
          <a:xfrm>
            <a:off x="5403217" y="2136752"/>
            <a:ext cx="2458165" cy="3820885"/>
          </a:xfrm>
          <a:prstGeom prst="roundRect">
            <a:avLst>
              <a:gd name="adj" fmla="val 16667"/>
            </a:avLst>
          </a:prstGeom>
          <a:solidFill>
            <a:schemeClr val="tx2">
              <a:lumMod val="75000"/>
            </a:schemeClr>
          </a:solidFill>
          <a:ln w="57150" cap="flat" cmpd="sng">
            <a:solidFill>
              <a:schemeClr val="bg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" name="Google Shape;188;p5">
            <a:extLst>
              <a:ext uri="{FF2B5EF4-FFF2-40B4-BE49-F238E27FC236}">
                <a16:creationId xmlns:a16="http://schemas.microsoft.com/office/drawing/2014/main" id="{6D8C0562-42B8-52AE-A775-206152844300}"/>
              </a:ext>
            </a:extLst>
          </p:cNvPr>
          <p:cNvCxnSpPr/>
          <p:nvPr/>
        </p:nvCxnSpPr>
        <p:spPr>
          <a:xfrm rot="10800000" flipH="1">
            <a:off x="5403217" y="2743200"/>
            <a:ext cx="2458165" cy="16329"/>
          </a:xfrm>
          <a:prstGeom prst="straightConnector1">
            <a:avLst/>
          </a:prstGeom>
          <a:noFill/>
          <a:ln w="57150" cap="flat" cmpd="sng">
            <a:solidFill>
              <a:schemeClr val="bg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" name="Google Shape;191;p5">
            <a:extLst>
              <a:ext uri="{FF2B5EF4-FFF2-40B4-BE49-F238E27FC236}">
                <a16:creationId xmlns:a16="http://schemas.microsoft.com/office/drawing/2014/main" id="{1CFB9534-A612-472C-3A37-7A89DF28C4C0}"/>
              </a:ext>
            </a:extLst>
          </p:cNvPr>
          <p:cNvSpPr txBox="1"/>
          <p:nvPr/>
        </p:nvSpPr>
        <p:spPr>
          <a:xfrm>
            <a:off x="5403216" y="2280834"/>
            <a:ext cx="245816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Tool</a:t>
            </a:r>
            <a:endParaRPr sz="20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59A240CF-4CB0-E246-3C83-5777EE013A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78382"/>
            <a:ext cx="917407" cy="913824"/>
          </a:xfrm>
          <a:prstGeom prst="rect">
            <a:avLst/>
          </a:prstGeom>
        </p:spPr>
      </p:pic>
      <p:sp>
        <p:nvSpPr>
          <p:cNvPr id="34" name="Google Shape;194;p5">
            <a:extLst>
              <a:ext uri="{FF2B5EF4-FFF2-40B4-BE49-F238E27FC236}">
                <a16:creationId xmlns:a16="http://schemas.microsoft.com/office/drawing/2014/main" id="{396B638B-7EBF-6569-61B3-5D8E0ADD57A2}"/>
              </a:ext>
            </a:extLst>
          </p:cNvPr>
          <p:cNvSpPr txBox="1"/>
          <p:nvPr/>
        </p:nvSpPr>
        <p:spPr>
          <a:xfrm>
            <a:off x="5403215" y="3737890"/>
            <a:ext cx="2458165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Visual Studio Code</a:t>
            </a:r>
            <a:endParaRPr lang="ko-KR" altLang="en-US" sz="16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92C76106-4472-CCD5-8BDE-A773609A7B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599" y="4267312"/>
            <a:ext cx="1257596" cy="1257596"/>
          </a:xfrm>
          <a:prstGeom prst="rect">
            <a:avLst/>
          </a:prstGeom>
        </p:spPr>
      </p:pic>
      <p:sp>
        <p:nvSpPr>
          <p:cNvPr id="37" name="Google Shape;194;p5">
            <a:extLst>
              <a:ext uri="{FF2B5EF4-FFF2-40B4-BE49-F238E27FC236}">
                <a16:creationId xmlns:a16="http://schemas.microsoft.com/office/drawing/2014/main" id="{B118A78E-7B7D-B0D2-784D-64E22D254E8D}"/>
              </a:ext>
            </a:extLst>
          </p:cNvPr>
          <p:cNvSpPr txBox="1"/>
          <p:nvPr/>
        </p:nvSpPr>
        <p:spPr>
          <a:xfrm>
            <a:off x="5398314" y="5492754"/>
            <a:ext cx="2458165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Github &amp; Git</a:t>
            </a:r>
            <a:endParaRPr lang="ko-KR" altLang="en-US" sz="16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173;p5">
            <a:extLst>
              <a:ext uri="{FF2B5EF4-FFF2-40B4-BE49-F238E27FC236}">
                <a16:creationId xmlns:a16="http://schemas.microsoft.com/office/drawing/2014/main" id="{BCA8F33C-86D9-89B7-5328-A44123EDB149}"/>
              </a:ext>
            </a:extLst>
          </p:cNvPr>
          <p:cNvSpPr/>
          <p:nvPr/>
        </p:nvSpPr>
        <p:spPr>
          <a:xfrm>
            <a:off x="8509796" y="2136752"/>
            <a:ext cx="2458165" cy="3820885"/>
          </a:xfrm>
          <a:prstGeom prst="roundRect">
            <a:avLst>
              <a:gd name="adj" fmla="val 16667"/>
            </a:avLst>
          </a:prstGeom>
          <a:solidFill>
            <a:schemeClr val="tx2">
              <a:lumMod val="75000"/>
            </a:schemeClr>
          </a:solidFill>
          <a:ln w="57150" cap="flat" cmpd="sng">
            <a:solidFill>
              <a:schemeClr val="bg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9" name="Google Shape;188;p5">
            <a:extLst>
              <a:ext uri="{FF2B5EF4-FFF2-40B4-BE49-F238E27FC236}">
                <a16:creationId xmlns:a16="http://schemas.microsoft.com/office/drawing/2014/main" id="{F672B176-8BAF-DE16-6E86-6A27798DC7D6}"/>
              </a:ext>
            </a:extLst>
          </p:cNvPr>
          <p:cNvCxnSpPr/>
          <p:nvPr/>
        </p:nvCxnSpPr>
        <p:spPr>
          <a:xfrm rot="10800000" flipH="1">
            <a:off x="8509796" y="2743200"/>
            <a:ext cx="2458165" cy="16329"/>
          </a:xfrm>
          <a:prstGeom prst="straightConnector1">
            <a:avLst/>
          </a:prstGeom>
          <a:noFill/>
          <a:ln w="57150" cap="flat" cmpd="sng">
            <a:solidFill>
              <a:schemeClr val="bg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" name="Google Shape;191;p5">
            <a:extLst>
              <a:ext uri="{FF2B5EF4-FFF2-40B4-BE49-F238E27FC236}">
                <a16:creationId xmlns:a16="http://schemas.microsoft.com/office/drawing/2014/main" id="{0CFF9445-2BBD-E1F5-A796-1ED5C192B617}"/>
              </a:ext>
            </a:extLst>
          </p:cNvPr>
          <p:cNvSpPr txBox="1"/>
          <p:nvPr/>
        </p:nvSpPr>
        <p:spPr>
          <a:xfrm>
            <a:off x="8509795" y="2280834"/>
            <a:ext cx="245816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Visualization</a:t>
            </a:r>
            <a:endParaRPr sz="20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194;p5">
            <a:extLst>
              <a:ext uri="{FF2B5EF4-FFF2-40B4-BE49-F238E27FC236}">
                <a16:creationId xmlns:a16="http://schemas.microsoft.com/office/drawing/2014/main" id="{9C64A6C7-2E16-281D-9623-554912DA2F8D}"/>
              </a:ext>
            </a:extLst>
          </p:cNvPr>
          <p:cNvSpPr txBox="1"/>
          <p:nvPr/>
        </p:nvSpPr>
        <p:spPr>
          <a:xfrm>
            <a:off x="8504389" y="5182141"/>
            <a:ext cx="245816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Matplotlib</a:t>
            </a:r>
            <a:endParaRPr lang="ko-KR" altLang="en-US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85E74C40-9A19-B790-2BAE-0AB78AC709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622" y="2975986"/>
            <a:ext cx="1989697" cy="1989697"/>
          </a:xfrm>
          <a:prstGeom prst="rect">
            <a:avLst/>
          </a:prstGeom>
        </p:spPr>
      </p:pic>
      <p:sp>
        <p:nvSpPr>
          <p:cNvPr id="9" name="Google Shape;124;p3">
            <a:extLst>
              <a:ext uri="{FF2B5EF4-FFF2-40B4-BE49-F238E27FC236}">
                <a16:creationId xmlns:a16="http://schemas.microsoft.com/office/drawing/2014/main" id="{165ED3A0-495B-7B1D-8BB4-9204217C4C64}"/>
              </a:ext>
            </a:extLst>
          </p:cNvPr>
          <p:cNvSpPr txBox="1"/>
          <p:nvPr/>
        </p:nvSpPr>
        <p:spPr>
          <a:xfrm>
            <a:off x="7353701" y="46816"/>
            <a:ext cx="483829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 개발 환경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설명 </a:t>
            </a:r>
            <a:r>
              <a:rPr 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EDA</a:t>
            </a:r>
            <a:endParaRPr sz="20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21008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2">
            <a:extLst>
              <a:ext uri="{FF2B5EF4-FFF2-40B4-BE49-F238E27FC236}">
                <a16:creationId xmlns:a16="http://schemas.microsoft.com/office/drawing/2014/main" id="{BBDD50A2-2BBE-D666-192D-D592D3FAFEA1}"/>
              </a:ext>
            </a:extLst>
          </p:cNvPr>
          <p:cNvSpPr/>
          <p:nvPr/>
        </p:nvSpPr>
        <p:spPr>
          <a:xfrm>
            <a:off x="0" y="0"/>
            <a:ext cx="1628384" cy="6858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124;p3">
            <a:extLst>
              <a:ext uri="{FF2B5EF4-FFF2-40B4-BE49-F238E27FC236}">
                <a16:creationId xmlns:a16="http://schemas.microsoft.com/office/drawing/2014/main" id="{92198413-093A-220B-B37E-0E3BECA78F5A}"/>
              </a:ext>
            </a:extLst>
          </p:cNvPr>
          <p:cNvSpPr txBox="1"/>
          <p:nvPr/>
        </p:nvSpPr>
        <p:spPr>
          <a:xfrm>
            <a:off x="7353701" y="46816"/>
            <a:ext cx="483829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 개발 환경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설명</a:t>
            </a:r>
            <a:endParaRPr sz="20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123;p3">
            <a:extLst>
              <a:ext uri="{FF2B5EF4-FFF2-40B4-BE49-F238E27FC236}">
                <a16:creationId xmlns:a16="http://schemas.microsoft.com/office/drawing/2014/main" id="{12094BAE-EDFE-D707-2D9A-D80F592E64BA}"/>
              </a:ext>
            </a:extLst>
          </p:cNvPr>
          <p:cNvSpPr txBox="1"/>
          <p:nvPr/>
        </p:nvSpPr>
        <p:spPr>
          <a:xfrm>
            <a:off x="1726240" y="385330"/>
            <a:ext cx="33406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이해</a:t>
            </a:r>
            <a:endParaRPr sz="32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" name="Google Shape;214;p6">
            <a:extLst>
              <a:ext uri="{FF2B5EF4-FFF2-40B4-BE49-F238E27FC236}">
                <a16:creationId xmlns:a16="http://schemas.microsoft.com/office/drawing/2014/main" id="{FCCDDF93-9AB8-5DA2-C714-8B3A2D68BF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0777813"/>
              </p:ext>
            </p:extLst>
          </p:nvPr>
        </p:nvGraphicFramePr>
        <p:xfrm>
          <a:off x="1873401" y="1438274"/>
          <a:ext cx="10155650" cy="506545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657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1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9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5084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 u="none" strike="noStrike" cap="none" dirty="0" err="1">
                          <a:solidFill>
                            <a:schemeClr val="dk1"/>
                          </a:solidFill>
                        </a:rPr>
                        <a:t>변수명</a:t>
                      </a:r>
                      <a:endParaRPr sz="20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 u="none" strike="noStrike" cap="none" dirty="0">
                          <a:solidFill>
                            <a:schemeClr val="dk1"/>
                          </a:solidFill>
                        </a:rPr>
                        <a:t>데이터 </a:t>
                      </a:r>
                      <a:r>
                        <a:rPr lang="ko-KR" sz="2000" b="1" u="none" strike="noStrike" cap="none" dirty="0" err="1">
                          <a:solidFill>
                            <a:schemeClr val="dk1"/>
                          </a:solidFill>
                        </a:rPr>
                        <a:t>Shape</a:t>
                      </a:r>
                      <a:endParaRPr sz="20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 u="none" strike="noStrike" cap="none" dirty="0">
                          <a:solidFill>
                            <a:schemeClr val="dk1"/>
                          </a:solidFill>
                        </a:rPr>
                        <a:t>데이터 자료형</a:t>
                      </a:r>
                      <a:endParaRPr sz="20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 u="none" strike="noStrike" cap="none" dirty="0">
                          <a:solidFill>
                            <a:schemeClr val="dk1"/>
                          </a:solidFill>
                        </a:rPr>
                        <a:t>변수 설명</a:t>
                      </a:r>
                      <a:endParaRPr sz="20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925">
                <a:tc rowSpan="6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건물유형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1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 dirty="0">
                          <a:solidFill>
                            <a:schemeClr val="dk1"/>
                          </a:solidFill>
                        </a:rPr>
                        <a:t>100행 7열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 dirty="0">
                          <a:solidFill>
                            <a:schemeClr val="dk1"/>
                          </a:solidFill>
                        </a:rPr>
                        <a:t>(100, 7)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 dirty="0">
                          <a:solidFill>
                            <a:schemeClr val="dk1"/>
                          </a:solidFill>
                        </a:rPr>
                        <a:t>Int64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AutoNum type="arabicPeriod"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건물기타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7. 상용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9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2. 공공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8. 아파트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9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3. 대학교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9. 연구소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9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4. 데이터센터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10. 지식산업센터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9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u="none" strike="noStrike" cap="none" dirty="0">
                          <a:solidFill>
                            <a:schemeClr val="dk1"/>
                          </a:solidFill>
                        </a:rPr>
                        <a:t>5. 백화점및아울렛</a:t>
                      </a:r>
                      <a:endParaRPr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11. 할인마트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9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6. 병원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12. 호텔및리조트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99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건물번호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>
                          <a:solidFill>
                            <a:schemeClr val="dk1"/>
                          </a:solidFill>
                        </a:rPr>
                        <a:t>Object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strike="noStrike" cap="none"/>
                        <a:t>건물1 ~ 건물100 (총 100개)</a:t>
                      </a:r>
                      <a:endParaRPr sz="1800" u="none" strike="noStrike" cap="none"/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99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연면적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>
                          <a:solidFill>
                            <a:schemeClr val="dk1"/>
                          </a:solidFill>
                        </a:rPr>
                        <a:t>Float64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strike="noStrike" cap="none"/>
                        <a:t>모든 층의 바닥 면적 합</a:t>
                      </a:r>
                      <a:endParaRPr/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999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냉방면적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strike="noStrike" cap="none">
                          <a:solidFill>
                            <a:schemeClr val="dk1"/>
                          </a:solidFill>
                        </a:rPr>
                        <a:t>Float64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strike="noStrike" cap="none"/>
                        <a:t>냉방이 필요한 공간의 면적</a:t>
                      </a:r>
                      <a:endParaRPr/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99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태양광용량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>
                          <a:solidFill>
                            <a:schemeClr val="dk1"/>
                          </a:solidFill>
                        </a:rPr>
                        <a:t>Object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u="none" strike="noStrike" cap="none"/>
                        <a:t>태양광이 생성 가능한 전력 총량</a:t>
                      </a:r>
                      <a:endParaRPr/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999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ESS 저장용량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>
                          <a:solidFill>
                            <a:schemeClr val="dk1"/>
                          </a:solidFill>
                        </a:rPr>
                        <a:t>Object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strike="noStrike" cap="none"/>
                        <a:t>저장할 수 있는 최대 에너지 양</a:t>
                      </a:r>
                      <a:endParaRPr/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999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PCS 저장용량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>
                          <a:solidFill>
                            <a:schemeClr val="dk1"/>
                          </a:solidFill>
                        </a:rPr>
                        <a:t>Object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strike="noStrike" cap="none" dirty="0"/>
                        <a:t>시스템이 처리 가능한 최대 전력량</a:t>
                      </a:r>
                      <a:endParaRPr dirty="0"/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Google Shape;123;p3">
            <a:extLst>
              <a:ext uri="{FF2B5EF4-FFF2-40B4-BE49-F238E27FC236}">
                <a16:creationId xmlns:a16="http://schemas.microsoft.com/office/drawing/2014/main" id="{6027C991-84FE-42BD-7CB1-D581531CC4D4}"/>
              </a:ext>
            </a:extLst>
          </p:cNvPr>
          <p:cNvSpPr txBox="1"/>
          <p:nvPr/>
        </p:nvSpPr>
        <p:spPr>
          <a:xfrm>
            <a:off x="1847849" y="1051371"/>
            <a:ext cx="640100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2400" b="1" dirty="0">
                <a:solidFill>
                  <a:srgbClr val="FFFF00"/>
                </a:solidFill>
                <a:latin typeface="+mj-lt"/>
                <a:ea typeface="Malgun Gothic"/>
                <a:cs typeface="Malgun Gothic"/>
                <a:sym typeface="Malgun Gothic"/>
              </a:rPr>
              <a:t>Building</a:t>
            </a:r>
            <a:r>
              <a:rPr lang="en-US" altLang="ko-KR" sz="24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 - </a:t>
            </a:r>
            <a:r>
              <a:rPr lang="ko-KR" altLang="en-US" sz="24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건물정보 데이터</a:t>
            </a:r>
            <a:endParaRPr sz="24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0270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1351</Words>
  <Application>Microsoft Office PowerPoint</Application>
  <PresentationFormat>와이드스크린</PresentationFormat>
  <Paragraphs>432</Paragraphs>
  <Slides>25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Malgun Gothic</vt:lpstr>
      <vt:lpstr>Malgun Gothic</vt:lpstr>
      <vt:lpstr>Arial</vt:lpstr>
      <vt:lpstr>Cambria Math</vt:lpstr>
      <vt:lpstr>Wingdings</vt:lpstr>
      <vt:lpstr>Office 테마</vt:lpstr>
      <vt:lpstr>전력 사용량 예측 공모전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건물 유형별 전력 소비량 예측</dc:title>
  <dc:creator>동욱 황</dc:creator>
  <cp:lastModifiedBy>동욱 황</cp:lastModifiedBy>
  <cp:revision>4</cp:revision>
  <dcterms:created xsi:type="dcterms:W3CDTF">2024-04-11T10:17:37Z</dcterms:created>
  <dcterms:modified xsi:type="dcterms:W3CDTF">2024-04-16T11:51:14Z</dcterms:modified>
</cp:coreProperties>
</file>