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>
        <p:scale>
          <a:sx n="66" d="100"/>
          <a:sy n="66" d="100"/>
        </p:scale>
        <p:origin x="208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욱 황" userId="4ef6500828eae399" providerId="LiveId" clId="{9A47C71C-90E0-444D-9289-A054697F2D96}"/>
    <pc:docChg chg="undo custSel addSld modSld sldOrd">
      <pc:chgData name="동욱 황" userId="4ef6500828eae399" providerId="LiveId" clId="{9A47C71C-90E0-444D-9289-A054697F2D96}" dt="2024-04-11T11:14:50.025" v="1817" actId="1076"/>
      <pc:docMkLst>
        <pc:docMk/>
      </pc:docMkLst>
      <pc:sldChg chg="addSp modSp mod">
        <pc:chgData name="동욱 황" userId="4ef6500828eae399" providerId="LiveId" clId="{9A47C71C-90E0-444D-9289-A054697F2D96}" dt="2024-04-11T11:07:15.100" v="1622"/>
        <pc:sldMkLst>
          <pc:docMk/>
          <pc:sldMk cId="1588200067" sldId="257"/>
        </pc:sldMkLst>
        <pc:spChg chg="add mod">
          <ac:chgData name="동욱 황" userId="4ef6500828eae399" providerId="LiveId" clId="{9A47C71C-90E0-444D-9289-A054697F2D96}" dt="2024-04-11T11:01:19.496" v="1550" actId="20577"/>
          <ac:spMkLst>
            <pc:docMk/>
            <pc:sldMk cId="1588200067" sldId="257"/>
            <ac:spMk id="19" creationId="{A622981D-A9B9-14FA-9C6D-D58636D289A6}"/>
          </ac:spMkLst>
        </pc:spChg>
        <pc:picChg chg="add mod">
          <ac:chgData name="동욱 황" userId="4ef6500828eae399" providerId="LiveId" clId="{9A47C71C-90E0-444D-9289-A054697F2D96}" dt="2024-04-11T11:07:15.100" v="1622"/>
          <ac:picMkLst>
            <pc:docMk/>
            <pc:sldMk cId="1588200067" sldId="257"/>
            <ac:picMk id="20" creationId="{6F605A2A-1BA1-9E94-9B89-74F751992923}"/>
          </ac:picMkLst>
        </pc:picChg>
      </pc:sldChg>
      <pc:sldChg chg="addSp delSp modSp mod">
        <pc:chgData name="동욱 황" userId="4ef6500828eae399" providerId="LiveId" clId="{9A47C71C-90E0-444D-9289-A054697F2D96}" dt="2024-04-11T11:03:01.407" v="1607" actId="207"/>
        <pc:sldMkLst>
          <pc:docMk/>
          <pc:sldMk cId="1253811803" sldId="258"/>
        </pc:sldMkLst>
        <pc:spChg chg="mod">
          <ac:chgData name="동욱 황" userId="4ef6500828eae399" providerId="LiveId" clId="{9A47C71C-90E0-444D-9289-A054697F2D96}" dt="2024-04-11T10:28:33.024" v="12" actId="1076"/>
          <ac:spMkLst>
            <pc:docMk/>
            <pc:sldMk cId="1253811803" sldId="258"/>
            <ac:spMk id="2" creationId="{F8494254-BA5E-D5EF-6459-244EC931B8BF}"/>
          </ac:spMkLst>
        </pc:spChg>
        <pc:spChg chg="del mod">
          <ac:chgData name="동욱 황" userId="4ef6500828eae399" providerId="LiveId" clId="{9A47C71C-90E0-444D-9289-A054697F2D96}" dt="2024-04-11T11:02:49.251" v="1603" actId="478"/>
          <ac:spMkLst>
            <pc:docMk/>
            <pc:sldMk cId="1253811803" sldId="258"/>
            <ac:spMk id="3" creationId="{5F9981F0-091D-7878-D2E4-C63CB757F13B}"/>
          </ac:spMkLst>
        </pc:spChg>
        <pc:spChg chg="add del">
          <ac:chgData name="동욱 황" userId="4ef6500828eae399" providerId="LiveId" clId="{9A47C71C-90E0-444D-9289-A054697F2D96}" dt="2024-04-11T10:25:46.264" v="2" actId="478"/>
          <ac:spMkLst>
            <pc:docMk/>
            <pc:sldMk cId="1253811803" sldId="258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0:28:36.779" v="14" actId="478"/>
          <ac:spMkLst>
            <pc:docMk/>
            <pc:sldMk cId="1253811803" sldId="258"/>
            <ac:spMk id="18" creationId="{B01F17B8-795B-03C4-90DC-845CA2E6F51B}"/>
          </ac:spMkLst>
        </pc:spChg>
        <pc:spChg chg="add mod">
          <ac:chgData name="동욱 황" userId="4ef6500828eae399" providerId="LiveId" clId="{9A47C71C-90E0-444D-9289-A054697F2D96}" dt="2024-04-11T10:35:38.374" v="360" actId="20577"/>
          <ac:spMkLst>
            <pc:docMk/>
            <pc:sldMk cId="1253811803" sldId="258"/>
            <ac:spMk id="19" creationId="{2F44A078-E810-8EDA-2738-4CC8ED5EF6B4}"/>
          </ac:spMkLst>
        </pc:spChg>
        <pc:spChg chg="add mod">
          <ac:chgData name="동욱 황" userId="4ef6500828eae399" providerId="LiveId" clId="{9A47C71C-90E0-444D-9289-A054697F2D96}" dt="2024-04-11T11:03:01.407" v="1607" actId="207"/>
          <ac:spMkLst>
            <pc:docMk/>
            <pc:sldMk cId="1253811803" sldId="258"/>
            <ac:spMk id="20" creationId="{BFDA6FF6-D734-A163-EBE0-892434CBAB6A}"/>
          </ac:spMkLst>
        </pc:spChg>
        <pc:picChg chg="add del mod">
          <ac:chgData name="동욱 황" userId="4ef6500828eae399" providerId="LiveId" clId="{9A47C71C-90E0-444D-9289-A054697F2D96}" dt="2024-04-11T10:27:33.168" v="7" actId="478"/>
          <ac:picMkLst>
            <pc:docMk/>
            <pc:sldMk cId="1253811803" sldId="258"/>
            <ac:picMk id="15" creationId="{3ECDAAF4-E2E2-3F8F-7A95-A12018E0B620}"/>
          </ac:picMkLst>
        </pc:picChg>
        <pc:picChg chg="add mod">
          <ac:chgData name="동욱 황" userId="4ef6500828eae399" providerId="LiveId" clId="{9A47C71C-90E0-444D-9289-A054697F2D96}" dt="2024-04-11T10:29:01.386" v="18" actId="1440"/>
          <ac:picMkLst>
            <pc:docMk/>
            <pc:sldMk cId="1253811803" sldId="258"/>
            <ac:picMk id="16" creationId="{19167A8E-409F-3A9C-FDD0-E920CEBF94D5}"/>
          </ac:picMkLst>
        </pc:picChg>
        <pc:picChg chg="add mod">
          <ac:chgData name="동욱 황" userId="4ef6500828eae399" providerId="LiveId" clId="{9A47C71C-90E0-444D-9289-A054697F2D96}" dt="2024-04-11T10:30:15.555" v="124" actId="1076"/>
          <ac:picMkLst>
            <pc:docMk/>
            <pc:sldMk cId="1253811803" sldId="258"/>
            <ac:picMk id="17" creationId="{85E4C0CE-FB0F-9C1D-3FEC-4E7B95B35DD4}"/>
          </ac:picMkLst>
        </pc:picChg>
      </pc:sldChg>
      <pc:sldChg chg="addSp delSp modSp mod">
        <pc:chgData name="동욱 황" userId="4ef6500828eae399" providerId="LiveId" clId="{9A47C71C-90E0-444D-9289-A054697F2D96}" dt="2024-04-11T11:14:50.025" v="1817" actId="1076"/>
        <pc:sldMkLst>
          <pc:docMk/>
          <pc:sldMk cId="1621008864" sldId="259"/>
        </pc:sldMkLst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" creationId="{B4B18606-1283-B7D6-51D8-84C7EA9A4B1B}"/>
          </ac:spMkLst>
        </pc:spChg>
        <pc:spChg chg="add del mod">
          <ac:chgData name="동욱 황" userId="4ef6500828eae399" providerId="LiveId" clId="{9A47C71C-90E0-444D-9289-A054697F2D96}" dt="2024-04-11T11:03:04.699" v="1608" actId="478"/>
          <ac:spMkLst>
            <pc:docMk/>
            <pc:sldMk cId="1621008864" sldId="259"/>
            <ac:spMk id="3" creationId="{9FB27D2B-0B43-964F-631A-7D3B1C529FAA}"/>
          </ac:spMkLst>
        </pc:spChg>
        <pc:spChg chg="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5" creationId="{09891B2E-EBBF-7896-0341-D347B6825DC2}"/>
          </ac:spMkLst>
        </pc:spChg>
        <pc:spChg chg="del">
          <ac:chgData name="동욱 황" userId="4ef6500828eae399" providerId="LiveId" clId="{9A47C71C-90E0-444D-9289-A054697F2D96}" dt="2024-04-11T11:02:11.334" v="1561" actId="478"/>
          <ac:spMkLst>
            <pc:docMk/>
            <pc:sldMk cId="1621008864" sldId="259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7" creationId="{46A850C3-F215-1595-031F-A2B34003454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8" creationId="{6E2FCB5B-0199-4894-2389-AA26EDB3BE78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9" creationId="{F10542B8-AF8A-16E7-0437-7407FA94005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5" creationId="{42AFEBB6-6D3C-09D2-32D8-38D60E727D3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6" creationId="{73DEDB3F-D85D-99E7-7368-8928581766E6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7" creationId="{D36AEDE6-91D0-53AD-3BA8-A0178E67C93D}"/>
          </ac:spMkLst>
        </pc:spChg>
        <pc:spChg chg="add mod">
          <ac:chgData name="동욱 황" userId="4ef6500828eae399" providerId="LiveId" clId="{9A47C71C-90E0-444D-9289-A054697F2D96}" dt="2024-04-11T11:13:53.147" v="1813" actId="1035"/>
          <ac:spMkLst>
            <pc:docMk/>
            <pc:sldMk cId="1621008864" sldId="259"/>
            <ac:spMk id="18" creationId="{327C6C79-5B39-C773-01D2-4021A4889633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0" creationId="{AF1AC2DC-1FD2-1682-BD04-E5B61B36889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1" creationId="{1DFEB1B4-B578-6163-1F67-63F5286CFA30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3" creationId="{94F8C9BB-E37C-D72D-0B1A-AD704080608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4" creationId="{800A8F8A-BBC3-8CB0-2435-5417F9710B92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6" creationId="{8EB8EC39-ACD8-5497-FB13-E10EA0EC056E}"/>
          </ac:spMkLst>
        </pc:sp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0" creationId="{084E021D-443A-AD4F-B39A-3F70989575DB}"/>
          </ac:picMkLst>
        </pc:picChg>
        <pc:picChg chg="add del mod">
          <ac:chgData name="동욱 황" userId="4ef6500828eae399" providerId="LiveId" clId="{9A47C71C-90E0-444D-9289-A054697F2D96}" dt="2024-04-11T11:13:40.960" v="1787" actId="478"/>
          <ac:picMkLst>
            <pc:docMk/>
            <pc:sldMk cId="1621008864" sldId="259"/>
            <ac:picMk id="11" creationId="{8DAA67DF-75AC-B059-F792-44F40A69473E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9" creationId="{E40DE7FA-BF80-BB1D-B7C8-1B86CCBCFA8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2" creationId="{E226C42A-E853-8125-0ACC-47F82D59E61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5" creationId="{98D41D3E-D307-DDBA-BE1A-C85197FA2D8A}"/>
          </ac:picMkLst>
        </pc:picChg>
        <pc:picChg chg="add mod">
          <ac:chgData name="동욱 황" userId="4ef6500828eae399" providerId="LiveId" clId="{9A47C71C-90E0-444D-9289-A054697F2D96}" dt="2024-04-11T11:14:50.025" v="1817" actId="1076"/>
          <ac:picMkLst>
            <pc:docMk/>
            <pc:sldMk cId="1621008864" sldId="259"/>
            <ac:picMk id="28" creationId="{BE4610C0-A591-1D4B-6B59-B66CF651CB6F}"/>
          </ac:picMkLst>
        </pc:picChg>
        <pc:picChg chg="add del mod">
          <ac:chgData name="동욱 황" userId="4ef6500828eae399" providerId="LiveId" clId="{9A47C71C-90E0-444D-9289-A054697F2D96}" dt="2024-04-11T11:14:43.744" v="1814" actId="478"/>
          <ac:picMkLst>
            <pc:docMk/>
            <pc:sldMk cId="1621008864" sldId="259"/>
            <ac:picMk id="1026" creationId="{DE051DFE-0BE8-CB9A-E5B3-D128DC9AD1E0}"/>
          </ac:picMkLst>
        </pc:picChg>
        <pc:cxnChg chg="add mod">
          <ac:chgData name="동욱 황" userId="4ef6500828eae399" providerId="LiveId" clId="{9A47C71C-90E0-444D-9289-A054697F2D96}" dt="2024-04-11T11:11:37.784" v="1757" actId="1076"/>
          <ac:cxnSpMkLst>
            <pc:docMk/>
            <pc:sldMk cId="1621008864" sldId="259"/>
            <ac:cxnSpMk id="12" creationId="{37BCB0CB-FD0B-96B3-6024-D6FBE6DC9113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3" creationId="{DAA3C4F4-C9FA-F290-5EB3-775099DC1A66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4" creationId="{5F97D253-7A0A-C1AB-89FD-87F7AC8C980F}"/>
          </ac:cxnSpMkLst>
        </pc:cxnChg>
      </pc:sldChg>
      <pc:sldChg chg="addSp delSp modSp mod ord">
        <pc:chgData name="동욱 황" userId="4ef6500828eae399" providerId="LiveId" clId="{9A47C71C-90E0-444D-9289-A054697F2D96}" dt="2024-04-11T11:09:32.517" v="1744" actId="1038"/>
        <pc:sldMkLst>
          <pc:docMk/>
          <pc:sldMk cId="133267990" sldId="261"/>
        </pc:sldMkLst>
        <pc:spChg chg="del">
          <ac:chgData name="동욱 황" userId="4ef6500828eae399" providerId="LiveId" clId="{9A47C71C-90E0-444D-9289-A054697F2D96}" dt="2024-04-11T11:07:20.043" v="1625" actId="478"/>
          <ac:spMkLst>
            <pc:docMk/>
            <pc:sldMk cId="133267990" sldId="261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1T11:08:39.822" v="1644" actId="478"/>
          <ac:spMkLst>
            <pc:docMk/>
            <pc:sldMk cId="133267990" sldId="261"/>
            <ac:spMk id="5" creationId="{28432C23-E38E-B9F4-C779-AD30A107A381}"/>
          </ac:spMkLst>
        </pc:spChg>
        <pc:spChg chg="del">
          <ac:chgData name="동욱 황" userId="4ef6500828eae399" providerId="LiveId" clId="{9A47C71C-90E0-444D-9289-A054697F2D96}" dt="2024-04-11T11:07:22.155" v="1626" actId="478"/>
          <ac:spMkLst>
            <pc:docMk/>
            <pc:sldMk cId="133267990" sldId="261"/>
            <ac:spMk id="6" creationId="{8821C2A5-7597-B9CA-3F75-83635C2AB1C4}"/>
          </ac:spMkLst>
        </pc:spChg>
        <pc:spChg chg="add mod">
          <ac:chgData name="동욱 황" userId="4ef6500828eae399" providerId="LiveId" clId="{9A47C71C-90E0-444D-9289-A054697F2D96}" dt="2024-04-11T11:09:32.517" v="1744" actId="1038"/>
          <ac:spMkLst>
            <pc:docMk/>
            <pc:sldMk cId="133267990" sldId="261"/>
            <ac:spMk id="7" creationId="{2BB8FA24-42F6-4D4C-4EE1-B0F50E2A0207}"/>
          </ac:spMkLst>
        </pc:spChg>
        <pc:spChg chg="add mod">
          <ac:chgData name="동욱 황" userId="4ef6500828eae399" providerId="LiveId" clId="{9A47C71C-90E0-444D-9289-A054697F2D96}" dt="2024-04-11T11:09:25.443" v="1720" actId="1037"/>
          <ac:spMkLst>
            <pc:docMk/>
            <pc:sldMk cId="133267990" sldId="261"/>
            <ac:spMk id="8" creationId="{370A3E94-958E-98FF-E8AD-B334A5F9260C}"/>
          </ac:spMkLst>
        </pc:spChg>
        <pc:picChg chg="add del mod">
          <ac:chgData name="동욱 황" userId="4ef6500828eae399" providerId="LiveId" clId="{9A47C71C-90E0-444D-9289-A054697F2D96}" dt="2024-04-11T11:07:37.062" v="1630" actId="478"/>
          <ac:picMkLst>
            <pc:docMk/>
            <pc:sldMk cId="133267990" sldId="261"/>
            <ac:picMk id="2" creationId="{973D22A9-CB8C-509B-35C2-D28C59C0CA26}"/>
          </ac:picMkLst>
        </pc:picChg>
        <pc:picChg chg="add mod">
          <ac:chgData name="동욱 황" userId="4ef6500828eae399" providerId="LiveId" clId="{9A47C71C-90E0-444D-9289-A054697F2D96}" dt="2024-04-11T11:07:56.029" v="1635" actId="962"/>
          <ac:picMkLst>
            <pc:docMk/>
            <pc:sldMk cId="133267990" sldId="261"/>
            <ac:picMk id="3" creationId="{60611A8A-FEB1-5178-75A1-AAC870CEB539}"/>
          </ac:picMkLst>
        </pc:picChg>
      </pc:sldChg>
      <pc:sldChg chg="addSp delSp modSp add mod setBg">
        <pc:chgData name="동욱 황" userId="4ef6500828eae399" providerId="LiveId" clId="{9A47C71C-90E0-444D-9289-A054697F2D96}" dt="2024-04-11T11:05:41.723" v="1619" actId="1035"/>
        <pc:sldMkLst>
          <pc:docMk/>
          <pc:sldMk cId="773492886" sldId="263"/>
        </pc:sldMkLst>
        <pc:spChg chg="del mod">
          <ac:chgData name="동욱 황" userId="4ef6500828eae399" providerId="LiveId" clId="{9A47C71C-90E0-444D-9289-A054697F2D96}" dt="2024-04-11T11:01:50.436" v="1556" actId="478"/>
          <ac:spMkLst>
            <pc:docMk/>
            <pc:sldMk cId="773492886" sldId="263"/>
            <ac:spMk id="3" creationId="{5F9981F0-091D-7878-D2E4-C63CB757F13B}"/>
          </ac:spMkLst>
        </pc:spChg>
        <pc:spChg chg="add mod">
          <ac:chgData name="동욱 황" userId="4ef6500828eae399" providerId="LiveId" clId="{9A47C71C-90E0-444D-9289-A054697F2D96}" dt="2024-04-11T10:42:16.062" v="713" actId="122"/>
          <ac:spMkLst>
            <pc:docMk/>
            <pc:sldMk cId="773492886" sldId="263"/>
            <ac:spMk id="5" creationId="{D98E7AF5-D623-3B4C-F9AB-37F7BFD06BA8}"/>
          </ac:spMkLst>
        </pc:spChg>
        <pc:spChg chg="add mod">
          <ac:chgData name="동욱 황" userId="4ef6500828eae399" providerId="LiveId" clId="{9A47C71C-90E0-444D-9289-A054697F2D96}" dt="2024-04-11T10:42:17.967" v="714" actId="122"/>
          <ac:spMkLst>
            <pc:docMk/>
            <pc:sldMk cId="773492886" sldId="263"/>
            <ac:spMk id="6" creationId="{D5A8E4E1-D267-D972-1387-C6FC214FF590}"/>
          </ac:spMkLst>
        </pc:spChg>
        <pc:spChg chg="add mod">
          <ac:chgData name="동욱 황" userId="4ef6500828eae399" providerId="LiveId" clId="{9A47C71C-90E0-444D-9289-A054697F2D96}" dt="2024-04-11T10:42:34.941" v="722" actId="122"/>
          <ac:spMkLst>
            <pc:docMk/>
            <pc:sldMk cId="773492886" sldId="263"/>
            <ac:spMk id="7" creationId="{3BC8F601-348B-D06C-1E1B-4A06C5365D16}"/>
          </ac:spMkLst>
        </pc:spChg>
        <pc:spChg chg="add del mod">
          <ac:chgData name="동욱 황" userId="4ef6500828eae399" providerId="LiveId" clId="{9A47C71C-90E0-444D-9289-A054697F2D96}" dt="2024-04-11T10:38:15.818" v="428" actId="478"/>
          <ac:spMkLst>
            <pc:docMk/>
            <pc:sldMk cId="773492886" sldId="263"/>
            <ac:spMk id="8" creationId="{CCF4A342-A921-E46B-D4E7-6B3931426EE5}"/>
          </ac:spMkLst>
        </pc:spChg>
        <pc:spChg chg="add del mod">
          <ac:chgData name="동욱 황" userId="4ef6500828eae399" providerId="LiveId" clId="{9A47C71C-90E0-444D-9289-A054697F2D96}" dt="2024-04-11T10:40:05.451" v="622" actId="478"/>
          <ac:spMkLst>
            <pc:docMk/>
            <pc:sldMk cId="773492886" sldId="263"/>
            <ac:spMk id="9" creationId="{163D5B26-41D3-4F4D-F9A8-C0FA49A85C8A}"/>
          </ac:spMkLst>
        </pc:spChg>
        <pc:spChg chg="add del mod">
          <ac:chgData name="동욱 황" userId="4ef6500828eae399" providerId="LiveId" clId="{9A47C71C-90E0-444D-9289-A054697F2D96}" dt="2024-04-11T10:39:59.320" v="579" actId="478"/>
          <ac:spMkLst>
            <pc:docMk/>
            <pc:sldMk cId="773492886" sldId="263"/>
            <ac:spMk id="10" creationId="{C260B091-9B31-98F2-AAA3-21ADB9505A4E}"/>
          </ac:spMkLst>
        </pc:spChg>
        <pc:spChg chg="add del mod">
          <ac:chgData name="동욱 황" userId="4ef6500828eae399" providerId="LiveId" clId="{9A47C71C-90E0-444D-9289-A054697F2D96}" dt="2024-04-11T10:52:49.319" v="986" actId="478"/>
          <ac:spMkLst>
            <pc:docMk/>
            <pc:sldMk cId="773492886" sldId="263"/>
            <ac:spMk id="11" creationId="{1E5CCC61-894B-7E1D-10EC-5368A5C4091A}"/>
          </ac:spMkLst>
        </pc:spChg>
        <pc:spChg chg="add del mod">
          <ac:chgData name="동욱 황" userId="4ef6500828eae399" providerId="LiveId" clId="{9A47C71C-90E0-444D-9289-A054697F2D96}" dt="2024-04-11T10:38:16.200" v="429" actId="478"/>
          <ac:spMkLst>
            <pc:docMk/>
            <pc:sldMk cId="773492886" sldId="263"/>
            <ac:spMk id="12" creationId="{6A995DB2-C23C-3255-B9A0-41D2BA85E585}"/>
          </ac:spMkLst>
        </pc:spChg>
        <pc:spChg chg="add del mod">
          <ac:chgData name="동욱 황" userId="4ef6500828eae399" providerId="LiveId" clId="{9A47C71C-90E0-444D-9289-A054697F2D96}" dt="2024-04-11T10:52:49.067" v="985" actId="478"/>
          <ac:spMkLst>
            <pc:docMk/>
            <pc:sldMk cId="773492886" sldId="263"/>
            <ac:spMk id="13" creationId="{0781CC37-0A62-DE60-28B4-69DE7456D7A3}"/>
          </ac:spMkLst>
        </pc:spChg>
        <pc:spChg chg="add del mod">
          <ac:chgData name="동욱 황" userId="4ef6500828eae399" providerId="LiveId" clId="{9A47C71C-90E0-444D-9289-A054697F2D96}" dt="2024-04-11T10:51:06.920" v="938" actId="478"/>
          <ac:spMkLst>
            <pc:docMk/>
            <pc:sldMk cId="773492886" sldId="263"/>
            <ac:spMk id="14" creationId="{4996C981-864B-BE5F-701D-876039371D87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5" creationId="{2A898FD2-071B-FC69-6B82-736FD821AE06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8" creationId="{94F32AE0-9FCD-BD26-7C72-9024D9433EE7}"/>
          </ac:spMkLst>
        </pc:spChg>
        <pc:spChg chg="del">
          <ac:chgData name="동욱 황" userId="4ef6500828eae399" providerId="LiveId" clId="{9A47C71C-90E0-444D-9289-A054697F2D96}" dt="2024-04-11T10:36:51.724" v="371" actId="478"/>
          <ac:spMkLst>
            <pc:docMk/>
            <pc:sldMk cId="773492886" sldId="263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20" creationId="{242C41FC-2300-8184-4B10-B73C5D473143}"/>
          </ac:spMkLst>
        </pc:spChg>
        <pc:spChg chg="add mod ord">
          <ac:chgData name="동욱 황" userId="4ef6500828eae399" providerId="LiveId" clId="{9A47C71C-90E0-444D-9289-A054697F2D96}" dt="2024-04-11T10:51:56.509" v="952" actId="1038"/>
          <ac:spMkLst>
            <pc:docMk/>
            <pc:sldMk cId="773492886" sldId="263"/>
            <ac:spMk id="21" creationId="{6CB2D70E-0261-FCF1-3AC6-8B2D9ECF81D8}"/>
          </ac:spMkLst>
        </pc:spChg>
        <pc:spChg chg="add mod">
          <ac:chgData name="동욱 황" userId="4ef6500828eae399" providerId="LiveId" clId="{9A47C71C-90E0-444D-9289-A054697F2D96}" dt="2024-04-11T10:52:39.731" v="979" actId="207"/>
          <ac:spMkLst>
            <pc:docMk/>
            <pc:sldMk cId="773492886" sldId="263"/>
            <ac:spMk id="22" creationId="{FC06AA0D-5721-8AE5-ABA8-E2B72FAE0127}"/>
          </ac:spMkLst>
        </pc:spChg>
        <pc:spChg chg="add mod">
          <ac:chgData name="동욱 황" userId="4ef6500828eae399" providerId="LiveId" clId="{9A47C71C-90E0-444D-9289-A054697F2D96}" dt="2024-04-11T10:55:44.556" v="1206" actId="1035"/>
          <ac:spMkLst>
            <pc:docMk/>
            <pc:sldMk cId="773492886" sldId="263"/>
            <ac:spMk id="23" creationId="{75DBE458-2ED1-7FB0-27E5-5027A625F5B1}"/>
          </ac:spMkLst>
        </pc:spChg>
        <pc:spChg chg="add mod">
          <ac:chgData name="동욱 황" userId="4ef6500828eae399" providerId="LiveId" clId="{9A47C71C-90E0-444D-9289-A054697F2D96}" dt="2024-04-11T10:55:39.340" v="1204"/>
          <ac:spMkLst>
            <pc:docMk/>
            <pc:sldMk cId="773492886" sldId="263"/>
            <ac:spMk id="24" creationId="{9802EB28-B8D3-8A76-D789-0B1E935CD73E}"/>
          </ac:spMkLst>
        </pc:spChg>
        <pc:spChg chg="add mod">
          <ac:chgData name="동욱 황" userId="4ef6500828eae399" providerId="LiveId" clId="{9A47C71C-90E0-444D-9289-A054697F2D96}" dt="2024-04-11T10:56:07.801" v="1226" actId="1035"/>
          <ac:spMkLst>
            <pc:docMk/>
            <pc:sldMk cId="773492886" sldId="263"/>
            <ac:spMk id="25" creationId="{525185B9-9467-EF23-FF0C-EBCB0147A581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6" creationId="{2F0B23C7-130F-36AD-3969-97131B73D3DA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7" creationId="{66DCC801-E3DC-80FE-28D8-8418B7957147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8" creationId="{5749D42F-FB5F-EAF4-6735-9ED58ED82730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9" creationId="{57B0E80C-0CFB-2612-8E4E-ECBA97F9571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0" creationId="{F1D455E9-EA81-8E76-E70C-F6CDF6DF6B7F}"/>
          </ac:spMkLst>
        </pc:spChg>
        <pc:spChg chg="add mod">
          <ac:chgData name="동욱 황" userId="4ef6500828eae399" providerId="LiveId" clId="{9A47C71C-90E0-444D-9289-A054697F2D96}" dt="2024-04-11T11:05:41.723" v="1619" actId="1035"/>
          <ac:spMkLst>
            <pc:docMk/>
            <pc:sldMk cId="773492886" sldId="263"/>
            <ac:spMk id="31" creationId="{15E7D1F2-610E-17A9-E556-84E83AF14CB3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2" creationId="{0CE89839-F233-9C86-A5F7-1BE0A46DED9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3" creationId="{F0384AF2-D73E-01E9-3BCB-AACB0ADDCA28}"/>
          </ac:spMkLst>
        </pc:spChg>
        <pc:spChg chg="add mod">
          <ac:chgData name="동욱 황" userId="4ef6500828eae399" providerId="LiveId" clId="{9A47C71C-90E0-444D-9289-A054697F2D96}" dt="2024-04-11T11:02:39.315" v="1602" actId="14100"/>
          <ac:spMkLst>
            <pc:docMk/>
            <pc:sldMk cId="773492886" sldId="263"/>
            <ac:spMk id="34" creationId="{8A1CE557-107D-E3F6-374B-A406398CD3F7}"/>
          </ac:spMkLst>
        </pc:spChg>
        <pc:picChg chg="del">
          <ac:chgData name="동욱 황" userId="4ef6500828eae399" providerId="LiveId" clId="{9A47C71C-90E0-444D-9289-A054697F2D96}" dt="2024-04-11T10:36:08.473" v="363" actId="478"/>
          <ac:picMkLst>
            <pc:docMk/>
            <pc:sldMk cId="773492886" sldId="263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1T10:36:08.858" v="364" actId="478"/>
          <ac:picMkLst>
            <pc:docMk/>
            <pc:sldMk cId="773492886" sldId="263"/>
            <ac:picMk id="17" creationId="{85E4C0CE-FB0F-9C1D-3FEC-4E7B95B35D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5412-93DF-E194-4E49-8B40D28C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C0FFF-FE10-2214-55AE-6BFA7C7F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36744-FDAD-4E16-0E77-9A1977E2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8BE22-8D0B-2AD8-4BAF-EF7FFD8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2CA2D-9A54-C2B0-96DF-B729CEC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4CBE-A478-FBC4-6BCB-2D8B34A8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CB59F-9FDB-8CB8-DC5C-C78C14E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FBFDA-8B6C-E4E7-B391-3482C91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ADD2-BAF8-814F-D908-21186CB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92D9-E287-F93A-4340-21B5079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781B4-DE62-E79A-B630-2455825B7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A8E4E-EC1C-4984-A770-49F455B2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043-4CD6-147F-190D-4A036DFA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0A09-BB86-69B4-1F79-FD972EB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FEA83-657F-AEF1-5AF6-2B754F9F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E3B8-54F5-D4F0-D8D9-B3F7713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4181-23AB-4D4E-48D9-AAD4892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AF65-FFA6-8EFC-1362-D83B1A0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1C35-0817-21F2-6E7A-9A6A0D35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AE46-24EA-28E7-E830-E5D6A91E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2479-B6A2-86CD-F00D-6733BF48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1FF1E-A459-9D9F-16EB-C08FA3F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434D3-6048-401E-1DB1-D246C5BF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D5E69-BF4C-7810-8169-91DC4551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3F4A-72B7-055A-A507-816D09EE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CB27-6E47-6AEF-97E7-F333300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326E6-884C-3E76-E783-FD4AF1D6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36D9-61DC-8090-05E0-2C4ACC01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F5971-38F4-7578-71BC-97CCB3B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43972-DD49-6F15-1D4E-64E180C5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08BA3-3EB5-C864-6A8B-803795E6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D5B1-7AFC-DB08-0273-9480CC17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7135D-27DA-14AF-322E-15FB6BBF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D863B-BAD8-5480-8ADC-B29C7A3C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0F120D-6016-601C-3F98-814ADF0F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75A3E3-C5DF-2F61-F494-6110164B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419C6-116E-CAAE-7EBA-F92931EE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7A605-38EE-6076-B9C1-4177D21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695704-3238-79F1-C8D5-CCCFBD18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0C42-426C-14E2-EC65-B92FE06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95C5B-C5C6-7348-53DB-82DC1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92484-9032-A784-4C7C-A5FFCB2F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B2ED5-3E7B-577B-9585-714BB00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F8F4B-8253-308B-0EC8-77FD1EC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29CE-5BE6-30FA-20DE-3970EF97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303D4-26F2-C04F-BBA3-D45A5B8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A38F-07E4-9067-B88A-63ADA5FA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9285F-2E1C-6B59-122E-0E89D3A5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8D637-E395-9E9B-F947-AA70D03C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0B93B-F1A4-090C-21A5-3BB22520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155D9-2952-A8C9-4B8C-7D56A4DF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D35E2-7DF0-49D2-5E39-94E44DE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8C3C-E35D-4E60-A909-9DAC04F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98F5C-C10A-300E-1A86-4E24AB04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2695E-A7DD-88E0-B09F-2B7EDA7F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CB2F0-F291-36DD-AD80-E1D4399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E2148-3B62-A79C-496F-E7D42C2E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52ABE-DF4F-64FA-529C-8305036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3484F-F84F-2899-BEA0-D7FFBEA8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B5C8-F9DD-B898-2849-1EA4FF2A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0A10-22C4-34AA-E0E6-4018C557F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1C94-4E21-4EB7-84C4-6E795422F0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A5D1-5E3E-3E00-57D9-FF9766B9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D79-D7D5-7969-2CC7-8B163BD9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EE30-E81C-41E3-31AA-4DFDA562F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153"/>
            <a:ext cx="12192000" cy="11223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건물 유형별 전력 소비량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546CA-2BA2-E9EC-9744-117F6DB9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800" y="3917952"/>
            <a:ext cx="5994399" cy="840312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인공지능을 활용한 에너지 효율화 전략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EEFA7-7975-2CD9-CC69-5BCD08A8B378}"/>
              </a:ext>
            </a:extLst>
          </p:cNvPr>
          <p:cNvCxnSpPr>
            <a:cxnSpLocks/>
          </p:cNvCxnSpPr>
          <p:nvPr/>
        </p:nvCxnSpPr>
        <p:spPr>
          <a:xfrm>
            <a:off x="795867" y="3577695"/>
            <a:ext cx="107526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978197" y="973281"/>
            <a:ext cx="43856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;p2">
            <a:extLst>
              <a:ext uri="{FF2B5EF4-FFF2-40B4-BE49-F238E27FC236}">
                <a16:creationId xmlns:a16="http://schemas.microsoft.com/office/drawing/2014/main" id="{8821C2A5-7597-B9CA-3F75-83635C2AB1C4}"/>
              </a:ext>
            </a:extLst>
          </p:cNvPr>
          <p:cNvSpPr/>
          <p:nvPr/>
        </p:nvSpPr>
        <p:spPr>
          <a:xfrm>
            <a:off x="1628384" y="785090"/>
            <a:ext cx="237361" cy="13180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1;p2">
            <a:extLst>
              <a:ext uri="{FF2B5EF4-FFF2-40B4-BE49-F238E27FC236}">
                <a16:creationId xmlns:a16="http://schemas.microsoft.com/office/drawing/2014/main" id="{0C7086C4-3678-1E5D-2DF5-821C924A5E95}"/>
              </a:ext>
            </a:extLst>
          </p:cNvPr>
          <p:cNvSpPr txBox="1"/>
          <p:nvPr/>
        </p:nvSpPr>
        <p:spPr>
          <a:xfrm>
            <a:off x="2140046" y="4199007"/>
            <a:ext cx="1663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BBE781AF-3776-C289-1B0B-B300B183093D}"/>
              </a:ext>
            </a:extLst>
          </p:cNvPr>
          <p:cNvSpPr txBox="1"/>
          <p:nvPr/>
        </p:nvSpPr>
        <p:spPr>
          <a:xfrm>
            <a:off x="2140046" y="4660310"/>
            <a:ext cx="18675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필요성 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08;p2">
            <a:extLst>
              <a:ext uri="{FF2B5EF4-FFF2-40B4-BE49-F238E27FC236}">
                <a16:creationId xmlns:a16="http://schemas.microsoft.com/office/drawing/2014/main" id="{7A61C8EA-CBEE-4282-DCA3-D55B90E35FCA}"/>
              </a:ext>
            </a:extLst>
          </p:cNvPr>
          <p:cNvSpPr txBox="1"/>
          <p:nvPr/>
        </p:nvSpPr>
        <p:spPr>
          <a:xfrm>
            <a:off x="2140046" y="5008341"/>
            <a:ext cx="18675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개념도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1019EB58-727F-79E0-A203-C3F99374D080}"/>
              </a:ext>
            </a:extLst>
          </p:cNvPr>
          <p:cNvSpPr txBox="1"/>
          <p:nvPr/>
        </p:nvSpPr>
        <p:spPr>
          <a:xfrm>
            <a:off x="2229634" y="2807547"/>
            <a:ext cx="10732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</a:t>
            </a:r>
            <a:endParaRPr sz="9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9;p2">
            <a:extLst>
              <a:ext uri="{FF2B5EF4-FFF2-40B4-BE49-F238E27FC236}">
                <a16:creationId xmlns:a16="http://schemas.microsoft.com/office/drawing/2014/main" id="{03231981-22E7-BD78-4C59-071FB07757B1}"/>
              </a:ext>
            </a:extLst>
          </p:cNvPr>
          <p:cNvSpPr txBox="1"/>
          <p:nvPr/>
        </p:nvSpPr>
        <p:spPr>
          <a:xfrm>
            <a:off x="4608856" y="2807547"/>
            <a:ext cx="11176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6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2;p2">
            <a:extLst>
              <a:ext uri="{FF2B5EF4-FFF2-40B4-BE49-F238E27FC236}">
                <a16:creationId xmlns:a16="http://schemas.microsoft.com/office/drawing/2014/main" id="{9D77AF53-130A-9A17-0A39-7B4E091284F1}"/>
              </a:ext>
            </a:extLst>
          </p:cNvPr>
          <p:cNvSpPr txBox="1"/>
          <p:nvPr/>
        </p:nvSpPr>
        <p:spPr>
          <a:xfrm>
            <a:off x="4554388" y="4172222"/>
            <a:ext cx="16626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5;p2">
            <a:extLst>
              <a:ext uri="{FF2B5EF4-FFF2-40B4-BE49-F238E27FC236}">
                <a16:creationId xmlns:a16="http://schemas.microsoft.com/office/drawing/2014/main" id="{A2E014EE-6BD6-065F-99D0-DAB72C6D16B5}"/>
              </a:ext>
            </a:extLst>
          </p:cNvPr>
          <p:cNvSpPr txBox="1"/>
          <p:nvPr/>
        </p:nvSpPr>
        <p:spPr>
          <a:xfrm>
            <a:off x="4648318" y="4629132"/>
            <a:ext cx="17530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개발환경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1ADEE0BF-73C4-900A-3D79-7FA9A6E28A46}"/>
              </a:ext>
            </a:extLst>
          </p:cNvPr>
          <p:cNvSpPr txBox="1"/>
          <p:nvPr/>
        </p:nvSpPr>
        <p:spPr>
          <a:xfrm>
            <a:off x="4648315" y="5015766"/>
            <a:ext cx="17530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데이터 설명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08;p2">
            <a:extLst>
              <a:ext uri="{FF2B5EF4-FFF2-40B4-BE49-F238E27FC236}">
                <a16:creationId xmlns:a16="http://schemas.microsoft.com/office/drawing/2014/main" id="{A622981D-A9B9-14FA-9C6D-D58636D289A6}"/>
              </a:ext>
            </a:extLst>
          </p:cNvPr>
          <p:cNvSpPr txBox="1"/>
          <p:nvPr/>
        </p:nvSpPr>
        <p:spPr>
          <a:xfrm>
            <a:off x="2147302" y="5334909"/>
            <a:ext cx="18675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1,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130;p3">
            <a:extLst>
              <a:ext uri="{FF2B5EF4-FFF2-40B4-BE49-F238E27FC236}">
                <a16:creationId xmlns:a16="http://schemas.microsoft.com/office/drawing/2014/main" id="{19167A8E-409F-3A9C-FDD0-E920CEBF94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254" y="1736066"/>
            <a:ext cx="451338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Google Shape;134;p3">
            <a:extLst>
              <a:ext uri="{FF2B5EF4-FFF2-40B4-BE49-F238E27FC236}">
                <a16:creationId xmlns:a16="http://schemas.microsoft.com/office/drawing/2014/main" id="{85E4C0CE-FB0F-9C1D-3FEC-4E7B95B35D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914" y="1736066"/>
            <a:ext cx="468811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997254" y="5384800"/>
            <a:ext cx="971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꾸준한 </a:t>
            </a:r>
            <a:r>
              <a:rPr lang="ko-KR" altLang="en-US" sz="2000" b="1" dirty="0">
                <a:solidFill>
                  <a:srgbClr val="FFFF00"/>
                </a:solidFill>
              </a:rPr>
              <a:t>전력 소비량</a:t>
            </a:r>
            <a:r>
              <a:rPr lang="ko-KR" altLang="en-US" sz="2000" b="1" dirty="0">
                <a:solidFill>
                  <a:schemeClr val="bg1"/>
                </a:solidFill>
              </a:rPr>
              <a:t>과 </a:t>
            </a:r>
            <a:r>
              <a:rPr lang="ko-KR" altLang="en-US" sz="2000" b="1" dirty="0">
                <a:solidFill>
                  <a:srgbClr val="FFFF00"/>
                </a:solidFill>
              </a:rPr>
              <a:t>전기세 상승</a:t>
            </a:r>
            <a:r>
              <a:rPr lang="ko-KR" altLang="en-US" sz="2000" b="1" dirty="0">
                <a:solidFill>
                  <a:schemeClr val="bg1"/>
                </a:solidFill>
              </a:rPr>
              <a:t>에 따른 효율적인 에너지 공급의 필요성 증가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0" name="Google Shape;124;p3">
            <a:extLst>
              <a:ext uri="{FF2B5EF4-FFF2-40B4-BE49-F238E27FC236}">
                <a16:creationId xmlns:a16="http://schemas.microsoft.com/office/drawing/2014/main" id="{BFDA6FF6-D734-A163-EBE0-892434CBAB6A}"/>
              </a:ext>
            </a:extLst>
          </p:cNvPr>
          <p:cNvSpPr txBox="1"/>
          <p:nvPr/>
        </p:nvSpPr>
        <p:spPr>
          <a:xfrm>
            <a:off x="7460343" y="46816"/>
            <a:ext cx="47316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  </a:t>
            </a:r>
            <a:r>
              <a:rPr lang="ko-KR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프로젝트 개념도</a:t>
            </a:r>
            <a:r>
              <a:rPr lang="ko-KR" altLang="ko-KR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sz="16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7AF5-D623-3B4C-F9AB-37F7BFD06BA8}"/>
              </a:ext>
            </a:extLst>
          </p:cNvPr>
          <p:cNvSpPr txBox="1"/>
          <p:nvPr/>
        </p:nvSpPr>
        <p:spPr>
          <a:xfrm flipH="1">
            <a:off x="2097311" y="1573002"/>
            <a:ext cx="269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01. </a:t>
            </a:r>
            <a:r>
              <a:rPr lang="ko-KR" altLang="en-US" sz="20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8E4E1-D267-D972-1387-C6FC214FF590}"/>
              </a:ext>
            </a:extLst>
          </p:cNvPr>
          <p:cNvSpPr txBox="1"/>
          <p:nvPr/>
        </p:nvSpPr>
        <p:spPr>
          <a:xfrm flipH="1">
            <a:off x="5377539" y="1593617"/>
            <a:ext cx="269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</a:rPr>
              <a:t>분석 및 전처리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F601-348B-D06C-1E1B-4A06C5365D16}"/>
              </a:ext>
            </a:extLst>
          </p:cNvPr>
          <p:cNvSpPr txBox="1"/>
          <p:nvPr/>
        </p:nvSpPr>
        <p:spPr>
          <a:xfrm flipH="1">
            <a:off x="8563426" y="1573002"/>
            <a:ext cx="27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</a:rPr>
              <a:t>모델 생성 및 개발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B2D70E-0261-FCF1-3AC6-8B2D9ECF81D8}"/>
              </a:ext>
            </a:extLst>
          </p:cNvPr>
          <p:cNvSpPr/>
          <p:nvPr/>
        </p:nvSpPr>
        <p:spPr>
          <a:xfrm>
            <a:off x="2162624" y="197311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6AA0D-5721-8AE5-ABA8-E2B72FAE0127}"/>
              </a:ext>
            </a:extLst>
          </p:cNvPr>
          <p:cNvSpPr txBox="1"/>
          <p:nvPr/>
        </p:nvSpPr>
        <p:spPr>
          <a:xfrm>
            <a:off x="2162623" y="2532467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Building info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건물 정보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BE458-2ED1-7FB0-27E5-5027A625F5B1}"/>
              </a:ext>
            </a:extLst>
          </p:cNvPr>
          <p:cNvSpPr txBox="1"/>
          <p:nvPr/>
        </p:nvSpPr>
        <p:spPr>
          <a:xfrm>
            <a:off x="2162623" y="3709125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날씨 데이터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(22.06.01 ~22.08.24)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02EB28-B8D3-8A76-D789-0B1E935CD73E}"/>
              </a:ext>
            </a:extLst>
          </p:cNvPr>
          <p:cNvSpPr txBox="1"/>
          <p:nvPr/>
        </p:nvSpPr>
        <p:spPr>
          <a:xfrm>
            <a:off x="2162623" y="4844500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전력 사용량 데이터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(22.06.01 ~22.08.24)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5185B9-9467-EF23-FF0C-EBCB0147A581}"/>
              </a:ext>
            </a:extLst>
          </p:cNvPr>
          <p:cNvSpPr/>
          <p:nvPr/>
        </p:nvSpPr>
        <p:spPr>
          <a:xfrm>
            <a:off x="5435600" y="1980369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B23C7-130F-36AD-3969-97131B73D3DA}"/>
              </a:ext>
            </a:extLst>
          </p:cNvPr>
          <p:cNvSpPr txBox="1"/>
          <p:nvPr/>
        </p:nvSpPr>
        <p:spPr>
          <a:xfrm>
            <a:off x="5435599" y="27284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이해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CC801-E3DC-80FE-28D8-8418B7957147}"/>
              </a:ext>
            </a:extLst>
          </p:cNvPr>
          <p:cNvSpPr txBox="1"/>
          <p:nvPr/>
        </p:nvSpPr>
        <p:spPr>
          <a:xfrm>
            <a:off x="5479140" y="3900496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분석 및 시각화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9D42F-FB5F-EAF4-6735-9ED58ED82730}"/>
              </a:ext>
            </a:extLst>
          </p:cNvPr>
          <p:cNvSpPr txBox="1"/>
          <p:nvPr/>
        </p:nvSpPr>
        <p:spPr>
          <a:xfrm>
            <a:off x="5435599" y="504044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B0E80C-0CFB-2612-8E4E-ECBA97F95715}"/>
              </a:ext>
            </a:extLst>
          </p:cNvPr>
          <p:cNvSpPr/>
          <p:nvPr/>
        </p:nvSpPr>
        <p:spPr>
          <a:xfrm>
            <a:off x="8599716" y="198037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455E9-EA81-8E76-E70C-F6CDF6DF6B7F}"/>
              </a:ext>
            </a:extLst>
          </p:cNvPr>
          <p:cNvSpPr txBox="1"/>
          <p:nvPr/>
        </p:nvSpPr>
        <p:spPr>
          <a:xfrm>
            <a:off x="8599715" y="238007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설계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E7D1F2-610E-17A9-E556-84E83AF14CB3}"/>
              </a:ext>
            </a:extLst>
          </p:cNvPr>
          <p:cNvSpPr txBox="1"/>
          <p:nvPr/>
        </p:nvSpPr>
        <p:spPr>
          <a:xfrm>
            <a:off x="8599713" y="3458755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개발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89839-F233-9C86-A5F7-1BE0A46DED95}"/>
              </a:ext>
            </a:extLst>
          </p:cNvPr>
          <p:cNvSpPr txBox="1"/>
          <p:nvPr/>
        </p:nvSpPr>
        <p:spPr>
          <a:xfrm>
            <a:off x="8599715" y="44889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결과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84AF2-D73E-01E9-3BCB-AACB0ADDCA28}"/>
              </a:ext>
            </a:extLst>
          </p:cNvPr>
          <p:cNvSpPr txBox="1"/>
          <p:nvPr/>
        </p:nvSpPr>
        <p:spPr>
          <a:xfrm>
            <a:off x="8606975" y="5526675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평가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Google Shape;124;p3">
            <a:extLst>
              <a:ext uri="{FF2B5EF4-FFF2-40B4-BE49-F238E27FC236}">
                <a16:creationId xmlns:a16="http://schemas.microsoft.com/office/drawing/2014/main" id="{8A1CE557-107D-E3F6-374B-A406398CD3F7}"/>
              </a:ext>
            </a:extLst>
          </p:cNvPr>
          <p:cNvSpPr txBox="1"/>
          <p:nvPr/>
        </p:nvSpPr>
        <p:spPr>
          <a:xfrm>
            <a:off x="7460343" y="46816"/>
            <a:ext cx="47316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  &gt; </a:t>
            </a: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  <a:r>
              <a:rPr lang="ko-KR" altLang="ko-KR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sz="16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349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B4B18606-1283-B7D6-51D8-84C7EA9A4B1B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24;p3">
            <a:extLst>
              <a:ext uri="{FF2B5EF4-FFF2-40B4-BE49-F238E27FC236}">
                <a16:creationId xmlns:a16="http://schemas.microsoft.com/office/drawing/2014/main" id="{09891B2E-EBBF-7896-0341-D347B6825DC2}"/>
              </a:ext>
            </a:extLst>
          </p:cNvPr>
          <p:cNvSpPr txBox="1"/>
          <p:nvPr/>
        </p:nvSpPr>
        <p:spPr>
          <a:xfrm>
            <a:off x="7460343" y="46816"/>
            <a:ext cx="47316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프로젝트 필요성  &gt; 프로젝트 개념도</a:t>
            </a:r>
            <a:r>
              <a:rPr lang="ko-KR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6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개발 환경</a:t>
            </a:r>
            <a:endParaRPr sz="16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p5">
            <a:extLst>
              <a:ext uri="{FF2B5EF4-FFF2-40B4-BE49-F238E27FC236}">
                <a16:creationId xmlns:a16="http://schemas.microsoft.com/office/drawing/2014/main" id="{46A850C3-F215-1595-031F-A2B34003454C}"/>
              </a:ext>
            </a:extLst>
          </p:cNvPr>
          <p:cNvSpPr/>
          <p:nvPr/>
        </p:nvSpPr>
        <p:spPr>
          <a:xfrm>
            <a:off x="2324932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74;p5">
            <a:extLst>
              <a:ext uri="{FF2B5EF4-FFF2-40B4-BE49-F238E27FC236}">
                <a16:creationId xmlns:a16="http://schemas.microsoft.com/office/drawing/2014/main" id="{6E2FCB5B-0199-4894-2389-AA26EDB3BE78}"/>
              </a:ext>
            </a:extLst>
          </p:cNvPr>
          <p:cNvSpPr/>
          <p:nvPr/>
        </p:nvSpPr>
        <p:spPr>
          <a:xfrm>
            <a:off x="5479645" y="2134663"/>
            <a:ext cx="2458165" cy="3820885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75;p5">
            <a:extLst>
              <a:ext uri="{FF2B5EF4-FFF2-40B4-BE49-F238E27FC236}">
                <a16:creationId xmlns:a16="http://schemas.microsoft.com/office/drawing/2014/main" id="{F10542B8-AF8A-16E7-0437-7407FA940054}"/>
              </a:ext>
            </a:extLst>
          </p:cNvPr>
          <p:cNvSpPr/>
          <p:nvPr/>
        </p:nvSpPr>
        <p:spPr>
          <a:xfrm>
            <a:off x="8634357" y="2134663"/>
            <a:ext cx="2458165" cy="3820885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Google Shape;186;p5">
            <a:extLst>
              <a:ext uri="{FF2B5EF4-FFF2-40B4-BE49-F238E27FC236}">
                <a16:creationId xmlns:a16="http://schemas.microsoft.com/office/drawing/2014/main" id="{084E021D-443A-AD4F-B39A-3F70989575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29819" y="3217263"/>
            <a:ext cx="750911" cy="8005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2" name="Google Shape;188;p5">
            <a:extLst>
              <a:ext uri="{FF2B5EF4-FFF2-40B4-BE49-F238E27FC236}">
                <a16:creationId xmlns:a16="http://schemas.microsoft.com/office/drawing/2014/main" id="{37BCB0CB-FD0B-96B3-6024-D6FBE6DC9113}"/>
              </a:ext>
            </a:extLst>
          </p:cNvPr>
          <p:cNvCxnSpPr/>
          <p:nvPr/>
        </p:nvCxnSpPr>
        <p:spPr>
          <a:xfrm rot="10800000" flipH="1">
            <a:off x="2324932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189;p5">
            <a:extLst>
              <a:ext uri="{FF2B5EF4-FFF2-40B4-BE49-F238E27FC236}">
                <a16:creationId xmlns:a16="http://schemas.microsoft.com/office/drawing/2014/main" id="{DAA3C4F4-C9FA-F290-5EB3-775099DC1A66}"/>
              </a:ext>
            </a:extLst>
          </p:cNvPr>
          <p:cNvCxnSpPr/>
          <p:nvPr/>
        </p:nvCxnSpPr>
        <p:spPr>
          <a:xfrm rot="10800000" flipH="1">
            <a:off x="5479645" y="2720921"/>
            <a:ext cx="2458165" cy="163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190;p5">
            <a:extLst>
              <a:ext uri="{FF2B5EF4-FFF2-40B4-BE49-F238E27FC236}">
                <a16:creationId xmlns:a16="http://schemas.microsoft.com/office/drawing/2014/main" id="{5F97D253-7A0A-C1AB-89FD-87F7AC8C980F}"/>
              </a:ext>
            </a:extLst>
          </p:cNvPr>
          <p:cNvCxnSpPr/>
          <p:nvPr/>
        </p:nvCxnSpPr>
        <p:spPr>
          <a:xfrm rot="10800000" flipH="1">
            <a:off x="8634358" y="2749080"/>
            <a:ext cx="2458165" cy="163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91;p5">
            <a:extLst>
              <a:ext uri="{FF2B5EF4-FFF2-40B4-BE49-F238E27FC236}">
                <a16:creationId xmlns:a16="http://schemas.microsoft.com/office/drawing/2014/main" id="{42AFEBB6-6D3C-09D2-32D8-38D60E727D3A}"/>
              </a:ext>
            </a:extLst>
          </p:cNvPr>
          <p:cNvSpPr txBox="1"/>
          <p:nvPr/>
        </p:nvSpPr>
        <p:spPr>
          <a:xfrm>
            <a:off x="2324931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Language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2;p5">
            <a:extLst>
              <a:ext uri="{FF2B5EF4-FFF2-40B4-BE49-F238E27FC236}">
                <a16:creationId xmlns:a16="http://schemas.microsoft.com/office/drawing/2014/main" id="{73DEDB3F-D85D-99E7-7368-8928581766E6}"/>
              </a:ext>
            </a:extLst>
          </p:cNvPr>
          <p:cNvSpPr txBox="1"/>
          <p:nvPr/>
        </p:nvSpPr>
        <p:spPr>
          <a:xfrm>
            <a:off x="6417128" y="2367918"/>
            <a:ext cx="678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j-lt"/>
                <a:ea typeface="Malgun Gothic"/>
                <a:cs typeface="Malgun Gothic"/>
                <a:sym typeface="Malgun Gothic"/>
              </a:rPr>
              <a:t>Tool</a:t>
            </a:r>
            <a:endParaRPr sz="1800" b="1">
              <a:solidFill>
                <a:schemeClr val="dk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93;p5">
            <a:extLst>
              <a:ext uri="{FF2B5EF4-FFF2-40B4-BE49-F238E27FC236}">
                <a16:creationId xmlns:a16="http://schemas.microsoft.com/office/drawing/2014/main" id="{D36AEDE6-91D0-53AD-3BA8-A0178E67C93D}"/>
              </a:ext>
            </a:extLst>
          </p:cNvPr>
          <p:cNvSpPr txBox="1"/>
          <p:nvPr/>
        </p:nvSpPr>
        <p:spPr>
          <a:xfrm>
            <a:off x="9078521" y="2398291"/>
            <a:ext cx="16678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j-lt"/>
                <a:ea typeface="Malgun Gothic"/>
                <a:cs typeface="Malgun Gothic"/>
                <a:sym typeface="Malgun Gothic"/>
              </a:rPr>
              <a:t>Visualization</a:t>
            </a:r>
            <a:endParaRPr sz="1800" b="1">
              <a:solidFill>
                <a:schemeClr val="dk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94;p5">
            <a:extLst>
              <a:ext uri="{FF2B5EF4-FFF2-40B4-BE49-F238E27FC236}">
                <a16:creationId xmlns:a16="http://schemas.microsoft.com/office/drawing/2014/main" id="{327C6C79-5B39-C773-01D2-4021A4889633}"/>
              </a:ext>
            </a:extLst>
          </p:cNvPr>
          <p:cNvSpPr txBox="1"/>
          <p:nvPr/>
        </p:nvSpPr>
        <p:spPr>
          <a:xfrm>
            <a:off x="2324931" y="5201763"/>
            <a:ext cx="24581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Python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3.11.4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Google Shape;195;p5">
            <a:extLst>
              <a:ext uri="{FF2B5EF4-FFF2-40B4-BE49-F238E27FC236}">
                <a16:creationId xmlns:a16="http://schemas.microsoft.com/office/drawing/2014/main" id="{E40DE7FA-BF80-BB1D-B7C8-1B86CCBCFA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25" y="4734088"/>
            <a:ext cx="769805" cy="74793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Google Shape;196;p5">
            <a:extLst>
              <a:ext uri="{FF2B5EF4-FFF2-40B4-BE49-F238E27FC236}">
                <a16:creationId xmlns:a16="http://schemas.microsoft.com/office/drawing/2014/main" id="{AF1AC2DC-1FD2-1682-BD04-E5B61B36889A}"/>
              </a:ext>
            </a:extLst>
          </p:cNvPr>
          <p:cNvSpPr txBox="1"/>
          <p:nvPr/>
        </p:nvSpPr>
        <p:spPr>
          <a:xfrm>
            <a:off x="6455443" y="3260809"/>
            <a:ext cx="14739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j-lt"/>
                <a:ea typeface="Malgun Gothic"/>
                <a:cs typeface="Malgun Gothic"/>
                <a:sym typeface="Malgun Gothic"/>
              </a:rPr>
              <a:t>JUPYTER</a:t>
            </a:r>
            <a:endParaRPr b="1"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j-lt"/>
                <a:ea typeface="Malgun Gothic"/>
                <a:cs typeface="Malgun Gothic"/>
                <a:sym typeface="Malgun Gothic"/>
              </a:rPr>
              <a:t>NOTEBOOK</a:t>
            </a:r>
            <a:endParaRPr sz="1800" b="1">
              <a:solidFill>
                <a:schemeClr val="dk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97;p5">
            <a:extLst>
              <a:ext uri="{FF2B5EF4-FFF2-40B4-BE49-F238E27FC236}">
                <a16:creationId xmlns:a16="http://schemas.microsoft.com/office/drawing/2014/main" id="{1DFEB1B4-B578-6163-1F67-63F5286CFA30}"/>
              </a:ext>
            </a:extLst>
          </p:cNvPr>
          <p:cNvSpPr txBox="1"/>
          <p:nvPr/>
        </p:nvSpPr>
        <p:spPr>
          <a:xfrm>
            <a:off x="6568800" y="4906139"/>
            <a:ext cx="12620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j-lt"/>
                <a:ea typeface="Malgun Gothic"/>
                <a:cs typeface="Malgun Gothic"/>
                <a:sym typeface="Malgun Gothic"/>
              </a:rPr>
              <a:t>VSCODE</a:t>
            </a:r>
            <a:endParaRPr sz="1800" b="1">
              <a:solidFill>
                <a:schemeClr val="dk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Google Shape;198;p5">
            <a:extLst>
              <a:ext uri="{FF2B5EF4-FFF2-40B4-BE49-F238E27FC236}">
                <a16:creationId xmlns:a16="http://schemas.microsoft.com/office/drawing/2014/main" id="{E226C42A-E853-8125-0ACC-47F82D59E6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3720" y="3175871"/>
            <a:ext cx="779134" cy="81620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199;p5">
            <a:extLst>
              <a:ext uri="{FF2B5EF4-FFF2-40B4-BE49-F238E27FC236}">
                <a16:creationId xmlns:a16="http://schemas.microsoft.com/office/drawing/2014/main" id="{94F8C9BB-E37C-D72D-0B1A-AD704080608C}"/>
              </a:ext>
            </a:extLst>
          </p:cNvPr>
          <p:cNvSpPr/>
          <p:nvPr/>
        </p:nvSpPr>
        <p:spPr>
          <a:xfrm>
            <a:off x="9411828" y="3223840"/>
            <a:ext cx="213185" cy="3534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0;p5">
            <a:extLst>
              <a:ext uri="{FF2B5EF4-FFF2-40B4-BE49-F238E27FC236}">
                <a16:creationId xmlns:a16="http://schemas.microsoft.com/office/drawing/2014/main" id="{800A8F8A-BBC3-8CB0-2435-5417F9710B92}"/>
              </a:ext>
            </a:extLst>
          </p:cNvPr>
          <p:cNvSpPr txBox="1"/>
          <p:nvPr/>
        </p:nvSpPr>
        <p:spPr>
          <a:xfrm>
            <a:off x="9733194" y="3444758"/>
            <a:ext cx="1325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j-lt"/>
                <a:ea typeface="Malgun Gothic"/>
                <a:cs typeface="Malgun Gothic"/>
                <a:sym typeface="Malgun Gothic"/>
              </a:rPr>
              <a:t>Matplotlib</a:t>
            </a:r>
            <a:endParaRPr sz="1800" b="1">
              <a:solidFill>
                <a:schemeClr val="dk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Google Shape;201;p5">
            <a:extLst>
              <a:ext uri="{FF2B5EF4-FFF2-40B4-BE49-F238E27FC236}">
                <a16:creationId xmlns:a16="http://schemas.microsoft.com/office/drawing/2014/main" id="{98D41D3E-D307-DDBA-BE1A-C85197FA2D8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94441" y="4681922"/>
            <a:ext cx="832704" cy="80009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" name="Google Shape;202;p5">
            <a:extLst>
              <a:ext uri="{FF2B5EF4-FFF2-40B4-BE49-F238E27FC236}">
                <a16:creationId xmlns:a16="http://schemas.microsoft.com/office/drawing/2014/main" id="{8EB8EC39-ACD8-5497-FB13-E10EA0EC056E}"/>
              </a:ext>
            </a:extLst>
          </p:cNvPr>
          <p:cNvSpPr txBox="1"/>
          <p:nvPr/>
        </p:nvSpPr>
        <p:spPr>
          <a:xfrm>
            <a:off x="9727145" y="4879821"/>
            <a:ext cx="1325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j-lt"/>
                <a:ea typeface="Malgun Gothic"/>
                <a:cs typeface="Malgun Gothic"/>
                <a:sym typeface="Malgun Gothic"/>
              </a:rPr>
              <a:t>Power BI</a:t>
            </a:r>
            <a:endParaRPr sz="1800" b="1">
              <a:solidFill>
                <a:schemeClr val="dk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4610C0-A591-1D4B-6B59-B66CF651C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11" y="3186250"/>
            <a:ext cx="1831568" cy="18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;p2">
            <a:extLst>
              <a:ext uri="{FF2B5EF4-FFF2-40B4-BE49-F238E27FC236}">
                <a16:creationId xmlns:a16="http://schemas.microsoft.com/office/drawing/2014/main" id="{8821C2A5-7597-B9CA-3F75-83635C2AB1C4}"/>
              </a:ext>
            </a:extLst>
          </p:cNvPr>
          <p:cNvSpPr/>
          <p:nvPr/>
        </p:nvSpPr>
        <p:spPr>
          <a:xfrm>
            <a:off x="1628384" y="785090"/>
            <a:ext cx="237361" cy="13180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270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;p2">
            <a:extLst>
              <a:ext uri="{FF2B5EF4-FFF2-40B4-BE49-F238E27FC236}">
                <a16:creationId xmlns:a16="http://schemas.microsoft.com/office/drawing/2014/main" id="{8821C2A5-7597-B9CA-3F75-83635C2AB1C4}"/>
              </a:ext>
            </a:extLst>
          </p:cNvPr>
          <p:cNvSpPr/>
          <p:nvPr/>
        </p:nvSpPr>
        <p:spPr>
          <a:xfrm>
            <a:off x="1628384" y="785090"/>
            <a:ext cx="237361" cy="13180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728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153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건물 유형별 전력 소비량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건물 유형별 전력 소비량 예측</dc:title>
  <dc:creator>동욱 황</dc:creator>
  <cp:lastModifiedBy>동욱 황</cp:lastModifiedBy>
  <cp:revision>1</cp:revision>
  <dcterms:created xsi:type="dcterms:W3CDTF">2024-04-11T10:17:37Z</dcterms:created>
  <dcterms:modified xsi:type="dcterms:W3CDTF">2024-04-11T11:16:39Z</dcterms:modified>
</cp:coreProperties>
</file>