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71" r:id="rId12"/>
    <p:sldId id="267" r:id="rId13"/>
    <p:sldId id="266" r:id="rId14"/>
    <p:sldId id="268" r:id="rId15"/>
    <p:sldId id="272" r:id="rId16"/>
    <p:sldId id="270" r:id="rId17"/>
    <p:sldId id="472" r:id="rId18"/>
    <p:sldId id="473" r:id="rId19"/>
    <p:sldId id="4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DAA9F"/>
    <a:srgbClr val="D5690F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설명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6" y="2102240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732494" y="2950876"/>
            <a:ext cx="513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술을 선택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하는 단계에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 선택 시 해당 술들을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대표하는 값을 생성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값을 기준으로 이후의 알고리즘을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326315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25033" y="289382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</p:spTree>
    <p:extLst>
      <p:ext uri="{BB962C8B-B14F-4D97-AF65-F5344CB8AC3E}">
        <p14:creationId xmlns:p14="http://schemas.microsoft.com/office/powerpoint/2010/main" val="83049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18B35346-ABC7-C36D-39E6-6BF826CBBCC0}"/>
              </a:ext>
            </a:extLst>
          </p:cNvPr>
          <p:cNvSpPr/>
          <p:nvPr/>
        </p:nvSpPr>
        <p:spPr>
          <a:xfrm>
            <a:off x="215153" y="279346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BDC4C58-7852-20CC-80D6-34CFE7226E13}"/>
              </a:ext>
            </a:extLst>
          </p:cNvPr>
          <p:cNvSpPr/>
          <p:nvPr/>
        </p:nvSpPr>
        <p:spPr>
          <a:xfrm>
            <a:off x="236635" y="4507444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7427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67466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51927" y="530533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126941" y="2399553"/>
            <a:ext cx="1371600" cy="1556859"/>
            <a:chOff x="7126941" y="2399553"/>
            <a:chExt cx="1371600" cy="1556859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77" y="23995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126941" y="364863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중요집단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619128" y="2487705"/>
            <a:ext cx="1541929" cy="1450777"/>
            <a:chOff x="9619128" y="2505635"/>
            <a:chExt cx="1541929" cy="1450777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619128" y="3648635"/>
              <a:ext cx="154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</a:t>
              </a:r>
              <a:r>
                <a:rPr lang="en-US" altLang="ko-KR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 </a:t>
              </a:r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기준 선정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E82B8BD6-BA20-8797-7D7E-CEBE733E38B1}"/>
              </a:ext>
            </a:extLst>
          </p:cNvPr>
          <p:cNvGrpSpPr/>
          <p:nvPr/>
        </p:nvGrpSpPr>
        <p:grpSpPr>
          <a:xfrm>
            <a:off x="461896" y="2487411"/>
            <a:ext cx="2514723" cy="2170047"/>
            <a:chOff x="470861" y="2586126"/>
            <a:chExt cx="2514723" cy="2170047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9B1633-FE10-675A-6A4E-F92D5D4C422B}"/>
                </a:ext>
              </a:extLst>
            </p:cNvPr>
            <p:cNvGrpSpPr/>
            <p:nvPr/>
          </p:nvGrpSpPr>
          <p:grpSpPr>
            <a:xfrm>
              <a:off x="470861" y="2586126"/>
              <a:ext cx="2514723" cy="2170047"/>
              <a:chOff x="3586819" y="1340018"/>
              <a:chExt cx="2514723" cy="2170047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83A6D85-89C3-0320-9227-65C60437DAA5}"/>
                  </a:ext>
                </a:extLst>
              </p:cNvPr>
              <p:cNvSpPr/>
              <p:nvPr/>
            </p:nvSpPr>
            <p:spPr>
              <a:xfrm>
                <a:off x="3682539" y="1665740"/>
                <a:ext cx="2419003" cy="1844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9" name="TextBox 15">
                <a:extLst>
                  <a:ext uri="{FF2B5EF4-FFF2-40B4-BE49-F238E27FC236}">
                    <a16:creationId xmlns:a16="http://schemas.microsoft.com/office/drawing/2014/main" id="{BC7977F2-B86E-A3C7-C5F3-23DCB02D5666}"/>
                  </a:ext>
                </a:extLst>
              </p:cNvPr>
              <p:cNvSpPr txBox="1"/>
              <p:nvPr/>
            </p:nvSpPr>
            <p:spPr>
              <a:xfrm>
                <a:off x="3611758" y="3171511"/>
                <a:ext cx="248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어떤 술이 가성비의 기준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?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31" name="TextBox 21">
                <a:extLst>
                  <a:ext uri="{FF2B5EF4-FFF2-40B4-BE49-F238E27FC236}">
                    <a16:creationId xmlns:a16="http://schemas.microsoft.com/office/drawing/2014/main" id="{97B14453-CAE7-086D-DB11-46767A8C6674}"/>
                  </a:ext>
                </a:extLst>
              </p:cNvPr>
              <p:cNvSpPr txBox="1"/>
              <p:nvPr/>
            </p:nvSpPr>
            <p:spPr>
              <a:xfrm>
                <a:off x="3586819" y="1340018"/>
                <a:ext cx="115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32" name="Picture 2" descr="Beer ">
              <a:extLst>
                <a:ext uri="{FF2B5EF4-FFF2-40B4-BE49-F238E27FC236}">
                  <a16:creationId xmlns:a16="http://schemas.microsoft.com/office/drawing/2014/main" id="{D65DC950-8863-6A1D-AA8D-55C4C78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75" y="2955458"/>
              <a:ext cx="1433234" cy="143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C9CCE7C5-1DCC-0552-D7E8-7518D7D0F1BA}"/>
              </a:ext>
            </a:extLst>
          </p:cNvPr>
          <p:cNvGrpSpPr/>
          <p:nvPr/>
        </p:nvGrpSpPr>
        <p:grpSpPr>
          <a:xfrm>
            <a:off x="4561549" y="1211607"/>
            <a:ext cx="2072507" cy="4776818"/>
            <a:chOff x="7097951" y="1367113"/>
            <a:chExt cx="2072507" cy="4871411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1A8B5F4D-2BEC-AD1F-ABF7-A220ABBE5C96}"/>
                </a:ext>
              </a:extLst>
            </p:cNvPr>
            <p:cNvSpPr/>
            <p:nvPr/>
          </p:nvSpPr>
          <p:spPr>
            <a:xfrm>
              <a:off x="7097951" y="1724009"/>
              <a:ext cx="2072507" cy="451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42" name="TextBox 33">
              <a:extLst>
                <a:ext uri="{FF2B5EF4-FFF2-40B4-BE49-F238E27FC236}">
                  <a16:creationId xmlns:a16="http://schemas.microsoft.com/office/drawing/2014/main" id="{DC1EC4F6-28E5-8BBF-DB81-E90383B8600C}"/>
                </a:ext>
              </a:extLst>
            </p:cNvPr>
            <p:cNvSpPr txBox="1"/>
            <p:nvPr/>
          </p:nvSpPr>
          <p:spPr>
            <a:xfrm>
              <a:off x="7266868" y="3316184"/>
              <a:ext cx="171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대중적인 술</a:t>
              </a:r>
            </a:p>
          </p:txBody>
        </p:sp>
        <p:sp>
          <p:nvSpPr>
            <p:cNvPr id="1040" name="TextBox 34">
              <a:extLst>
                <a:ext uri="{FF2B5EF4-FFF2-40B4-BE49-F238E27FC236}">
                  <a16:creationId xmlns:a16="http://schemas.microsoft.com/office/drawing/2014/main" id="{F2CF4DAD-3B1E-BEE0-4335-B9D7FA3C8A5D}"/>
                </a:ext>
              </a:extLst>
            </p:cNvPr>
            <p:cNvSpPr txBox="1"/>
            <p:nvPr/>
          </p:nvSpPr>
          <p:spPr>
            <a:xfrm>
              <a:off x="7115406" y="5775240"/>
              <a:ext cx="194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적절한 필터링 비율</a:t>
              </a:r>
            </a:p>
          </p:txBody>
        </p:sp>
        <p:sp>
          <p:nvSpPr>
            <p:cNvPr id="1038" name="TextBox 36">
              <a:extLst>
                <a:ext uri="{FF2B5EF4-FFF2-40B4-BE49-F238E27FC236}">
                  <a16:creationId xmlns:a16="http://schemas.microsoft.com/office/drawing/2014/main" id="{3A40822A-4A20-C5D5-138F-D7A40B22AAC4}"/>
                </a:ext>
              </a:extLst>
            </p:cNvPr>
            <p:cNvSpPr txBox="1"/>
            <p:nvPr/>
          </p:nvSpPr>
          <p:spPr>
            <a:xfrm>
              <a:off x="7106441" y="1367113"/>
              <a:ext cx="1159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Solution</a:t>
              </a:r>
              <a:endPara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43" name="오른쪽 화살표 20">
            <a:extLst>
              <a:ext uri="{FF2B5EF4-FFF2-40B4-BE49-F238E27FC236}">
                <a16:creationId xmlns:a16="http://schemas.microsoft.com/office/drawing/2014/main" id="{0095F187-A990-BDEE-C594-99381B4BCD01}"/>
              </a:ext>
            </a:extLst>
          </p:cNvPr>
          <p:cNvSpPr/>
          <p:nvPr/>
        </p:nvSpPr>
        <p:spPr>
          <a:xfrm>
            <a:off x="3399879" y="361339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44" name="Picture 6" descr="Beer can ">
            <a:extLst>
              <a:ext uri="{FF2B5EF4-FFF2-40B4-BE49-F238E27FC236}">
                <a16:creationId xmlns:a16="http://schemas.microsoft.com/office/drawing/2014/main" id="{CB04F7B0-1C26-CD53-DFF3-A6462151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4" y="1784244"/>
            <a:ext cx="1339152" cy="13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8" descr="Selective ">
            <a:extLst>
              <a:ext uri="{FF2B5EF4-FFF2-40B4-BE49-F238E27FC236}">
                <a16:creationId xmlns:a16="http://schemas.microsoft.com/office/drawing/2014/main" id="{A12C2702-820B-73DB-4D40-9C9CF39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1" y="42450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2CADD334-43B2-6391-65BF-4447474E01C5}"/>
              </a:ext>
            </a:extLst>
          </p:cNvPr>
          <p:cNvSpPr txBox="1"/>
          <p:nvPr/>
        </p:nvSpPr>
        <p:spPr>
          <a:xfrm>
            <a:off x="7138000" y="202574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사람들이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가성비의 기준을 이해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하고 해당 질문에 답변하기 위해 가성비의 기준이 되는 술은 모두가 알고 있는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대중적인 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2E3DACB-3F05-851C-BCFF-516FC9D900BD}"/>
              </a:ext>
            </a:extLst>
          </p:cNvPr>
          <p:cNvSpPr txBox="1"/>
          <p:nvPr/>
        </p:nvSpPr>
        <p:spPr>
          <a:xfrm>
            <a:off x="7137999" y="454089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술을 기준으로 우리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Output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데이터에서 필터링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해야 하기에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필터링의 정도가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30% ~ 70%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되어야 함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5BA7324-5765-DB50-9DAD-9AFE64B742CF}"/>
              </a:ext>
            </a:extLst>
          </p:cNvPr>
          <p:cNvSpPr txBox="1"/>
          <p:nvPr/>
        </p:nvSpPr>
        <p:spPr>
          <a:xfrm>
            <a:off x="0" y="61862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조건을 바탕으로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편의점 캔맥주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가성비의 기준으로 선정</a:t>
            </a:r>
          </a:p>
        </p:txBody>
      </p:sp>
    </p:spTree>
    <p:extLst>
      <p:ext uri="{BB962C8B-B14F-4D97-AF65-F5344CB8AC3E}">
        <p14:creationId xmlns:p14="http://schemas.microsoft.com/office/powerpoint/2010/main" val="11253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916967" y="1569670"/>
            <a:ext cx="4788716" cy="5082142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8154285" y="392772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73357" y="46579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88970" y="260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508503" y="34288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26908" y="3150980"/>
          <a:ext cx="2475889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5889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</a:t>
                      </a:r>
                      <a:r>
                        <a:rPr lang="ko-KR" altLang="en-US" sz="1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중요 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800" b="0" dirty="0">
                        <a:solidFill>
                          <a:srgbClr val="1B09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547478" y="323575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68201" y="460079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74600" y="296375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6908" y="4806249"/>
            <a:ext cx="6059111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Google Shape;98;p1"/>
          <p:cNvSpPr txBox="1"/>
          <p:nvPr/>
        </p:nvSpPr>
        <p:spPr>
          <a:xfrm>
            <a:off x="629331" y="4939311"/>
            <a:ext cx="61305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가성비의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좋고 나쁨의 기준은 </a:t>
            </a:r>
            <a:r>
              <a:rPr lang="ko-KR" altLang="en-US" sz="20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편의점 맥주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로 설정하여 질문</a:t>
            </a:r>
            <a:endParaRPr lang="en-US" altLang="ko-KR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CASS 500ml, 2,500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alc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4.5%</a:t>
            </a:r>
            <a:endParaRPr lang="ko-KR" altLang="en-US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16967" y="134069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41" name="Google Shape;98;p1"/>
          <p:cNvSpPr txBox="1"/>
          <p:nvPr/>
        </p:nvSpPr>
        <p:spPr>
          <a:xfrm>
            <a:off x="332104" y="1082649"/>
            <a:ext cx="61854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선호하는 가성비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에 따라 추천 대상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전통주를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1244A-5275-5EA0-E640-54586AAFD5CE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9743C-B5E6-678B-6D9A-D70B513F9DD4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5957-B593-1A48-7FC0-E0BCCE1D52A2}"/>
              </a:ext>
            </a:extLst>
          </p:cNvPr>
          <p:cNvSpPr txBox="1"/>
          <p:nvPr/>
        </p:nvSpPr>
        <p:spPr>
          <a:xfrm>
            <a:off x="8883787" y="380509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8E1B20CE-B7AA-F041-91EF-07487001D7D5}"/>
              </a:ext>
            </a:extLst>
          </p:cNvPr>
          <p:cNvSpPr/>
          <p:nvPr/>
        </p:nvSpPr>
        <p:spPr>
          <a:xfrm>
            <a:off x="617488" y="2660436"/>
            <a:ext cx="2485310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8" name="모서리가 둥근 직사각형 17">
            <a:extLst>
              <a:ext uri="{FF2B5EF4-FFF2-40B4-BE49-F238E27FC236}">
                <a16:creationId xmlns:a16="http://schemas.microsoft.com/office/drawing/2014/main" id="{992D3A6E-8A53-FF95-DE50-997E40CE455B}"/>
              </a:ext>
            </a:extLst>
          </p:cNvPr>
          <p:cNvSpPr/>
          <p:nvPr/>
        </p:nvSpPr>
        <p:spPr>
          <a:xfrm>
            <a:off x="626908" y="4319481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9529DB-7DE4-D1F0-1CB9-40CE18DE0316}"/>
              </a:ext>
            </a:extLst>
          </p:cNvPr>
          <p:cNvGrpSpPr/>
          <p:nvPr/>
        </p:nvGrpSpPr>
        <p:grpSpPr>
          <a:xfrm rot="233455">
            <a:off x="8110989" y="3876184"/>
            <a:ext cx="262137" cy="256322"/>
            <a:chOff x="8070861" y="3500804"/>
            <a:chExt cx="262137" cy="2563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30DD40-8EBF-B83F-5CC5-3A202F78A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F45C33-8718-F106-44D2-62A327A45A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6CF8D-DF07-08AB-F674-37BAF000678E}"/>
              </a:ext>
            </a:extLst>
          </p:cNvPr>
          <p:cNvGrpSpPr/>
          <p:nvPr/>
        </p:nvGrpSpPr>
        <p:grpSpPr>
          <a:xfrm rot="233455">
            <a:off x="8821390" y="4547084"/>
            <a:ext cx="262137" cy="256322"/>
            <a:chOff x="8070861" y="3500804"/>
            <a:chExt cx="262137" cy="25632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6E2F3D-D6BF-81A3-7673-193E6D3E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076F87E-FCB3-39A4-4666-7ABADD8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9C8CB-A160-839E-66EE-A757683413BA}"/>
              </a:ext>
            </a:extLst>
          </p:cNvPr>
          <p:cNvGrpSpPr/>
          <p:nvPr/>
        </p:nvGrpSpPr>
        <p:grpSpPr>
          <a:xfrm rot="233455">
            <a:off x="10130341" y="4601803"/>
            <a:ext cx="262137" cy="256322"/>
            <a:chOff x="8070861" y="3500804"/>
            <a:chExt cx="262137" cy="25632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1AF56E-D53F-7A99-E357-59F931732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511FB7-0E75-51C8-325B-B65C07A8ABFC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Google Shape;98;p1">
            <a:extLst>
              <a:ext uri="{FF2B5EF4-FFF2-40B4-BE49-F238E27FC236}">
                <a16:creationId xmlns:a16="http://schemas.microsoft.com/office/drawing/2014/main" id="{E7188F75-B544-448B-63B4-FBF0DBF27ADC}"/>
              </a:ext>
            </a:extLst>
          </p:cNvPr>
          <p:cNvSpPr txBox="1"/>
          <p:nvPr/>
        </p:nvSpPr>
        <p:spPr>
          <a:xfrm>
            <a:off x="6990864" y="5676551"/>
            <a:ext cx="47148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편의점 맥주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보다 가성비가 </a:t>
            </a:r>
            <a:endParaRPr lang="en-US" altLang="ko-KR" sz="1600" b="1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떨어지는 제품 최종 추천 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리스트에서 삭제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FE824A9-8090-CB88-EBEF-9C4354E61668}"/>
              </a:ext>
            </a:extLst>
          </p:cNvPr>
          <p:cNvSpPr/>
          <p:nvPr/>
        </p:nvSpPr>
        <p:spPr>
          <a:xfrm>
            <a:off x="9894320" y="171899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12B7E-2782-F847-3A23-051764209CFF}"/>
              </a:ext>
            </a:extLst>
          </p:cNvPr>
          <p:cNvSpPr/>
          <p:nvPr/>
        </p:nvSpPr>
        <p:spPr>
          <a:xfrm>
            <a:off x="9797905" y="1595275"/>
            <a:ext cx="190777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98;p1">
            <a:extLst>
              <a:ext uri="{FF2B5EF4-FFF2-40B4-BE49-F238E27FC236}">
                <a16:creationId xmlns:a16="http://schemas.microsoft.com/office/drawing/2014/main" id="{088127D2-5E2C-843B-AC46-CCF52344386B}"/>
              </a:ext>
            </a:extLst>
          </p:cNvPr>
          <p:cNvSpPr txBox="1"/>
          <p:nvPr/>
        </p:nvSpPr>
        <p:spPr>
          <a:xfrm rot="10800000" flipV="1">
            <a:off x="10061337" y="1530720"/>
            <a:ext cx="1656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18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4,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9606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056098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459507" y="471366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005917" y="2355918"/>
            <a:ext cx="1945340" cy="1624410"/>
            <a:chOff x="7005917" y="2355918"/>
            <a:chExt cx="1945340" cy="1624410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221" y="235591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005917" y="3672551"/>
              <a:ext cx="1945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평소에 마시던 도수 선호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323293" y="2487705"/>
            <a:ext cx="2034989" cy="1495599"/>
            <a:chOff x="9323293" y="2505635"/>
            <a:chExt cx="2034989" cy="1495599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323293" y="3693457"/>
              <a:ext cx="2034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도수에 상관없이 선호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7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1" y="5300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en-US" altLang="ko-KR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952</Words>
  <Application>Microsoft Office PowerPoint</Application>
  <PresentationFormat>와이드스크린</PresentationFormat>
  <Paragraphs>253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KoPubWorld돋움체 Medium</vt:lpstr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10</cp:revision>
  <dcterms:created xsi:type="dcterms:W3CDTF">2024-05-09T06:50:35Z</dcterms:created>
  <dcterms:modified xsi:type="dcterms:W3CDTF">2024-05-13T08:32:19Z</dcterms:modified>
</cp:coreProperties>
</file>