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THE정고딕150" pitchFamily="18" charset="-127"/>
      <p:regular r:id="rId25"/>
    </p:embeddedFont>
    <p:embeddedFont>
      <p:font typeface="THE정고딕130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77" y="-178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DB</a:t>
            </a: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설계 </a:t>
            </a:r>
            <a:r>
              <a:rPr lang="ko-KR" altLang="en-US" sz="4400" b="1">
                <a:solidFill>
                  <a:prstClr val="white"/>
                </a:solidFill>
                <a:latin typeface="THE정고딕130"/>
                <a:ea typeface="THE정고딕130"/>
              </a:rPr>
              <a:t>보고서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4737"/>
              </p:ext>
            </p:extLst>
          </p:nvPr>
        </p:nvGraphicFramePr>
        <p:xfrm>
          <a:off x="342900" y="721993"/>
          <a:ext cx="11506200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0335"/>
                <a:gridCol w="2105937"/>
                <a:gridCol w="2032959"/>
                <a:gridCol w="1991258"/>
                <a:gridCol w="1681969"/>
                <a:gridCol w="1643742"/>
              </a:tblGrid>
              <a:tr h="2431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테이블명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물리</a:t>
                      </a:r>
                      <a:r>
                        <a:rPr lang="en-US" altLang="ko-KR" sz="160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600" smtClean="0"/>
                        <a:t>         (</a:t>
                      </a:r>
                      <a:r>
                        <a:rPr lang="ko-KR" altLang="en-US" sz="1600" smtClean="0"/>
                        <a:t>논리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TB_GYM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관련업무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헬스장 관리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VARCHAR2(30)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OP_TIME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운영 시간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전화번호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PHONE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핸드폰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PRICE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월 회비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VARCHAR2(500)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 카테고리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DESCRIPTION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소개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위치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관리자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DELETE_DATE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삭제 예정일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55333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일정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GYM_NO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DAY_TIME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일정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9458"/>
              </p:ext>
            </p:extLst>
          </p:nvPr>
        </p:nvGraphicFramePr>
        <p:xfrm>
          <a:off x="371475" y="1014939"/>
          <a:ext cx="11420475" cy="5272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후기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GC_NO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RATING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별점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원래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바뀐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2960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TB_VIDEO_BOARD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동영상 </a:t>
                      </a:r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27641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TB_CATEGORY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카테고리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카테고리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69824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TB_VB_COMMENT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댓글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14771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TB_MEETING_BOARD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MEETING_DATE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모임 날짜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8980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16254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TB_COM_BOARD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BOARD_PROPERTY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특성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1079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TB_BOARD_PROPERTY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 특성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게시판 특성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76675" y="1710864"/>
            <a:ext cx="4234497" cy="2326466"/>
            <a:chOff x="3876675" y="2010405"/>
            <a:chExt cx="4234497" cy="2326466"/>
          </a:xfrm>
        </p:grpSpPr>
        <p:sp>
          <p:nvSpPr>
            <p:cNvPr id="30" name="타원 29"/>
            <p:cNvSpPr/>
            <p:nvPr/>
          </p:nvSpPr>
          <p:spPr>
            <a:xfrm>
              <a:off x="3876675" y="2010405"/>
              <a:ext cx="565150" cy="5651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756590" y="2031364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4AD8B044-987B-412D-9F0E-E268EB20ED52}"/>
                </a:ext>
              </a:extLst>
            </p:cNvPr>
            <p:cNvSpPr txBox="1"/>
            <p:nvPr/>
          </p:nvSpPr>
          <p:spPr>
            <a:xfrm>
              <a:off x="4462462" y="2582545"/>
              <a:ext cx="36487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개념적개체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–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논리적개체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–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물리적개체</a:t>
              </a:r>
              <a:r>
                <a:rPr lang="en-US" altLang="ko-KR" sz="2400">
                  <a:solidFill>
                    <a:schemeClr val="bg1"/>
                  </a:solidFill>
                </a:rPr>
                <a:t>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-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76675" y="4523705"/>
            <a:ext cx="3598928" cy="565139"/>
            <a:chOff x="3876675" y="4016370"/>
            <a:chExt cx="3598928" cy="565139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C31DED22-A21B-49E0-92DF-925937F16A9E}"/>
                </a:ext>
              </a:extLst>
            </p:cNvPr>
            <p:cNvSpPr txBox="1"/>
            <p:nvPr/>
          </p:nvSpPr>
          <p:spPr>
            <a:xfrm>
              <a:off x="5098029" y="4021445"/>
              <a:ext cx="237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876675" y="4016370"/>
              <a:ext cx="565150" cy="5651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3488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24260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TB_MYPAGE_SCHEDULE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마이페이지 스케줄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마이페이지 스케줄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마이페이지 일정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동영상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UPLOAD_DATE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45243"/>
              </p:ext>
            </p:extLst>
          </p:nvPr>
        </p:nvGraphicFramePr>
        <p:xfrm>
          <a:off x="371475" y="1014094"/>
          <a:ext cx="11420475" cy="543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415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TB_QNA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문의하기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SENDER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보낸이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RECEIVER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받는이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ORIGINAL_FILENAME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RENAME_FILENAME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Q_LEVEL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글레벨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REF_NO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참조글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7413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TB_LIKE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좋아요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좋아요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좋아요누른 회원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LIKE_DATE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누른 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315937" y="2980214"/>
            <a:ext cx="4039781" cy="564832"/>
            <a:chOff x="4315937" y="2980214"/>
            <a:chExt cx="4039781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개념적 개체</a:t>
            </a: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5" name="Picture 4" descr="C:\Users\DongKyun\Desktop\KH정보교육원\파이널프로젝트\개념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2" y="754685"/>
            <a:ext cx="11731627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논리적 개체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DongKyun\Desktop\KH정보교육원\파이널프로젝트\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물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리적 개체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Picture 3" descr="C:\Users\DongKyun\Desktop\KH정보교육원\파이널프로젝트\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2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315937" y="2980214"/>
            <a:ext cx="3356902" cy="564832"/>
            <a:chOff x="4315937" y="2980214"/>
            <a:chExt cx="3356902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237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65767"/>
              </p:ext>
            </p:extLst>
          </p:nvPr>
        </p:nvGraphicFramePr>
        <p:xfrm>
          <a:off x="552450" y="861089"/>
          <a:ext cx="11087100" cy="5723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654"/>
                <a:gridCol w="2029230"/>
                <a:gridCol w="1958911"/>
                <a:gridCol w="1918728"/>
                <a:gridCol w="1620706"/>
                <a:gridCol w="1583871"/>
              </a:tblGrid>
              <a:tr h="4132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영문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한글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TB_USER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</a:t>
                      </a:r>
                      <a:r>
                        <a:rPr lang="en-US" altLang="ko-KR" baseline="0" smtClean="0"/>
                        <a:t>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PWD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NICKNAME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닉네임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PHONE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전화번호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USER_LEVEL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 예정일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TMPPWD_TF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임시비밀번호 여부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36367"/>
              </p:ext>
            </p:extLst>
          </p:nvPr>
        </p:nvGraphicFramePr>
        <p:xfrm>
          <a:off x="371475" y="1014939"/>
          <a:ext cx="11420475" cy="4339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TB_USER_AUTHORITY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유저 권한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AUTHORITY_NO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7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Pages>47</Pages>
  <Words>1096</Words>
  <Characters>0</Characters>
  <Application>Microsoft Office PowerPoint</Application>
  <DocSecurity>0</DocSecurity>
  <PresentationFormat>사용자 지정</PresentationFormat>
  <Lines>0</Lines>
  <Paragraphs>674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Arial</vt:lpstr>
      <vt:lpstr>THE정고딕150</vt:lpstr>
      <vt:lpstr>THE정고딕130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24</cp:revision>
  <dcterms:modified xsi:type="dcterms:W3CDTF">2017-11-22T17:49:45Z</dcterms:modified>
</cp:coreProperties>
</file>