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81" r:id="rId10"/>
    <p:sldId id="282" r:id="rId11"/>
    <p:sldId id="283" r:id="rId12"/>
    <p:sldId id="279" r:id="rId13"/>
    <p:sldId id="280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embeddedFontLst>
    <p:embeddedFont>
      <p:font typeface="THE정고딕130" pitchFamily="18" charset="-127"/>
      <p:regular r:id="rId30"/>
    </p:embeddedFont>
    <p:embeddedFont>
      <p:font typeface="THE정고딕150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7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1"/>
    <p:restoredTop sz="94660"/>
  </p:normalViewPr>
  <p:slideViewPr>
    <p:cSldViewPr snapToGrid="0" snapToObjects="1">
      <p:cViewPr>
        <p:scale>
          <a:sx n="80" d="100"/>
          <a:sy n="80" d="100"/>
        </p:scale>
        <p:origin x="-1718" y="-874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760" y="671195"/>
            <a:ext cx="447230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400" b="1">
              <a:solidFill>
                <a:prstClr val="white"/>
              </a:solidFill>
              <a:latin typeface="THE정고딕130"/>
              <a:ea typeface="THE정고딕13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/>
                </a:solidFill>
                <a:latin typeface="THE정고딕150"/>
                <a:ea typeface="THE정고딕150"/>
                <a:cs typeface="+mj-cs"/>
              </a:rPr>
              <a:t>FitnessGround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DB</a:t>
            </a:r>
            <a:r>
              <a:rPr lang="ko-KR" altLang="en-US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설계 </a:t>
            </a:r>
            <a:r>
              <a:rPr lang="ko-KR" altLang="en-US" sz="4400" b="1">
                <a:solidFill>
                  <a:prstClr val="white"/>
                </a:solidFill>
                <a:latin typeface="THE정고딕130"/>
                <a:ea typeface="THE정고딕130"/>
              </a:rPr>
              <a:t>보고서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srgbClr val="212121"/>
              </a:solidFill>
              <a:latin typeface="THE정고딕130"/>
              <a:ea typeface="THE정고딕13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905" y="0"/>
            <a:ext cx="3681095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THE정고딕130"/>
              <a:ea typeface="THE정고딕1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760" y="4337685"/>
            <a:ext cx="6341110" cy="100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30"/>
                <a:ea typeface="THE정고딕130"/>
              </a:rPr>
              <a:t>Team. </a:t>
            </a:r>
            <a:r>
              <a:rPr lang="ko-KR" altLang="en-US" sz="2000" smtClean="0">
                <a:solidFill>
                  <a:schemeClr val="bg1"/>
                </a:solidFill>
                <a:latin typeface="THE정고딕130"/>
                <a:ea typeface="THE정고딕130"/>
              </a:rPr>
              <a:t>뚝이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smtClean="0">
                <a:solidFill>
                  <a:schemeClr val="bg1"/>
                </a:solidFill>
                <a:latin typeface="THE정고딕130"/>
                <a:ea typeface="THE정고딕130"/>
              </a:rPr>
              <a:t>구미향 김도영 </a:t>
            </a:r>
            <a:r>
              <a:rPr lang="ko-KR" altLang="en-US" sz="2000" b="1" smtClean="0">
                <a:solidFill>
                  <a:schemeClr val="bg1"/>
                </a:solidFill>
                <a:latin typeface="THE정고딕130"/>
                <a:ea typeface="THE정고딕130"/>
              </a:rPr>
              <a:t>양동균</a:t>
            </a:r>
            <a:r>
              <a:rPr lang="ko-KR" altLang="en-US" sz="2000" smtClean="0">
                <a:solidFill>
                  <a:schemeClr val="bg1"/>
                </a:solidFill>
                <a:latin typeface="THE정고딕130"/>
                <a:ea typeface="THE정고딕130"/>
              </a:rPr>
              <a:t> 윤지선 박준일 정세화 이규연</a:t>
            </a:r>
            <a:endParaRPr lang="ko-KR" altLang="en-US" sz="2000">
              <a:solidFill>
                <a:schemeClr val="bg1"/>
              </a:solidFill>
              <a:latin typeface="THE정고딕130"/>
              <a:ea typeface="THE정고딕13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5099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 </a:t>
            </a:r>
            <a:r>
              <a:rPr lang="en-US" altLang="ko-KR" sz="2800" b="1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TB_VIDEO_BOARD</a:t>
            </a:r>
            <a:endParaRPr lang="ko-KR" altLang="en-US" sz="105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32735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역정규화하여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DongKyun\Documents\카카오톡 받은 파일\tb_video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431414"/>
            <a:ext cx="3590925" cy="21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ngKyun\Documents\카카오톡 받은 파일\운동법 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2" y="2431414"/>
            <a:ext cx="6042457" cy="21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8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803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 </a:t>
            </a:r>
            <a:r>
              <a:rPr lang="en-US" altLang="ko-KR" sz="2800" b="1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TB_COM_BOARD</a:t>
            </a:r>
            <a:endParaRPr lang="ko-KR" altLang="en-US" sz="105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9151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역정규화하여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1" name="Picture 1" descr="C:\Users\DongKyun\Documents\카카오톡 받은 파일\tb_com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571203"/>
            <a:ext cx="3444875" cy="179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DongKyun\Documents\카카오톡 받은 파일\커뮤니티보드 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2571202"/>
            <a:ext cx="5959475" cy="17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315937" y="2980214"/>
            <a:ext cx="3356902" cy="564832"/>
            <a:chOff x="4315937" y="2980214"/>
            <a:chExt cx="3356902" cy="564832"/>
          </a:xfrm>
        </p:grpSpPr>
        <p:sp>
          <p:nvSpPr>
            <p:cNvPr id="30" name="타원 29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 sz="280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237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테이블 기술서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2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87844"/>
              </p:ext>
            </p:extLst>
          </p:nvPr>
        </p:nvGraphicFramePr>
        <p:xfrm>
          <a:off x="552450" y="861089"/>
          <a:ext cx="11087100" cy="5723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5654"/>
                <a:gridCol w="2029230"/>
                <a:gridCol w="1958911"/>
                <a:gridCol w="1918728"/>
                <a:gridCol w="1620706"/>
                <a:gridCol w="1583871"/>
              </a:tblGrid>
              <a:tr h="4132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영문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한글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TB_USER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</a:t>
                      </a:r>
                      <a:r>
                        <a:rPr lang="en-US" altLang="ko-KR" baseline="0" smtClean="0"/>
                        <a:t>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EMAIL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이메일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PWD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비밀번호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NAME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NICKNAME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닉네임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PHONE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전화번호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USER_LEVEL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 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DELETE_DATE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 예정일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DEFAULT</a:t>
                      </a:r>
                      <a:r>
                        <a:rPr lang="en-US" altLang="ko-KR" sz="1400" baseline="0" smtClean="0"/>
                        <a:t> NULL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TMPPWD_TF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임시비밀번호 여부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 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26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 </a:t>
                      </a:r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정규화 테이블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81216"/>
              </p:ext>
            </p:extLst>
          </p:nvPr>
        </p:nvGraphicFramePr>
        <p:xfrm>
          <a:off x="371475" y="1014939"/>
          <a:ext cx="11420475" cy="4339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TB_USER_AUTHORITY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유저 권한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유저권한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AUTHORITY_NO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권한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AUTHORITY_NAME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권한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TB_USER </a:t>
                      </a:r>
                      <a:r>
                        <a:rPr lang="ko-KR" altLang="en-US" smtClean="0"/>
                        <a:t>에서 제 </a:t>
                      </a:r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정규화된 테이블 </a:t>
                      </a:r>
                      <a:r>
                        <a:rPr lang="en-US" altLang="ko-KR" smtClean="0"/>
                        <a:t>( </a:t>
                      </a:r>
                      <a:r>
                        <a:rPr lang="ko-KR" altLang="en-US" smtClean="0"/>
                        <a:t>역정규화하여 사용할 테이블</a:t>
                      </a:r>
                      <a:r>
                        <a:rPr lang="en-US" altLang="ko-KR" baseline="0" smtClean="0"/>
                        <a:t> 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7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48523"/>
              </p:ext>
            </p:extLst>
          </p:nvPr>
        </p:nvGraphicFramePr>
        <p:xfrm>
          <a:off x="352425" y="750568"/>
          <a:ext cx="11506200" cy="603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0335"/>
                <a:gridCol w="2105937"/>
                <a:gridCol w="2032959"/>
                <a:gridCol w="1991258"/>
                <a:gridCol w="1681969"/>
                <a:gridCol w="1643742"/>
              </a:tblGrid>
              <a:tr h="2431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테이블명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물리</a:t>
                      </a:r>
                      <a:r>
                        <a:rPr lang="en-US" altLang="ko-KR" sz="160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600" smtClean="0"/>
                        <a:t>         (</a:t>
                      </a:r>
                      <a:r>
                        <a:rPr lang="ko-KR" altLang="en-US" sz="1600" smtClean="0"/>
                        <a:t>논리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TB_GYM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관련업무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헬스장 관리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VARCHAR2(30)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ORIGINAL_IMAGE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원래 이미지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RENAME_IMAGE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바뀐 이미지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OP_TIME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운영 시간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TEL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전화번호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PHONE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핸드폰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PRICE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월 회비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VARCHAR2(500)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 카테고리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DESCRIPTION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소개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LOCATION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위치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LOCATION(100)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관리자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DEFAULT</a:t>
                      </a:r>
                      <a:r>
                        <a:rPr lang="en-US" altLang="ko-KR" sz="1400" baseline="0" smtClean="0"/>
                        <a:t> NULL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DELETE_DATE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삭제 예정일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비고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7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55333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TB_GYM_SCHEDULE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헬스장 일정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GS_NO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GYM_NO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DAY_TIME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일정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59458"/>
              </p:ext>
            </p:extLst>
          </p:nvPr>
        </p:nvGraphicFramePr>
        <p:xfrm>
          <a:off x="371475" y="1014939"/>
          <a:ext cx="11420475" cy="5272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TB_GYM_COMMENT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헬스장 후기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GC_NO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RATING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별점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ORIGINAL_IMAGE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원래 이미지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RENAME_IMAGE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바뀐 이미지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52960"/>
              </p:ext>
            </p:extLst>
          </p:nvPr>
        </p:nvGraphicFramePr>
        <p:xfrm>
          <a:off x="371475" y="1014939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TB_VIDEO_BOARD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동영상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동영상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ADMIN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CATEGORY1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분류</a:t>
                      </a:r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CATEGORY2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분류</a:t>
                      </a:r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URL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동영상 </a:t>
                      </a:r>
                      <a:r>
                        <a:rPr lang="en-US" altLang="ko-KR" sz="1600" smtClean="0"/>
                        <a:t>URL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NUMVER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27641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TB_CATEGORY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카테고리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카테고리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ADMIN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카테고리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카테고리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10" y="1047750"/>
            <a:ext cx="240284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63D8309B-220E-4F90-B697-6E756550EC24}"/>
              </a:ext>
            </a:extLst>
          </p:cNvPr>
          <p:cNvSpPr/>
          <p:nvPr/>
        </p:nvSpPr>
        <p:spPr>
          <a:xfrm>
            <a:off x="537210" y="-313055"/>
            <a:ext cx="2402840" cy="170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76675" y="1962089"/>
            <a:ext cx="4234497" cy="2326466"/>
            <a:chOff x="3876675" y="2010405"/>
            <a:chExt cx="4234497" cy="2326466"/>
          </a:xfrm>
        </p:grpSpPr>
        <p:sp>
          <p:nvSpPr>
            <p:cNvPr id="30" name="타원 29"/>
            <p:cNvSpPr/>
            <p:nvPr/>
          </p:nvSpPr>
          <p:spPr>
            <a:xfrm>
              <a:off x="3876675" y="2010405"/>
              <a:ext cx="565150" cy="5651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4756590" y="2031364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데이터베이스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4AD8B044-987B-412D-9F0E-E268EB20ED52}"/>
                </a:ext>
              </a:extLst>
            </p:cNvPr>
            <p:cNvSpPr txBox="1"/>
            <p:nvPr/>
          </p:nvSpPr>
          <p:spPr>
            <a:xfrm>
              <a:off x="4462462" y="2582545"/>
              <a:ext cx="364871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smtClean="0">
                  <a:solidFill>
                    <a:schemeClr val="bg1"/>
                  </a:solidFill>
                </a:rPr>
                <a:t>개념적개체 </a:t>
              </a:r>
              <a:r>
                <a:rPr lang="en-US" altLang="ko-KR" sz="2400" smtClean="0">
                  <a:solidFill>
                    <a:schemeClr val="bg1"/>
                  </a:solidFill>
                </a:rPr>
                <a:t>– </a:t>
              </a:r>
              <a:r>
                <a:rPr lang="ko-KR" altLang="en-US" sz="2400" smtClean="0">
                  <a:solidFill>
                    <a:schemeClr val="bg1"/>
                  </a:solidFill>
                </a:rPr>
                <a:t>관계도</a:t>
              </a:r>
              <a:endParaRPr lang="en-US" altLang="ko-KR" sz="240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smtClean="0">
                  <a:solidFill>
                    <a:schemeClr val="bg1"/>
                  </a:solidFill>
                </a:rPr>
                <a:t>논리적개체 </a:t>
              </a:r>
              <a:r>
                <a:rPr lang="en-US" altLang="ko-KR" sz="2400" smtClean="0">
                  <a:solidFill>
                    <a:schemeClr val="bg1"/>
                  </a:solidFill>
                </a:rPr>
                <a:t>– </a:t>
              </a:r>
              <a:r>
                <a:rPr lang="ko-KR" altLang="en-US" sz="2400" smtClean="0">
                  <a:solidFill>
                    <a:schemeClr val="bg1"/>
                  </a:solidFill>
                </a:rPr>
                <a:t>관계도</a:t>
              </a:r>
              <a:endParaRPr lang="en-US" altLang="ko-KR" sz="240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smtClean="0">
                  <a:solidFill>
                    <a:schemeClr val="bg1"/>
                  </a:solidFill>
                </a:rPr>
                <a:t>물리적개체</a:t>
              </a:r>
              <a:r>
                <a:rPr lang="en-US" altLang="ko-KR" sz="2400">
                  <a:solidFill>
                    <a:schemeClr val="bg1"/>
                  </a:solidFill>
                </a:rPr>
                <a:t> </a:t>
              </a:r>
              <a:r>
                <a:rPr lang="en-US" altLang="ko-KR" sz="2400" smtClean="0">
                  <a:solidFill>
                    <a:schemeClr val="bg1"/>
                  </a:solidFill>
                </a:rPr>
                <a:t>– </a:t>
              </a:r>
              <a:r>
                <a:rPr lang="ko-KR" altLang="en-US" sz="2400" smtClean="0">
                  <a:solidFill>
                    <a:schemeClr val="bg1"/>
                  </a:solidFill>
                </a:rPr>
                <a:t>관계도</a:t>
              </a:r>
              <a:endParaRPr lang="en-US" altLang="ko-KR" sz="24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76675" y="5306463"/>
            <a:ext cx="3940368" cy="565139"/>
            <a:chOff x="3876675" y="4016370"/>
            <a:chExt cx="3598928" cy="565139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C31DED22-A21B-49E0-92DF-925937F16A9E}"/>
                </a:ext>
              </a:extLst>
            </p:cNvPr>
            <p:cNvSpPr txBox="1"/>
            <p:nvPr/>
          </p:nvSpPr>
          <p:spPr>
            <a:xfrm>
              <a:off x="5098029" y="4021445"/>
              <a:ext cx="237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테이블 기술서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876675" y="4016370"/>
              <a:ext cx="535027" cy="5651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76676" y="4402478"/>
            <a:ext cx="3428207" cy="565139"/>
            <a:chOff x="3876675" y="4016370"/>
            <a:chExt cx="2834087" cy="565139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C31DED22-A21B-49E0-92DF-925937F16A9E}"/>
                </a:ext>
              </a:extLst>
            </p:cNvPr>
            <p:cNvSpPr txBox="1"/>
            <p:nvPr/>
          </p:nvSpPr>
          <p:spPr>
            <a:xfrm>
              <a:off x="5027496" y="4016370"/>
              <a:ext cx="16832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정규화 과정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876675" y="4016370"/>
              <a:ext cx="484267" cy="5651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69824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TB_VB_COMMENT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동영상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동영상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댓글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14771"/>
              </p:ext>
            </p:extLst>
          </p:nvPr>
        </p:nvGraphicFramePr>
        <p:xfrm>
          <a:off x="371475" y="1014939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TB_MEETING_BOARD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운동모임 게시판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MB_NO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VARCHAR2(200)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MEETING_DATE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모임 날짜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UPLOAD_DATE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7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89802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TB_MB_COMMENT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게시판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운동모임 게시판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MBC_NO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댓글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16254"/>
              </p:ext>
            </p:extLst>
          </p:nvPr>
        </p:nvGraphicFramePr>
        <p:xfrm>
          <a:off x="371475" y="1014939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TB_COM_BOARD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커뮤니티 게시판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CB_NO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VARCHAR2(200)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BOARD_PROPERTY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특성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UPLOAD_DATE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1079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TB_BOARD_PROPERTY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 특성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게시판 특성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PROPERTY_NO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게시글 특성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PROPERTY_NAME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게시글 특성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34882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TB_CB_COMMENT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게시판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커뮤니티 게시판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CBC_NO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댓글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24260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TB_MYPAGE_SCHEDULE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마이페이지 스케줄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마이페이지 스케줄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마이페이지 일정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동영상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UPLOAD_DATE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0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45243"/>
              </p:ext>
            </p:extLst>
          </p:nvPr>
        </p:nvGraphicFramePr>
        <p:xfrm>
          <a:off x="371475" y="1014094"/>
          <a:ext cx="11420475" cy="543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415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TB_QNA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문의사항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문의하기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Q_NO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SENDER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보낸이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RECEIVER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받는이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ORIGINAL_FILENAME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원래 파일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RENAME_FILENAME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바뀐 파일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WRITE_DATE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Q_LEVEL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글레벨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REF_NO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참조글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54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74132"/>
              </p:ext>
            </p:extLst>
          </p:nvPr>
        </p:nvGraphicFramePr>
        <p:xfrm>
          <a:off x="371475" y="1014939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테이블명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물리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mtClean="0"/>
                        <a:t>         (</a:t>
                      </a:r>
                      <a:r>
                        <a:rPr lang="ko-KR" altLang="en-US" smtClean="0"/>
                        <a:t>논리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TB_LIKE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좋아요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좋아요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좋아요누른 회원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LIKE_DATE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누른 날짜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7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315937" y="2980214"/>
            <a:ext cx="4039781" cy="564832"/>
            <a:chOff x="4315937" y="2980214"/>
            <a:chExt cx="4039781" cy="564832"/>
          </a:xfrm>
        </p:grpSpPr>
        <p:sp>
          <p:nvSpPr>
            <p:cNvPr id="30" name="타원 29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데이터베이스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개념적 개체</a:t>
            </a: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관계도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5" name="Picture 4" descr="C:\Users\DongKyun\Desktop\KH정보교육원\파이널프로젝트\개념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2" y="754685"/>
            <a:ext cx="11731627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논리적 개체 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관계도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DongKyun\Desktop\KH정보교육원\파이널프로젝트\논리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3" y="754685"/>
            <a:ext cx="11731625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물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리적 개체 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관계도</a:t>
            </a:r>
            <a:r>
              <a:rPr lang="ko-KR" altLang="en-US" sz="1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Picture 3" descr="C:\Users\DongKyun\Desktop\KH정보교육원\파이널프로젝트\물리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2" y="754685"/>
            <a:ext cx="11731625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315937" y="2980214"/>
            <a:ext cx="3015463" cy="564832"/>
            <a:chOff x="4315937" y="2980214"/>
            <a:chExt cx="3015463" cy="564832"/>
          </a:xfrm>
        </p:grpSpPr>
        <p:sp>
          <p:nvSpPr>
            <p:cNvPr id="30" name="타원 29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 sz="280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2036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정규화 과정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94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역정규화하여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65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 </a:t>
            </a:r>
            <a:r>
              <a:rPr lang="en-US" altLang="ko-KR" sz="2800" b="1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TB_USER</a:t>
            </a:r>
            <a:endParaRPr lang="ko-KR" altLang="en-US" sz="105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1026" name="Picture 2" descr="C:\Users\DongKyun\Documents\카카오톡 받은 파일\tb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4" y="2623820"/>
            <a:ext cx="2644775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ngKyun\Documents\카카오톡 받은 파일\유저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96844"/>
            <a:ext cx="5456237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415925" y="-64770"/>
            <a:ext cx="417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 </a:t>
            </a:r>
            <a:r>
              <a:rPr lang="en-US" altLang="ko-KR" sz="2800" b="1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</a:t>
            </a:r>
            <a:r>
              <a:rPr lang="en-US" altLang="ko-KR" sz="28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TB_GYM</a:t>
            </a:r>
            <a:endParaRPr lang="ko-KR" altLang="en-US" sz="105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28492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DongKyun\Documents\카카오톡 받은 파일\tb_gy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2049462"/>
            <a:ext cx="2035175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ngKyun\Documents\카카오톡 받은 파일\헬스장 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2049462"/>
            <a:ext cx="5877499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Pages>47</Pages>
  <Words>1173</Words>
  <Characters>0</Characters>
  <Application>Microsoft Office PowerPoint</Application>
  <DocSecurity>0</DocSecurity>
  <PresentationFormat>사용자 지정</PresentationFormat>
  <Lines>0</Lines>
  <Paragraphs>700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Arial</vt:lpstr>
      <vt:lpstr>THE정고딕130</vt:lpstr>
      <vt:lpstr>THE정고딕150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40</cp:revision>
  <dcterms:modified xsi:type="dcterms:W3CDTF">2017-11-23T13:24:41Z</dcterms:modified>
</cp:coreProperties>
</file>