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302" r:id="rId2"/>
    <p:sldId id="300" r:id="rId3"/>
    <p:sldId id="307" r:id="rId4"/>
    <p:sldId id="304" r:id="rId5"/>
    <p:sldId id="306" r:id="rId6"/>
    <p:sldId id="309" r:id="rId7"/>
    <p:sldId id="310" r:id="rId8"/>
    <p:sldId id="314" r:id="rId9"/>
    <p:sldId id="315" r:id="rId10"/>
    <p:sldId id="311" r:id="rId11"/>
    <p:sldId id="312" r:id="rId12"/>
    <p:sldId id="313" r:id="rId13"/>
    <p:sldId id="316" r:id="rId14"/>
    <p:sldId id="317" r:id="rId15"/>
    <p:sldId id="318" r:id="rId16"/>
    <p:sldId id="319" r:id="rId17"/>
    <p:sldId id="320" r:id="rId18"/>
    <p:sldId id="321" r:id="rId19"/>
    <p:sldId id="324" r:id="rId20"/>
    <p:sldId id="322" r:id="rId21"/>
    <p:sldId id="323" r:id="rId22"/>
    <p:sldId id="325" r:id="rId23"/>
    <p:sldId id="308" r:id="rId24"/>
  </p:sldIdLst>
  <p:sldSz cx="12192000" cy="6858000"/>
  <p:notesSz cx="6858000" cy="9144000"/>
  <p:embeddedFontLst>
    <p:embeddedFont>
      <p:font typeface="THE정고딕130" pitchFamily="18" charset="-127"/>
      <p:regular r:id="rId25"/>
    </p:embeddedFont>
    <p:embeddedFont>
      <p:font typeface="THE정고딕150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424242"/>
    <a:srgbClr val="A192D3"/>
    <a:srgbClr val="88ABAD"/>
    <a:srgbClr val="3E99B4"/>
    <a:srgbClr val="5D5BA0"/>
    <a:srgbClr val="F47C30"/>
    <a:srgbClr val="8ED0E6"/>
    <a:srgbClr val="4D4949"/>
    <a:srgbClr val="43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62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C9D3B80-2639-45EA-95B5-D9EAD7F532D5}"/>
              </a:ext>
            </a:extLst>
          </p:cNvPr>
          <p:cNvSpPr/>
          <p:nvPr userDrawn="1"/>
        </p:nvSpPr>
        <p:spPr>
          <a:xfrm>
            <a:off x="0" y="0"/>
            <a:ext cx="12192000" cy="65068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74076" y="101218"/>
            <a:ext cx="1773380" cy="549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defRPr>
            </a:lvl1pPr>
          </a:lstStyle>
          <a:p>
            <a:r>
              <a:rPr lang="ko-KR" altLang="en-US"/>
              <a:t>화면제목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751715" y="127913"/>
            <a:ext cx="3932237" cy="394855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buNone/>
              <a:defRPr lang="ko-KR" altLang="en-US" sz="1600" kern="1200" smtClean="0">
                <a:solidFill>
                  <a:schemeClr val="bg1">
                    <a:lumMod val="8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화면설명</a:t>
            </a:r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fld id="{2AFE6DCD-4700-455A-AD6D-3C42515F5C57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254580" y="671351"/>
            <a:ext cx="4472287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b="1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400" b="1">
                <a:solidFill>
                  <a:prstClr val="white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FitnessGround</a:t>
            </a:r>
          </a:p>
          <a:p>
            <a:pPr>
              <a:lnSpc>
                <a:spcPct val="150000"/>
              </a:lnSpc>
            </a:pPr>
            <a:r>
              <a:rPr lang="en-US" altLang="ko-KR" sz="4400" b="1">
                <a:solidFill>
                  <a:prstClr val="white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UI</a:t>
            </a:r>
            <a:r>
              <a:rPr lang="ko-KR" altLang="en-US" sz="4400" b="1">
                <a:solidFill>
                  <a:prstClr val="white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설계 보고서</a:t>
            </a:r>
            <a:endParaRPr lang="en-US" altLang="ko-KR" sz="4400" b="1" dirty="0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510812" y="0"/>
            <a:ext cx="3681188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4580" y="4337815"/>
            <a:ext cx="6341261" cy="962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Team. </a:t>
            </a:r>
            <a:r>
              <a:rPr lang="ko-KR" altLang="en-US" sz="200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뚝이</a:t>
            </a:r>
            <a:endParaRPr lang="en-US" altLang="ko-KR" sz="2000">
              <a:solidFill>
                <a:schemeClr val="bg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구미향 김도영 </a:t>
            </a:r>
            <a:r>
              <a:rPr lang="ko-KR" altLang="en-US" sz="2000" b="1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양동균</a:t>
            </a:r>
            <a:r>
              <a:rPr lang="ko-KR" altLang="en-US" sz="200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 윤지선 박준일 정세화</a:t>
            </a:r>
            <a:endParaRPr lang="ko-KR" altLang="en-US" sz="2000" dirty="0">
              <a:solidFill>
                <a:schemeClr val="bg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5" y="101218"/>
            <a:ext cx="2202869" cy="549464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운동법</a:t>
            </a:r>
            <a:r>
              <a:rPr lang="en-US" altLang="ko-KR"/>
              <a:t>-</a:t>
            </a:r>
            <a:r>
              <a:rPr lang="ko-KR" altLang="en-US"/>
              <a:t>요가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운동법</a:t>
            </a:r>
            <a:r>
              <a:rPr lang="en-US" altLang="ko-KR"/>
              <a:t>-</a:t>
            </a:r>
            <a:r>
              <a:rPr lang="ko-KR" altLang="en-US"/>
              <a:t>요가 첫화면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08180"/>
              </p:ext>
            </p:extLst>
          </p:nvPr>
        </p:nvGraphicFramePr>
        <p:xfrm>
          <a:off x="8748250" y="1790425"/>
          <a:ext cx="3138949" cy="4190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=""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="" xmlns:a16="http://schemas.microsoft.com/office/drawing/2014/main" val="2334560960"/>
                    </a:ext>
                  </a:extLst>
                </a:gridCol>
              </a:tblGrid>
              <a:tr h="432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963825"/>
                  </a:ext>
                </a:extLst>
              </a:tr>
              <a:tr h="126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+mn-lt"/>
                        </a:rPr>
                        <a:t>Mouseover</a:t>
                      </a:r>
                      <a:r>
                        <a:rPr lang="ko-KR" altLang="en-US" sz="1600">
                          <a:latin typeface="+mn-lt"/>
                        </a:rPr>
                        <a:t>시 카테고리명</a:t>
                      </a:r>
                      <a:r>
                        <a:rPr lang="en-US" altLang="ko-KR" sz="1600"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600">
                          <a:latin typeface="+mn-lt"/>
                          <a:sym typeface="Wingdings" panose="05000000000000000000" pitchFamily="2" charset="2"/>
                        </a:rPr>
                        <a:t>상세설명으로 전환되며</a:t>
                      </a:r>
                      <a:r>
                        <a:rPr lang="en-US" altLang="ko-KR" sz="1600">
                          <a:latin typeface="+mn-lt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>
                          <a:latin typeface="+mn-lt"/>
                          <a:sym typeface="Wingdings" panose="05000000000000000000" pitchFamily="2" charset="2"/>
                        </a:rPr>
                        <a:t>클릭시 카테고리별 영상보기 뷰로 이동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1784000"/>
                  </a:ext>
                </a:extLst>
              </a:tr>
              <a:tr h="685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+mn-lt"/>
                        </a:rPr>
                        <a:t>Nav</a:t>
                      </a:r>
                      <a:r>
                        <a:rPr lang="ko-KR" altLang="en-US" sz="1600">
                          <a:latin typeface="+mn-lt"/>
                        </a:rPr>
                        <a:t>를 통해서도 카테고리별 영상보기 뷰로 이동가능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6846961"/>
                  </a:ext>
                </a:extLst>
              </a:tr>
              <a:tr h="435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클릭시 커뮤니티로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4866652"/>
                  </a:ext>
                </a:extLst>
              </a:tr>
              <a:tr h="623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운동시설찾기</a:t>
                      </a:r>
                      <a:r>
                        <a:rPr lang="en-US" altLang="ko-KR" sz="1600">
                          <a:latin typeface="+mn-lt"/>
                        </a:rPr>
                        <a:t> </a:t>
                      </a:r>
                      <a:r>
                        <a:rPr lang="ko-KR" altLang="en-US" sz="1600">
                          <a:latin typeface="+mn-lt"/>
                        </a:rPr>
                        <a:t>뷰로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529314"/>
                  </a:ext>
                </a:extLst>
              </a:tr>
              <a:tr h="750949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966297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1CDF050-8D7F-4FE3-9C83-52A0EDD73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790425"/>
            <a:ext cx="8423031" cy="419045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="" xmlns:a16="http://schemas.microsoft.com/office/drawing/2014/main" id="{95BDA4A8-5EAF-4FB8-BBB9-512D8611A12A}"/>
              </a:ext>
            </a:extLst>
          </p:cNvPr>
          <p:cNvSpPr/>
          <p:nvPr/>
        </p:nvSpPr>
        <p:spPr>
          <a:xfrm>
            <a:off x="2576944" y="3457103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2E7D92EA-13BA-476A-B173-054E418FDB75}"/>
              </a:ext>
            </a:extLst>
          </p:cNvPr>
          <p:cNvSpPr/>
          <p:nvPr/>
        </p:nvSpPr>
        <p:spPr>
          <a:xfrm>
            <a:off x="729139" y="316615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F9365A31-5214-4CBB-B886-DE731CB2FC9B}"/>
              </a:ext>
            </a:extLst>
          </p:cNvPr>
          <p:cNvSpPr/>
          <p:nvPr/>
        </p:nvSpPr>
        <p:spPr>
          <a:xfrm>
            <a:off x="7824026" y="4803482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5C881049-3084-44D0-B89C-426DB25046D5}"/>
              </a:ext>
            </a:extLst>
          </p:cNvPr>
          <p:cNvSpPr/>
          <p:nvPr/>
        </p:nvSpPr>
        <p:spPr>
          <a:xfrm>
            <a:off x="7824026" y="5101236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5" y="101218"/>
            <a:ext cx="2147451" cy="549464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운동법</a:t>
            </a:r>
            <a:r>
              <a:rPr lang="en-US" altLang="ko-KR"/>
              <a:t>-</a:t>
            </a:r>
            <a:r>
              <a:rPr lang="ko-KR" altLang="en-US"/>
              <a:t>요가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카테고리별 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F7C7FBE-AFB8-4EAD-943B-4FCFE7A0A7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790425"/>
            <a:ext cx="8417170" cy="420858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="" xmlns:a16="http://schemas.microsoft.com/office/drawing/2014/main" id="{D4668843-F4BC-4D8A-980C-BF4333D4C422}"/>
              </a:ext>
            </a:extLst>
          </p:cNvPr>
          <p:cNvSpPr/>
          <p:nvPr/>
        </p:nvSpPr>
        <p:spPr>
          <a:xfrm>
            <a:off x="1563800" y="3373976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76D389BF-7975-454F-94A0-B2972A6FB267}"/>
              </a:ext>
            </a:extLst>
          </p:cNvPr>
          <p:cNvSpPr/>
          <p:nvPr/>
        </p:nvSpPr>
        <p:spPr>
          <a:xfrm>
            <a:off x="5910739" y="2365084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00DB40F5-2CC2-4349-AAE1-5DD215F12710}"/>
              </a:ext>
            </a:extLst>
          </p:cNvPr>
          <p:cNvSpPr/>
          <p:nvPr/>
        </p:nvSpPr>
        <p:spPr>
          <a:xfrm>
            <a:off x="7234293" y="2396115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A2ABB34C-6519-430F-AE2D-44684E525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48141"/>
              </p:ext>
            </p:extLst>
          </p:nvPr>
        </p:nvGraphicFramePr>
        <p:xfrm>
          <a:off x="8756073" y="1790427"/>
          <a:ext cx="3131126" cy="4222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77">
                  <a:extLst>
                    <a:ext uri="{9D8B030D-6E8A-4147-A177-3AD203B41FA5}">
                      <a16:colId xmlns=""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="" xmlns:a16="http://schemas.microsoft.com/office/drawing/2014/main" val="2334560960"/>
                    </a:ext>
                  </a:extLst>
                </a:gridCol>
              </a:tblGrid>
              <a:tr h="353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963825"/>
                  </a:ext>
                </a:extLst>
              </a:tr>
              <a:tr h="559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영상썸네일과 제목</a:t>
                      </a:r>
                      <a:r>
                        <a:rPr lang="en-US" altLang="ko-KR" sz="1600">
                          <a:latin typeface="+mn-lt"/>
                        </a:rPr>
                        <a:t>,</a:t>
                      </a:r>
                      <a:r>
                        <a:rPr lang="ko-KR" altLang="en-US" sz="1600">
                          <a:latin typeface="+mn-lt"/>
                        </a:rPr>
                        <a:t>조회수 등 표시</a:t>
                      </a:r>
                      <a:r>
                        <a:rPr lang="en-US" altLang="ko-KR" sz="1600">
                          <a:latin typeface="+mn-lt"/>
                        </a:rPr>
                        <a:t>. </a:t>
                      </a:r>
                      <a:r>
                        <a:rPr lang="ko-KR" altLang="en-US" sz="1600">
                          <a:latin typeface="+mn-lt"/>
                        </a:rPr>
                        <a:t>클릭 시 모달창으로 전환되어 영상시청가능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1784000"/>
                  </a:ext>
                </a:extLst>
              </a:tr>
              <a:tr h="794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클릭시 드롭다운되며</a:t>
                      </a:r>
                      <a:r>
                        <a:rPr lang="en-US" altLang="ko-KR" sz="1600">
                          <a:latin typeface="+mn-lt"/>
                        </a:rPr>
                        <a:t>, </a:t>
                      </a:r>
                      <a:r>
                        <a:rPr lang="ko-KR" altLang="en-US" sz="1600">
                          <a:latin typeface="+mn-lt"/>
                        </a:rPr>
                        <a:t>최신</a:t>
                      </a:r>
                      <a:r>
                        <a:rPr lang="en-US" altLang="ko-KR" sz="1600">
                          <a:latin typeface="+mn-lt"/>
                        </a:rPr>
                        <a:t>/</a:t>
                      </a:r>
                      <a:r>
                        <a:rPr lang="ko-KR" altLang="en-US" sz="1600">
                          <a:latin typeface="+mn-lt"/>
                        </a:rPr>
                        <a:t>인기</a:t>
                      </a:r>
                      <a:r>
                        <a:rPr lang="en-US" altLang="ko-KR" sz="1600">
                          <a:latin typeface="+mn-lt"/>
                        </a:rPr>
                        <a:t>/</a:t>
                      </a:r>
                      <a:r>
                        <a:rPr lang="ko-KR" altLang="en-US" sz="1600">
                          <a:latin typeface="+mn-lt"/>
                        </a:rPr>
                        <a:t>짧은순</a:t>
                      </a:r>
                      <a:r>
                        <a:rPr lang="en-US" altLang="ko-KR" sz="1600">
                          <a:latin typeface="+mn-lt"/>
                        </a:rPr>
                        <a:t>/</a:t>
                      </a:r>
                      <a:r>
                        <a:rPr lang="ko-KR" altLang="en-US" sz="1600">
                          <a:latin typeface="+mn-lt"/>
                        </a:rPr>
                        <a:t>긴순으로 정렬가능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6846961"/>
                  </a:ext>
                </a:extLst>
              </a:tr>
              <a:tr h="434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원하는 영상 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4866652"/>
                  </a:ext>
                </a:extLst>
              </a:tr>
              <a:tr h="5166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529314"/>
                  </a:ext>
                </a:extLst>
              </a:tr>
              <a:tr h="5166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9662976"/>
                  </a:ext>
                </a:extLst>
              </a:tr>
              <a:tr h="74283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175697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7B1E050-EAF3-4F70-8933-7CA57F8B4D9D}"/>
              </a:ext>
            </a:extLst>
          </p:cNvPr>
          <p:cNvSpPr/>
          <p:nvPr/>
        </p:nvSpPr>
        <p:spPr>
          <a:xfrm>
            <a:off x="6380928" y="2531778"/>
            <a:ext cx="303024" cy="248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766AEB6-2E02-4072-8272-0A9127422BB1}"/>
              </a:ext>
            </a:extLst>
          </p:cNvPr>
          <p:cNvSpPr txBox="1"/>
          <p:nvPr/>
        </p:nvSpPr>
        <p:spPr>
          <a:xfrm>
            <a:off x="6311867" y="2541588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정렬</a:t>
            </a:r>
          </a:p>
        </p:txBody>
      </p:sp>
    </p:spTree>
    <p:extLst>
      <p:ext uri="{BB962C8B-B14F-4D97-AF65-F5344CB8AC3E}">
        <p14:creationId xmlns:p14="http://schemas.microsoft.com/office/powerpoint/2010/main" val="111250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영상 디테일뷰</a:t>
            </a:r>
            <a:r>
              <a:rPr lang="en-US" altLang="ko-KR"/>
              <a:t>-modal</a:t>
            </a:r>
            <a:r>
              <a:rPr lang="ko-KR" altLang="en-US"/>
              <a:t>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DA8DF78-05AB-4804-8112-CF2E02F33E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0" y="1789641"/>
            <a:ext cx="8335108" cy="416755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="" xmlns:a16="http://schemas.microsoft.com/office/drawing/2014/main" id="{1EF9AFE6-D870-4EDE-90FD-2F86336CB0CB}"/>
              </a:ext>
            </a:extLst>
          </p:cNvPr>
          <p:cNvSpPr/>
          <p:nvPr/>
        </p:nvSpPr>
        <p:spPr>
          <a:xfrm>
            <a:off x="6121945" y="2653539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808406C8-E96B-49C1-909F-9A131031413E}"/>
              </a:ext>
            </a:extLst>
          </p:cNvPr>
          <p:cNvSpPr/>
          <p:nvPr/>
        </p:nvSpPr>
        <p:spPr>
          <a:xfrm>
            <a:off x="7526770" y="3952254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F37C380C-33F1-4611-B792-9896BD4912BA}"/>
              </a:ext>
            </a:extLst>
          </p:cNvPr>
          <p:cNvSpPr/>
          <p:nvPr/>
        </p:nvSpPr>
        <p:spPr>
          <a:xfrm>
            <a:off x="6683952" y="451253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053B5D49-0084-4040-B2BA-0CAE085E8BF0}"/>
              </a:ext>
            </a:extLst>
          </p:cNvPr>
          <p:cNvSpPr/>
          <p:nvPr/>
        </p:nvSpPr>
        <p:spPr>
          <a:xfrm>
            <a:off x="7526770" y="196905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A50C757D-5584-4912-98C9-30767466C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17426"/>
              </p:ext>
            </p:extLst>
          </p:nvPr>
        </p:nvGraphicFramePr>
        <p:xfrm>
          <a:off x="8756073" y="1790426"/>
          <a:ext cx="3131126" cy="4153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77">
                  <a:extLst>
                    <a:ext uri="{9D8B030D-6E8A-4147-A177-3AD203B41FA5}">
                      <a16:colId xmlns=""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="" xmlns:a16="http://schemas.microsoft.com/office/drawing/2014/main" val="2334560960"/>
                    </a:ext>
                  </a:extLst>
                </a:gridCol>
              </a:tblGrid>
              <a:tr h="3555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963825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영상 제목</a:t>
                      </a:r>
                      <a:r>
                        <a:rPr lang="en-US" altLang="ko-KR" sz="1600">
                          <a:latin typeface="+mn-lt"/>
                        </a:rPr>
                        <a:t>/</a:t>
                      </a:r>
                      <a:r>
                        <a:rPr lang="ko-KR" altLang="en-US" sz="1600">
                          <a:latin typeface="+mn-lt"/>
                        </a:rPr>
                        <a:t>설명 출력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1784000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댓글입력후 버튼 누르면 바로 </a:t>
                      </a:r>
                      <a:r>
                        <a:rPr lang="en-US" altLang="ko-KR" sz="1600">
                          <a:latin typeface="+mn-lt"/>
                        </a:rPr>
                        <a:t>3 </a:t>
                      </a:r>
                      <a:r>
                        <a:rPr lang="ko-KR" altLang="en-US" sz="1600">
                          <a:latin typeface="+mn-lt"/>
                        </a:rPr>
                        <a:t>영역에 출력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6846961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사용자이름</a:t>
                      </a:r>
                      <a:r>
                        <a:rPr lang="en-US" altLang="ko-KR" sz="1600">
                          <a:latin typeface="+mn-lt"/>
                        </a:rPr>
                        <a:t>-</a:t>
                      </a:r>
                      <a:r>
                        <a:rPr lang="ko-KR" altLang="en-US" sz="1600">
                          <a:latin typeface="+mn-lt"/>
                        </a:rPr>
                        <a:t>댓글 표시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4866652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모달창 </a:t>
                      </a:r>
                      <a:r>
                        <a:rPr lang="en-US" altLang="ko-KR" sz="1600">
                          <a:latin typeface="+mn-lt"/>
                        </a:rPr>
                        <a:t>close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529314"/>
                  </a:ext>
                </a:extLst>
              </a:tr>
              <a:tr h="562921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9662976"/>
                  </a:ext>
                </a:extLst>
              </a:tr>
              <a:tr h="5385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1756979"/>
                  </a:ext>
                </a:extLst>
              </a:tr>
              <a:tr h="6323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9752825"/>
                  </a:ext>
                </a:extLst>
              </a:tr>
            </a:tbl>
          </a:graphicData>
        </a:graphic>
      </p:graphicFrame>
      <p:sp>
        <p:nvSpPr>
          <p:cNvPr id="14" name="제목 3">
            <a:extLst>
              <a:ext uri="{FF2B5EF4-FFF2-40B4-BE49-F238E27FC236}">
                <a16:creationId xmlns="" xmlns:a16="http://schemas.microsoft.com/office/drawing/2014/main" id="{6F179CA2-8C32-4E0F-8950-D83188D9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5" y="101218"/>
            <a:ext cx="2147451" cy="549464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운동법</a:t>
            </a:r>
            <a:r>
              <a:rPr lang="en-US" altLang="ko-KR"/>
              <a:t>-</a:t>
            </a:r>
            <a:r>
              <a:rPr lang="ko-KR" altLang="en-US"/>
              <a:t>요가</a:t>
            </a:r>
          </a:p>
        </p:txBody>
      </p:sp>
    </p:spTree>
    <p:extLst>
      <p:ext uri="{BB962C8B-B14F-4D97-AF65-F5344CB8AC3E}">
        <p14:creationId xmlns:p14="http://schemas.microsoft.com/office/powerpoint/2010/main" val="149595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DongKyun\Documents\GitHub\KHFinalProject\보고서\UI\UI 설계\동균-사업자 마이페이지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78" y="1815737"/>
            <a:ext cx="8353063" cy="417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=""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MyPage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사업자 마이페이지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29765"/>
              </p:ext>
            </p:extLst>
          </p:nvPr>
        </p:nvGraphicFramePr>
        <p:xfrm>
          <a:off x="8748250" y="1790425"/>
          <a:ext cx="3138949" cy="423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=""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="" xmlns:a16="http://schemas.microsoft.com/office/drawing/2014/main" val="2334560960"/>
                    </a:ext>
                  </a:extLst>
                </a:gridCol>
              </a:tblGrid>
              <a:tr h="352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963825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회원의 정보</a:t>
                      </a:r>
                      <a:r>
                        <a:rPr lang="ko-KR" altLang="en-US" sz="1600" baseline="0" smtClean="0">
                          <a:latin typeface="+mn-lt"/>
                        </a:rPr>
                        <a:t> 출력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1784000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사업자가 등록한 헬스장의 목록 출력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6846961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보기</a:t>
                      </a:r>
                      <a:r>
                        <a:rPr lang="en-US" altLang="ko-KR" sz="1600" smtClean="0">
                          <a:latin typeface="+mn-lt"/>
                        </a:rPr>
                        <a:t>, </a:t>
                      </a:r>
                      <a:r>
                        <a:rPr lang="ko-KR" altLang="en-US" sz="1600" smtClean="0">
                          <a:latin typeface="+mn-lt"/>
                        </a:rPr>
                        <a:t>수정</a:t>
                      </a:r>
                      <a:r>
                        <a:rPr lang="en-US" altLang="ko-KR" sz="1600" smtClean="0">
                          <a:latin typeface="+mn-lt"/>
                        </a:rPr>
                        <a:t>, </a:t>
                      </a:r>
                      <a:r>
                        <a:rPr lang="ko-KR" altLang="en-US" sz="1600" smtClean="0">
                          <a:latin typeface="+mn-lt"/>
                        </a:rPr>
                        <a:t>삭제 버튼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4866652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529314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9662976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1756979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975282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B1C1F16E-E098-4217-B00A-C1E6B997E32C}"/>
              </a:ext>
            </a:extLst>
          </p:cNvPr>
          <p:cNvSpPr/>
          <p:nvPr/>
        </p:nvSpPr>
        <p:spPr>
          <a:xfrm>
            <a:off x="558751" y="2693123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835E6C0-9254-46F3-BBCB-11A83F5F4ECE}"/>
              </a:ext>
            </a:extLst>
          </p:cNvPr>
          <p:cNvSpPr/>
          <p:nvPr/>
        </p:nvSpPr>
        <p:spPr>
          <a:xfrm>
            <a:off x="3123006" y="2719162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2854A205-856E-43FB-B6D3-67609D504681}"/>
              </a:ext>
            </a:extLst>
          </p:cNvPr>
          <p:cNvSpPr/>
          <p:nvPr/>
        </p:nvSpPr>
        <p:spPr>
          <a:xfrm>
            <a:off x="7102227" y="2719162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7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78" y="1815738"/>
            <a:ext cx="8353063" cy="417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=""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5" y="101218"/>
            <a:ext cx="3054925" cy="549464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헬스장등록 </a:t>
            </a:r>
            <a:r>
              <a:rPr lang="en-US" altLang="ko-KR" smtClean="0"/>
              <a:t>Page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8549" y="121382"/>
            <a:ext cx="3932237" cy="39485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사업자 헬스장 등록 페이지 </a:t>
            </a:r>
            <a:r>
              <a:rPr lang="en-US" altLang="ko-KR" smtClean="0"/>
              <a:t>– 1/4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92031"/>
              </p:ext>
            </p:extLst>
          </p:nvPr>
        </p:nvGraphicFramePr>
        <p:xfrm>
          <a:off x="8748250" y="1790425"/>
          <a:ext cx="3138949" cy="481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=""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="" xmlns:a16="http://schemas.microsoft.com/office/drawing/2014/main" val="2334560960"/>
                    </a:ext>
                  </a:extLst>
                </a:gridCol>
              </a:tblGrid>
              <a:tr h="352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963825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아코디언으로 클릭시 아래 내용이 보임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1784000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이미지가 등록되면 테두리가 녹색으로 변함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6846961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>
                          <a:latin typeface="+mn-lt"/>
                        </a:rPr>
                        <a:t>이미지를 드래그하여 파일을 올리고</a:t>
                      </a:r>
                      <a:r>
                        <a:rPr lang="en-US" altLang="ko-KR" sz="1600" smtClean="0">
                          <a:latin typeface="+mn-lt"/>
                        </a:rPr>
                        <a:t>, </a:t>
                      </a:r>
                      <a:r>
                        <a:rPr lang="ko-KR" altLang="en-US" sz="1600" smtClean="0">
                          <a:latin typeface="+mn-lt"/>
                        </a:rPr>
                        <a:t>미리보기가능</a:t>
                      </a:r>
                    </a:p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4866652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최대 </a:t>
                      </a:r>
                      <a:r>
                        <a:rPr lang="en-US" altLang="ko-KR" sz="1600" smtClean="0">
                          <a:latin typeface="+mn-lt"/>
                        </a:rPr>
                        <a:t>10</a:t>
                      </a:r>
                      <a:r>
                        <a:rPr lang="ko-KR" altLang="en-US" sz="1600" smtClean="0">
                          <a:latin typeface="+mn-lt"/>
                        </a:rPr>
                        <a:t>개까지</a:t>
                      </a:r>
                      <a:r>
                        <a:rPr lang="ko-KR" altLang="en-US" sz="1600" baseline="0" smtClean="0">
                          <a:latin typeface="+mn-lt"/>
                        </a:rPr>
                        <a:t> 이미지등록</a:t>
                      </a:r>
                      <a:r>
                        <a:rPr lang="en-US" altLang="ko-KR" sz="1600" baseline="0" smtClean="0">
                          <a:latin typeface="+mn-lt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등록한 이미지들 작게 미리보기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529314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9662976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1756979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975282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B1C1F16E-E098-4217-B00A-C1E6B997E32C}"/>
              </a:ext>
            </a:extLst>
          </p:cNvPr>
          <p:cNvSpPr/>
          <p:nvPr/>
        </p:nvSpPr>
        <p:spPr>
          <a:xfrm>
            <a:off x="269078" y="195507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835E6C0-9254-46F3-BBCB-11A83F5F4ECE}"/>
              </a:ext>
            </a:extLst>
          </p:cNvPr>
          <p:cNvSpPr/>
          <p:nvPr/>
        </p:nvSpPr>
        <p:spPr>
          <a:xfrm>
            <a:off x="8176416" y="2147765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2854A205-856E-43FB-B6D3-67609D504681}"/>
              </a:ext>
            </a:extLst>
          </p:cNvPr>
          <p:cNvSpPr/>
          <p:nvPr/>
        </p:nvSpPr>
        <p:spPr>
          <a:xfrm>
            <a:off x="1106376" y="5510658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64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78" y="1815738"/>
            <a:ext cx="8353063" cy="417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021151"/>
              </p:ext>
            </p:extLst>
          </p:nvPr>
        </p:nvGraphicFramePr>
        <p:xfrm>
          <a:off x="8748250" y="1790425"/>
          <a:ext cx="3138949" cy="42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=""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="" xmlns:a16="http://schemas.microsoft.com/office/drawing/2014/main" val="2334560960"/>
                    </a:ext>
                  </a:extLst>
                </a:gridCol>
              </a:tblGrid>
              <a:tr h="352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963825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헬스장의 정보를 입력하는 필드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1784000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체크박스로 클릭시 검은색으로 변함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6846961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4866652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529314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9662976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1756979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975282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B1C1F16E-E098-4217-B00A-C1E6B997E32C}"/>
              </a:ext>
            </a:extLst>
          </p:cNvPr>
          <p:cNvSpPr/>
          <p:nvPr/>
        </p:nvSpPr>
        <p:spPr>
          <a:xfrm>
            <a:off x="604471" y="2333894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835E6C0-9254-46F3-BBCB-11A83F5F4ECE}"/>
              </a:ext>
            </a:extLst>
          </p:cNvPr>
          <p:cNvSpPr/>
          <p:nvPr/>
        </p:nvSpPr>
        <p:spPr>
          <a:xfrm>
            <a:off x="604471" y="42770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3" name="제목 3">
            <a:extLst>
              <a:ext uri="{FF2B5EF4-FFF2-40B4-BE49-F238E27FC236}">
                <a16:creationId xmlns=""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5" y="101218"/>
            <a:ext cx="3054925" cy="549464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헬스장등록 </a:t>
            </a:r>
            <a:r>
              <a:rPr lang="en-US" altLang="ko-KR" smtClean="0"/>
              <a:t>Page</a:t>
            </a:r>
            <a:endParaRPr lang="ko-KR" altLang="en-US"/>
          </a:p>
        </p:txBody>
      </p:sp>
      <p:sp>
        <p:nvSpPr>
          <p:cNvPr id="14" name="텍스트 개체 틀 4">
            <a:extLst>
              <a:ext uri="{FF2B5EF4-FFF2-40B4-BE49-F238E27FC236}">
                <a16:creationId xmlns=""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8549" y="121382"/>
            <a:ext cx="3932237" cy="39485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사업자 헬스장 등록 페이지 </a:t>
            </a:r>
            <a:r>
              <a:rPr lang="en-US" altLang="ko-KR" smtClean="0"/>
              <a:t>– 2/4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6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78" y="1815738"/>
            <a:ext cx="8353064" cy="417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43765"/>
              </p:ext>
            </p:extLst>
          </p:nvPr>
        </p:nvGraphicFramePr>
        <p:xfrm>
          <a:off x="8748250" y="1790425"/>
          <a:ext cx="3138949" cy="423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=""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="" xmlns:a16="http://schemas.microsoft.com/office/drawing/2014/main" val="2334560960"/>
                    </a:ext>
                  </a:extLst>
                </a:gridCol>
              </a:tblGrid>
              <a:tr h="352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963825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현재 날짜 출력해주는 달력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1784000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각 날짜에 헬스장 스케줄 등록가능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6846961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4866652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529314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9662976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1756979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975282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B1C1F16E-E098-4217-B00A-C1E6B997E32C}"/>
              </a:ext>
            </a:extLst>
          </p:cNvPr>
          <p:cNvSpPr/>
          <p:nvPr/>
        </p:nvSpPr>
        <p:spPr>
          <a:xfrm>
            <a:off x="4373106" y="2320832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835E6C0-9254-46F3-BBCB-11A83F5F4ECE}"/>
              </a:ext>
            </a:extLst>
          </p:cNvPr>
          <p:cNvSpPr/>
          <p:nvPr/>
        </p:nvSpPr>
        <p:spPr>
          <a:xfrm>
            <a:off x="1777532" y="3218920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" name="제목 3">
            <a:extLst>
              <a:ext uri="{FF2B5EF4-FFF2-40B4-BE49-F238E27FC236}">
                <a16:creationId xmlns=""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5" y="101218"/>
            <a:ext cx="3054925" cy="549464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헬스장등록 </a:t>
            </a:r>
            <a:r>
              <a:rPr lang="en-US" altLang="ko-KR" smtClean="0"/>
              <a:t>Page</a:t>
            </a:r>
            <a:endParaRPr lang="ko-KR" altLang="en-US"/>
          </a:p>
        </p:txBody>
      </p:sp>
      <p:sp>
        <p:nvSpPr>
          <p:cNvPr id="13" name="텍스트 개체 틀 4">
            <a:extLst>
              <a:ext uri="{FF2B5EF4-FFF2-40B4-BE49-F238E27FC236}">
                <a16:creationId xmlns=""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8549" y="121382"/>
            <a:ext cx="3932237" cy="39485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사업자 헬스장 등록 페이지 </a:t>
            </a:r>
            <a:r>
              <a:rPr lang="en-US" altLang="ko-KR" smtClean="0"/>
              <a:t>– 3/4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1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79" y="1815738"/>
            <a:ext cx="8353064" cy="417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573025"/>
              </p:ext>
            </p:extLst>
          </p:nvPr>
        </p:nvGraphicFramePr>
        <p:xfrm>
          <a:off x="8748250" y="1790425"/>
          <a:ext cx="3138949" cy="420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=""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="" xmlns:a16="http://schemas.microsoft.com/office/drawing/2014/main" val="2334560960"/>
                    </a:ext>
                  </a:extLst>
                </a:gridCol>
              </a:tblGrid>
              <a:tr h="352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963825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주소를 입력할 수 있는 </a:t>
                      </a:r>
                      <a:r>
                        <a:rPr lang="en-US" altLang="ko-KR" sz="1600" smtClean="0">
                          <a:latin typeface="+mn-lt"/>
                        </a:rPr>
                        <a:t>API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1784000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입력된 주소를 화면에 출력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6846961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클릭시 등록신청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4866652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등록버튼 툴팁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529314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9662976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1756979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975282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B1C1F16E-E098-4217-B00A-C1E6B997E32C}"/>
              </a:ext>
            </a:extLst>
          </p:cNvPr>
          <p:cNvSpPr/>
          <p:nvPr/>
        </p:nvSpPr>
        <p:spPr>
          <a:xfrm>
            <a:off x="5522637" y="222939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835E6C0-9254-46F3-BBCB-11A83F5F4ECE}"/>
              </a:ext>
            </a:extLst>
          </p:cNvPr>
          <p:cNvSpPr/>
          <p:nvPr/>
        </p:nvSpPr>
        <p:spPr>
          <a:xfrm>
            <a:off x="7845424" y="252033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2854A205-856E-43FB-B6D3-67609D504681}"/>
              </a:ext>
            </a:extLst>
          </p:cNvPr>
          <p:cNvSpPr/>
          <p:nvPr/>
        </p:nvSpPr>
        <p:spPr>
          <a:xfrm>
            <a:off x="8069656" y="536696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8CF3E63C-AAF6-4969-A8DC-FEAB2CB59E62}"/>
              </a:ext>
            </a:extLst>
          </p:cNvPr>
          <p:cNvSpPr/>
          <p:nvPr/>
        </p:nvSpPr>
        <p:spPr>
          <a:xfrm>
            <a:off x="5718372" y="5701324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A108111-1462-4333-A661-8E5687C27ABA}"/>
              </a:ext>
            </a:extLst>
          </p:cNvPr>
          <p:cNvSpPr/>
          <p:nvPr/>
        </p:nvSpPr>
        <p:spPr>
          <a:xfrm>
            <a:off x="8303488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2" name="제목 3">
            <a:extLst>
              <a:ext uri="{FF2B5EF4-FFF2-40B4-BE49-F238E27FC236}">
                <a16:creationId xmlns=""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5" y="101218"/>
            <a:ext cx="3054925" cy="549464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헬스장등록 </a:t>
            </a:r>
            <a:r>
              <a:rPr lang="en-US" altLang="ko-KR" smtClean="0"/>
              <a:t>Page</a:t>
            </a:r>
            <a:endParaRPr lang="ko-KR" altLang="en-US"/>
          </a:p>
        </p:txBody>
      </p:sp>
      <p:sp>
        <p:nvSpPr>
          <p:cNvPr id="13" name="텍스트 개체 틀 4">
            <a:extLst>
              <a:ext uri="{FF2B5EF4-FFF2-40B4-BE49-F238E27FC236}">
                <a16:creationId xmlns=""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8549" y="121382"/>
            <a:ext cx="3932237" cy="39485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사업자 헬스장 등록 페이지 </a:t>
            </a:r>
            <a:r>
              <a:rPr lang="en-US" altLang="ko-KR" smtClean="0"/>
              <a:t>– 4/4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627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78" y="1815738"/>
            <a:ext cx="8353063" cy="4176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94531"/>
              </p:ext>
            </p:extLst>
          </p:nvPr>
        </p:nvGraphicFramePr>
        <p:xfrm>
          <a:off x="8748250" y="1790425"/>
          <a:ext cx="3138949" cy="42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=""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="" xmlns:a16="http://schemas.microsoft.com/office/drawing/2014/main" val="2334560960"/>
                    </a:ext>
                  </a:extLst>
                </a:gridCol>
              </a:tblGrid>
              <a:tr h="352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963825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헬스장 이름과 헬스장에서 진행하는 프로그램</a:t>
                      </a:r>
                      <a:r>
                        <a:rPr lang="ko-KR" altLang="en-US" sz="1600" baseline="0" smtClean="0">
                          <a:latin typeface="+mn-lt"/>
                        </a:rPr>
                        <a:t> 출력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1784000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클릭시 문의페이지로 이동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6846961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등록된 이미지</a:t>
                      </a:r>
                      <a:r>
                        <a:rPr lang="ko-KR" altLang="en-US" sz="1600" baseline="0" smtClean="0">
                          <a:latin typeface="+mn-lt"/>
                        </a:rPr>
                        <a:t> 큰 미리보기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4866652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등록된 이미지 작은 미리보기 목록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529314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9662976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1756979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975282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B1C1F16E-E098-4217-B00A-C1E6B997E32C}"/>
              </a:ext>
            </a:extLst>
          </p:cNvPr>
          <p:cNvSpPr/>
          <p:nvPr/>
        </p:nvSpPr>
        <p:spPr>
          <a:xfrm>
            <a:off x="2335299" y="1955072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835E6C0-9254-46F3-BBCB-11A83F5F4ECE}"/>
              </a:ext>
            </a:extLst>
          </p:cNvPr>
          <p:cNvSpPr/>
          <p:nvPr/>
        </p:nvSpPr>
        <p:spPr>
          <a:xfrm>
            <a:off x="7910329" y="2043263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2854A205-856E-43FB-B6D3-67609D504681}"/>
              </a:ext>
            </a:extLst>
          </p:cNvPr>
          <p:cNvSpPr/>
          <p:nvPr/>
        </p:nvSpPr>
        <p:spPr>
          <a:xfrm>
            <a:off x="4286282" y="353816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8CF3E63C-AAF6-4969-A8DC-FEAB2CB59E62}"/>
              </a:ext>
            </a:extLst>
          </p:cNvPr>
          <p:cNvSpPr/>
          <p:nvPr/>
        </p:nvSpPr>
        <p:spPr>
          <a:xfrm>
            <a:off x="1352775" y="5615954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2" name="제목 3">
            <a:extLst>
              <a:ext uri="{FF2B5EF4-FFF2-40B4-BE49-F238E27FC236}">
                <a16:creationId xmlns=""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5" y="101218"/>
            <a:ext cx="3459873" cy="549464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헬스장 </a:t>
            </a:r>
            <a:r>
              <a:rPr lang="en-US" altLang="ko-KR" smtClean="0"/>
              <a:t>Detail View</a:t>
            </a:r>
            <a:endParaRPr lang="ko-KR" altLang="en-US"/>
          </a:p>
        </p:txBody>
      </p:sp>
      <p:sp>
        <p:nvSpPr>
          <p:cNvPr id="13" name="텍스트 개체 틀 4">
            <a:extLst>
              <a:ext uri="{FF2B5EF4-FFF2-40B4-BE49-F238E27FC236}">
                <a16:creationId xmlns=""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78092" y="134444"/>
            <a:ext cx="3932237" cy="39485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한 화면에 출력</a:t>
            </a:r>
            <a:r>
              <a:rPr lang="en-US" altLang="ko-KR" smtClean="0"/>
              <a:t>(</a:t>
            </a:r>
            <a:r>
              <a:rPr lang="ko-KR" altLang="en-US" smtClean="0"/>
              <a:t>스크롤뷰</a:t>
            </a:r>
            <a:r>
              <a:rPr lang="en-US" altLang="ko-KR" smtClean="0"/>
              <a:t>) – 1/4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279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78" y="1815739"/>
            <a:ext cx="8353064" cy="4176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39276"/>
              </p:ext>
            </p:extLst>
          </p:nvPr>
        </p:nvGraphicFramePr>
        <p:xfrm>
          <a:off x="8748250" y="1790425"/>
          <a:ext cx="3138949" cy="423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=""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="" xmlns:a16="http://schemas.microsoft.com/office/drawing/2014/main" val="2334560960"/>
                    </a:ext>
                  </a:extLst>
                </a:gridCol>
              </a:tblGrid>
              <a:tr h="352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963825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등록할 때 입력된 정보 출력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1784000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헬스장 소개 글 출력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6846961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4866652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529314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9662976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1756979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975282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B1C1F16E-E098-4217-B00A-C1E6B997E32C}"/>
              </a:ext>
            </a:extLst>
          </p:cNvPr>
          <p:cNvSpPr/>
          <p:nvPr/>
        </p:nvSpPr>
        <p:spPr>
          <a:xfrm>
            <a:off x="669786" y="1883226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835E6C0-9254-46F3-BBCB-11A83F5F4ECE}"/>
              </a:ext>
            </a:extLst>
          </p:cNvPr>
          <p:cNvSpPr/>
          <p:nvPr/>
        </p:nvSpPr>
        <p:spPr>
          <a:xfrm>
            <a:off x="3416921" y="560289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" name="제목 3">
            <a:extLst>
              <a:ext uri="{FF2B5EF4-FFF2-40B4-BE49-F238E27FC236}">
                <a16:creationId xmlns=""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5" y="101218"/>
            <a:ext cx="3459873" cy="549464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헬스장 </a:t>
            </a:r>
            <a:r>
              <a:rPr lang="en-US" altLang="ko-KR" smtClean="0"/>
              <a:t>Detail View</a:t>
            </a:r>
            <a:endParaRPr lang="ko-KR" altLang="en-US"/>
          </a:p>
        </p:txBody>
      </p:sp>
      <p:sp>
        <p:nvSpPr>
          <p:cNvPr id="13" name="텍스트 개체 틀 4">
            <a:extLst>
              <a:ext uri="{FF2B5EF4-FFF2-40B4-BE49-F238E27FC236}">
                <a16:creationId xmlns=""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78092" y="134444"/>
            <a:ext cx="3932237" cy="39485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한 화면에 출력</a:t>
            </a:r>
            <a:r>
              <a:rPr lang="en-US" altLang="ko-KR" smtClean="0"/>
              <a:t>(</a:t>
            </a:r>
            <a:r>
              <a:rPr lang="ko-KR" altLang="en-US" smtClean="0"/>
              <a:t>스크롤뷰</a:t>
            </a:r>
            <a:r>
              <a:rPr lang="en-US" altLang="ko-KR" smtClean="0"/>
              <a:t>) – 2/4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63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537237" y="1047588"/>
            <a:ext cx="2403020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75EDDA04-4E8D-45F1-A872-6FF8248A7404}"/>
              </a:ext>
            </a:extLst>
          </p:cNvPr>
          <p:cNvGrpSpPr/>
          <p:nvPr/>
        </p:nvGrpSpPr>
        <p:grpSpPr>
          <a:xfrm>
            <a:off x="3594118" y="1728093"/>
            <a:ext cx="1129952" cy="1129952"/>
            <a:chOff x="3594118" y="1728093"/>
            <a:chExt cx="1129952" cy="1129952"/>
          </a:xfrm>
        </p:grpSpPr>
        <p:sp>
          <p:nvSpPr>
            <p:cNvPr id="30" name="타원 29"/>
            <p:cNvSpPr/>
            <p:nvPr/>
          </p:nvSpPr>
          <p:spPr>
            <a:xfrm>
              <a:off x="3594118" y="1728093"/>
              <a:ext cx="1129952" cy="1129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3880844" y="1918156"/>
              <a:ext cx="556502" cy="659567"/>
              <a:chOff x="2536" y="613"/>
              <a:chExt cx="2608" cy="3091"/>
            </a:xfrm>
            <a:solidFill>
              <a:srgbClr val="21212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3151" y="613"/>
                <a:ext cx="1378" cy="1834"/>
              </a:xfrm>
              <a:custGeom>
                <a:avLst/>
                <a:gdLst>
                  <a:gd name="T0" fmla="*/ 449 w 4135"/>
                  <a:gd name="T1" fmla="*/ 4088 h 5500"/>
                  <a:gd name="T2" fmla="*/ 567 w 4135"/>
                  <a:gd name="T3" fmla="*/ 4417 h 5500"/>
                  <a:gd name="T4" fmla="*/ 753 w 4135"/>
                  <a:gd name="T5" fmla="*/ 4739 h 5500"/>
                  <a:gd name="T6" fmla="*/ 1004 w 4135"/>
                  <a:gd name="T7" fmla="*/ 5036 h 5500"/>
                  <a:gd name="T8" fmla="*/ 1316 w 4135"/>
                  <a:gd name="T9" fmla="*/ 5279 h 5500"/>
                  <a:gd name="T10" fmla="*/ 1623 w 4135"/>
                  <a:gd name="T11" fmla="*/ 5425 h 5500"/>
                  <a:gd name="T12" fmla="*/ 1898 w 4135"/>
                  <a:gd name="T13" fmla="*/ 5490 h 5500"/>
                  <a:gd name="T14" fmla="*/ 2234 w 4135"/>
                  <a:gd name="T15" fmla="*/ 5490 h 5500"/>
                  <a:gd name="T16" fmla="*/ 2509 w 4135"/>
                  <a:gd name="T17" fmla="*/ 5423 h 5500"/>
                  <a:gd name="T18" fmla="*/ 2811 w 4135"/>
                  <a:gd name="T19" fmla="*/ 5277 h 5500"/>
                  <a:gd name="T20" fmla="*/ 3124 w 4135"/>
                  <a:gd name="T21" fmla="*/ 5033 h 5500"/>
                  <a:gd name="T22" fmla="*/ 3376 w 4135"/>
                  <a:gd name="T23" fmla="*/ 4738 h 5500"/>
                  <a:gd name="T24" fmla="*/ 3565 w 4135"/>
                  <a:gd name="T25" fmla="*/ 4415 h 5500"/>
                  <a:gd name="T26" fmla="*/ 3686 w 4135"/>
                  <a:gd name="T27" fmla="*/ 4088 h 5500"/>
                  <a:gd name="T28" fmla="*/ 3736 w 4135"/>
                  <a:gd name="T29" fmla="*/ 3929 h 5500"/>
                  <a:gd name="T30" fmla="*/ 3854 w 4135"/>
                  <a:gd name="T31" fmla="*/ 3835 h 5500"/>
                  <a:gd name="T32" fmla="*/ 3989 w 4135"/>
                  <a:gd name="T33" fmla="*/ 3560 h 5500"/>
                  <a:gd name="T34" fmla="*/ 4093 w 4135"/>
                  <a:gd name="T35" fmla="*/ 3217 h 5500"/>
                  <a:gd name="T36" fmla="*/ 4119 w 4135"/>
                  <a:gd name="T37" fmla="*/ 2774 h 5500"/>
                  <a:gd name="T38" fmla="*/ 3981 w 4135"/>
                  <a:gd name="T39" fmla="*/ 2627 h 5500"/>
                  <a:gd name="T40" fmla="*/ 3912 w 4135"/>
                  <a:gd name="T41" fmla="*/ 2556 h 5500"/>
                  <a:gd name="T42" fmla="*/ 3982 w 4135"/>
                  <a:gd name="T43" fmla="*/ 2212 h 5500"/>
                  <a:gd name="T44" fmla="*/ 4002 w 4135"/>
                  <a:gd name="T45" fmla="*/ 1498 h 5500"/>
                  <a:gd name="T46" fmla="*/ 3883 w 4135"/>
                  <a:gd name="T47" fmla="*/ 1045 h 5500"/>
                  <a:gd name="T48" fmla="*/ 3697 w 4135"/>
                  <a:gd name="T49" fmla="*/ 798 h 5500"/>
                  <a:gd name="T50" fmla="*/ 3495 w 4135"/>
                  <a:gd name="T51" fmla="*/ 682 h 5500"/>
                  <a:gd name="T52" fmla="*/ 3420 w 4135"/>
                  <a:gd name="T53" fmla="*/ 661 h 5500"/>
                  <a:gd name="T54" fmla="*/ 3207 w 4135"/>
                  <a:gd name="T55" fmla="*/ 407 h 5500"/>
                  <a:gd name="T56" fmla="*/ 2939 w 4135"/>
                  <a:gd name="T57" fmla="*/ 217 h 5500"/>
                  <a:gd name="T58" fmla="*/ 2690 w 4135"/>
                  <a:gd name="T59" fmla="*/ 99 h 5500"/>
                  <a:gd name="T60" fmla="*/ 2317 w 4135"/>
                  <a:gd name="T61" fmla="*/ 10 h 5500"/>
                  <a:gd name="T62" fmla="*/ 1943 w 4135"/>
                  <a:gd name="T63" fmla="*/ 6 h 5500"/>
                  <a:gd name="T64" fmla="*/ 1639 w 4135"/>
                  <a:gd name="T65" fmla="*/ 52 h 5500"/>
                  <a:gd name="T66" fmla="*/ 1371 w 4135"/>
                  <a:gd name="T67" fmla="*/ 151 h 5500"/>
                  <a:gd name="T68" fmla="*/ 1107 w 4135"/>
                  <a:gd name="T69" fmla="*/ 305 h 5500"/>
                  <a:gd name="T70" fmla="*/ 816 w 4135"/>
                  <a:gd name="T71" fmla="*/ 524 h 5500"/>
                  <a:gd name="T72" fmla="*/ 579 w 4135"/>
                  <a:gd name="T73" fmla="*/ 762 h 5500"/>
                  <a:gd name="T74" fmla="*/ 334 w 4135"/>
                  <a:gd name="T75" fmla="*/ 1109 h 5500"/>
                  <a:gd name="T76" fmla="*/ 188 w 4135"/>
                  <a:gd name="T77" fmla="*/ 1466 h 5500"/>
                  <a:gd name="T78" fmla="*/ 141 w 4135"/>
                  <a:gd name="T79" fmla="*/ 1680 h 5500"/>
                  <a:gd name="T80" fmla="*/ 155 w 4135"/>
                  <a:gd name="T81" fmla="*/ 2254 h 5500"/>
                  <a:gd name="T82" fmla="*/ 223 w 4135"/>
                  <a:gd name="T83" fmla="*/ 2559 h 5500"/>
                  <a:gd name="T84" fmla="*/ 154 w 4135"/>
                  <a:gd name="T85" fmla="*/ 2628 h 5500"/>
                  <a:gd name="T86" fmla="*/ 15 w 4135"/>
                  <a:gd name="T87" fmla="*/ 2776 h 5500"/>
                  <a:gd name="T88" fmla="*/ 41 w 4135"/>
                  <a:gd name="T89" fmla="*/ 3220 h 5500"/>
                  <a:gd name="T90" fmla="*/ 145 w 4135"/>
                  <a:gd name="T91" fmla="*/ 3560 h 5500"/>
                  <a:gd name="T92" fmla="*/ 282 w 4135"/>
                  <a:gd name="T93" fmla="*/ 3835 h 5500"/>
                  <a:gd name="T94" fmla="*/ 400 w 4135"/>
                  <a:gd name="T95" fmla="*/ 3929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35" h="5500">
                    <a:moveTo>
                      <a:pt x="417" y="3931"/>
                    </a:moveTo>
                    <a:lnTo>
                      <a:pt x="426" y="3983"/>
                    </a:lnTo>
                    <a:lnTo>
                      <a:pt x="449" y="4088"/>
                    </a:lnTo>
                    <a:lnTo>
                      <a:pt x="481" y="4196"/>
                    </a:lnTo>
                    <a:lnTo>
                      <a:pt x="521" y="4306"/>
                    </a:lnTo>
                    <a:lnTo>
                      <a:pt x="567" y="4417"/>
                    </a:lnTo>
                    <a:lnTo>
                      <a:pt x="622" y="4526"/>
                    </a:lnTo>
                    <a:lnTo>
                      <a:pt x="684" y="4634"/>
                    </a:lnTo>
                    <a:lnTo>
                      <a:pt x="753" y="4739"/>
                    </a:lnTo>
                    <a:lnTo>
                      <a:pt x="829" y="4843"/>
                    </a:lnTo>
                    <a:lnTo>
                      <a:pt x="913" y="4941"/>
                    </a:lnTo>
                    <a:lnTo>
                      <a:pt x="1004" y="5036"/>
                    </a:lnTo>
                    <a:lnTo>
                      <a:pt x="1102" y="5124"/>
                    </a:lnTo>
                    <a:lnTo>
                      <a:pt x="1205" y="5205"/>
                    </a:lnTo>
                    <a:lnTo>
                      <a:pt x="1316" y="5279"/>
                    </a:lnTo>
                    <a:lnTo>
                      <a:pt x="1434" y="5344"/>
                    </a:lnTo>
                    <a:lnTo>
                      <a:pt x="1558" y="5400"/>
                    </a:lnTo>
                    <a:lnTo>
                      <a:pt x="1623" y="5425"/>
                    </a:lnTo>
                    <a:lnTo>
                      <a:pt x="1678" y="5442"/>
                    </a:lnTo>
                    <a:lnTo>
                      <a:pt x="1787" y="5471"/>
                    </a:lnTo>
                    <a:lnTo>
                      <a:pt x="1898" y="5490"/>
                    </a:lnTo>
                    <a:lnTo>
                      <a:pt x="2010" y="5500"/>
                    </a:lnTo>
                    <a:lnTo>
                      <a:pt x="2123" y="5500"/>
                    </a:lnTo>
                    <a:lnTo>
                      <a:pt x="2234" y="5490"/>
                    </a:lnTo>
                    <a:lnTo>
                      <a:pt x="2346" y="5471"/>
                    </a:lnTo>
                    <a:lnTo>
                      <a:pt x="2455" y="5442"/>
                    </a:lnTo>
                    <a:lnTo>
                      <a:pt x="2509" y="5423"/>
                    </a:lnTo>
                    <a:lnTo>
                      <a:pt x="2572" y="5399"/>
                    </a:lnTo>
                    <a:lnTo>
                      <a:pt x="2695" y="5343"/>
                    </a:lnTo>
                    <a:lnTo>
                      <a:pt x="2811" y="5277"/>
                    </a:lnTo>
                    <a:lnTo>
                      <a:pt x="2922" y="5203"/>
                    </a:lnTo>
                    <a:lnTo>
                      <a:pt x="3026" y="5121"/>
                    </a:lnTo>
                    <a:lnTo>
                      <a:pt x="3124" y="5033"/>
                    </a:lnTo>
                    <a:lnTo>
                      <a:pt x="3215" y="4940"/>
                    </a:lnTo>
                    <a:lnTo>
                      <a:pt x="3300" y="4840"/>
                    </a:lnTo>
                    <a:lnTo>
                      <a:pt x="3376" y="4738"/>
                    </a:lnTo>
                    <a:lnTo>
                      <a:pt x="3446" y="4631"/>
                    </a:lnTo>
                    <a:lnTo>
                      <a:pt x="3510" y="4525"/>
                    </a:lnTo>
                    <a:lnTo>
                      <a:pt x="3565" y="4415"/>
                    </a:lnTo>
                    <a:lnTo>
                      <a:pt x="3613" y="4306"/>
                    </a:lnTo>
                    <a:lnTo>
                      <a:pt x="3652" y="4196"/>
                    </a:lnTo>
                    <a:lnTo>
                      <a:pt x="3686" y="4088"/>
                    </a:lnTo>
                    <a:lnTo>
                      <a:pt x="3710" y="3983"/>
                    </a:lnTo>
                    <a:lnTo>
                      <a:pt x="3719" y="3931"/>
                    </a:lnTo>
                    <a:lnTo>
                      <a:pt x="3736" y="3929"/>
                    </a:lnTo>
                    <a:lnTo>
                      <a:pt x="3773" y="3913"/>
                    </a:lnTo>
                    <a:lnTo>
                      <a:pt x="3812" y="3882"/>
                    </a:lnTo>
                    <a:lnTo>
                      <a:pt x="3854" y="3835"/>
                    </a:lnTo>
                    <a:lnTo>
                      <a:pt x="3899" y="3766"/>
                    </a:lnTo>
                    <a:lnTo>
                      <a:pt x="3943" y="3675"/>
                    </a:lnTo>
                    <a:lnTo>
                      <a:pt x="3989" y="3560"/>
                    </a:lnTo>
                    <a:lnTo>
                      <a:pt x="4038" y="3416"/>
                    </a:lnTo>
                    <a:lnTo>
                      <a:pt x="4063" y="3332"/>
                    </a:lnTo>
                    <a:lnTo>
                      <a:pt x="4093" y="3217"/>
                    </a:lnTo>
                    <a:lnTo>
                      <a:pt x="4128" y="3028"/>
                    </a:lnTo>
                    <a:lnTo>
                      <a:pt x="4135" y="2883"/>
                    </a:lnTo>
                    <a:lnTo>
                      <a:pt x="4119" y="2774"/>
                    </a:lnTo>
                    <a:lnTo>
                      <a:pt x="4084" y="2699"/>
                    </a:lnTo>
                    <a:lnTo>
                      <a:pt x="4037" y="2651"/>
                    </a:lnTo>
                    <a:lnTo>
                      <a:pt x="3981" y="2627"/>
                    </a:lnTo>
                    <a:lnTo>
                      <a:pt x="3920" y="2619"/>
                    </a:lnTo>
                    <a:lnTo>
                      <a:pt x="3890" y="2621"/>
                    </a:lnTo>
                    <a:lnTo>
                      <a:pt x="3912" y="2556"/>
                    </a:lnTo>
                    <a:lnTo>
                      <a:pt x="3946" y="2426"/>
                    </a:lnTo>
                    <a:lnTo>
                      <a:pt x="3959" y="2362"/>
                    </a:lnTo>
                    <a:lnTo>
                      <a:pt x="3982" y="2212"/>
                    </a:lnTo>
                    <a:lnTo>
                      <a:pt x="4010" y="1941"/>
                    </a:lnTo>
                    <a:lnTo>
                      <a:pt x="4015" y="1704"/>
                    </a:lnTo>
                    <a:lnTo>
                      <a:pt x="4002" y="1498"/>
                    </a:lnTo>
                    <a:lnTo>
                      <a:pt x="3975" y="1320"/>
                    </a:lnTo>
                    <a:lnTo>
                      <a:pt x="3935" y="1171"/>
                    </a:lnTo>
                    <a:lnTo>
                      <a:pt x="3883" y="1045"/>
                    </a:lnTo>
                    <a:lnTo>
                      <a:pt x="3825" y="943"/>
                    </a:lnTo>
                    <a:lnTo>
                      <a:pt x="3762" y="861"/>
                    </a:lnTo>
                    <a:lnTo>
                      <a:pt x="3697" y="798"/>
                    </a:lnTo>
                    <a:lnTo>
                      <a:pt x="3634" y="750"/>
                    </a:lnTo>
                    <a:lnTo>
                      <a:pt x="3575" y="716"/>
                    </a:lnTo>
                    <a:lnTo>
                      <a:pt x="3495" y="682"/>
                    </a:lnTo>
                    <a:lnTo>
                      <a:pt x="3431" y="670"/>
                    </a:lnTo>
                    <a:lnTo>
                      <a:pt x="3425" y="668"/>
                    </a:lnTo>
                    <a:lnTo>
                      <a:pt x="3420" y="661"/>
                    </a:lnTo>
                    <a:lnTo>
                      <a:pt x="3366" y="579"/>
                    </a:lnTo>
                    <a:lnTo>
                      <a:pt x="3284" y="482"/>
                    </a:lnTo>
                    <a:lnTo>
                      <a:pt x="3207" y="407"/>
                    </a:lnTo>
                    <a:lnTo>
                      <a:pt x="3115" y="331"/>
                    </a:lnTo>
                    <a:lnTo>
                      <a:pt x="3003" y="255"/>
                    </a:lnTo>
                    <a:lnTo>
                      <a:pt x="2939" y="217"/>
                    </a:lnTo>
                    <a:lnTo>
                      <a:pt x="2893" y="191"/>
                    </a:lnTo>
                    <a:lnTo>
                      <a:pt x="2797" y="142"/>
                    </a:lnTo>
                    <a:lnTo>
                      <a:pt x="2690" y="99"/>
                    </a:lnTo>
                    <a:lnTo>
                      <a:pt x="2575" y="62"/>
                    </a:lnTo>
                    <a:lnTo>
                      <a:pt x="2451" y="32"/>
                    </a:lnTo>
                    <a:lnTo>
                      <a:pt x="2317" y="10"/>
                    </a:lnTo>
                    <a:lnTo>
                      <a:pt x="2175" y="0"/>
                    </a:lnTo>
                    <a:lnTo>
                      <a:pt x="2022" y="0"/>
                    </a:lnTo>
                    <a:lnTo>
                      <a:pt x="1943" y="6"/>
                    </a:lnTo>
                    <a:lnTo>
                      <a:pt x="1889" y="8"/>
                    </a:lnTo>
                    <a:lnTo>
                      <a:pt x="1787" y="21"/>
                    </a:lnTo>
                    <a:lnTo>
                      <a:pt x="1639" y="52"/>
                    </a:lnTo>
                    <a:lnTo>
                      <a:pt x="1545" y="80"/>
                    </a:lnTo>
                    <a:lnTo>
                      <a:pt x="1485" y="102"/>
                    </a:lnTo>
                    <a:lnTo>
                      <a:pt x="1371" y="151"/>
                    </a:lnTo>
                    <a:lnTo>
                      <a:pt x="1261" y="207"/>
                    </a:lnTo>
                    <a:lnTo>
                      <a:pt x="1156" y="272"/>
                    </a:lnTo>
                    <a:lnTo>
                      <a:pt x="1107" y="305"/>
                    </a:lnTo>
                    <a:lnTo>
                      <a:pt x="1047" y="344"/>
                    </a:lnTo>
                    <a:lnTo>
                      <a:pt x="929" y="430"/>
                    </a:lnTo>
                    <a:lnTo>
                      <a:pt x="816" y="524"/>
                    </a:lnTo>
                    <a:lnTo>
                      <a:pt x="708" y="625"/>
                    </a:lnTo>
                    <a:lnTo>
                      <a:pt x="658" y="678"/>
                    </a:lnTo>
                    <a:lnTo>
                      <a:pt x="579" y="762"/>
                    </a:lnTo>
                    <a:lnTo>
                      <a:pt x="466" y="901"/>
                    </a:lnTo>
                    <a:lnTo>
                      <a:pt x="397" y="1002"/>
                    </a:lnTo>
                    <a:lnTo>
                      <a:pt x="334" y="1109"/>
                    </a:lnTo>
                    <a:lnTo>
                      <a:pt x="278" y="1221"/>
                    </a:lnTo>
                    <a:lnTo>
                      <a:pt x="229" y="1341"/>
                    </a:lnTo>
                    <a:lnTo>
                      <a:pt x="188" y="1466"/>
                    </a:lnTo>
                    <a:lnTo>
                      <a:pt x="171" y="1531"/>
                    </a:lnTo>
                    <a:lnTo>
                      <a:pt x="160" y="1580"/>
                    </a:lnTo>
                    <a:lnTo>
                      <a:pt x="141" y="1680"/>
                    </a:lnTo>
                    <a:lnTo>
                      <a:pt x="126" y="1832"/>
                    </a:lnTo>
                    <a:lnTo>
                      <a:pt x="129" y="2039"/>
                    </a:lnTo>
                    <a:lnTo>
                      <a:pt x="155" y="2254"/>
                    </a:lnTo>
                    <a:lnTo>
                      <a:pt x="175" y="2365"/>
                    </a:lnTo>
                    <a:lnTo>
                      <a:pt x="188" y="2429"/>
                    </a:lnTo>
                    <a:lnTo>
                      <a:pt x="223" y="2559"/>
                    </a:lnTo>
                    <a:lnTo>
                      <a:pt x="245" y="2624"/>
                    </a:lnTo>
                    <a:lnTo>
                      <a:pt x="214" y="2621"/>
                    </a:lnTo>
                    <a:lnTo>
                      <a:pt x="154" y="2628"/>
                    </a:lnTo>
                    <a:lnTo>
                      <a:pt x="96" y="2653"/>
                    </a:lnTo>
                    <a:lnTo>
                      <a:pt x="49" y="2700"/>
                    </a:lnTo>
                    <a:lnTo>
                      <a:pt x="15" y="2776"/>
                    </a:lnTo>
                    <a:lnTo>
                      <a:pt x="0" y="2884"/>
                    </a:lnTo>
                    <a:lnTo>
                      <a:pt x="7" y="3030"/>
                    </a:lnTo>
                    <a:lnTo>
                      <a:pt x="41" y="3220"/>
                    </a:lnTo>
                    <a:lnTo>
                      <a:pt x="72" y="3334"/>
                    </a:lnTo>
                    <a:lnTo>
                      <a:pt x="96" y="3417"/>
                    </a:lnTo>
                    <a:lnTo>
                      <a:pt x="145" y="3560"/>
                    </a:lnTo>
                    <a:lnTo>
                      <a:pt x="193" y="3677"/>
                    </a:lnTo>
                    <a:lnTo>
                      <a:pt x="237" y="3766"/>
                    </a:lnTo>
                    <a:lnTo>
                      <a:pt x="282" y="3835"/>
                    </a:lnTo>
                    <a:lnTo>
                      <a:pt x="322" y="3882"/>
                    </a:lnTo>
                    <a:lnTo>
                      <a:pt x="363" y="3913"/>
                    </a:lnTo>
                    <a:lnTo>
                      <a:pt x="400" y="3929"/>
                    </a:lnTo>
                    <a:lnTo>
                      <a:pt x="417" y="39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2536" y="2370"/>
                <a:ext cx="2608" cy="1334"/>
              </a:xfrm>
              <a:custGeom>
                <a:avLst/>
                <a:gdLst>
                  <a:gd name="T0" fmla="*/ 6989 w 7824"/>
                  <a:gd name="T1" fmla="*/ 787 h 4004"/>
                  <a:gd name="T2" fmla="*/ 6551 w 7824"/>
                  <a:gd name="T3" fmla="*/ 644 h 4004"/>
                  <a:gd name="T4" fmla="*/ 5947 w 7824"/>
                  <a:gd name="T5" fmla="*/ 378 h 4004"/>
                  <a:gd name="T6" fmla="*/ 5514 w 7824"/>
                  <a:gd name="T7" fmla="*/ 137 h 4004"/>
                  <a:gd name="T8" fmla="*/ 5302 w 7824"/>
                  <a:gd name="T9" fmla="*/ 0 h 4004"/>
                  <a:gd name="T10" fmla="*/ 4562 w 7824"/>
                  <a:gd name="T11" fmla="*/ 2339 h 4004"/>
                  <a:gd name="T12" fmla="*/ 4458 w 7824"/>
                  <a:gd name="T13" fmla="*/ 2649 h 4004"/>
                  <a:gd name="T14" fmla="*/ 4202 w 7824"/>
                  <a:gd name="T15" fmla="*/ 1613 h 4004"/>
                  <a:gd name="T16" fmla="*/ 4389 w 7824"/>
                  <a:gd name="T17" fmla="*/ 1268 h 4004"/>
                  <a:gd name="T18" fmla="*/ 4449 w 7824"/>
                  <a:gd name="T19" fmla="*/ 1011 h 4004"/>
                  <a:gd name="T20" fmla="*/ 4415 w 7824"/>
                  <a:gd name="T21" fmla="*/ 831 h 4004"/>
                  <a:gd name="T22" fmla="*/ 4315 w 7824"/>
                  <a:gd name="T23" fmla="*/ 713 h 4004"/>
                  <a:gd name="T24" fmla="*/ 4184 w 7824"/>
                  <a:gd name="T25" fmla="*/ 646 h 4004"/>
                  <a:gd name="T26" fmla="*/ 4020 w 7824"/>
                  <a:gd name="T27" fmla="*/ 610 h 4004"/>
                  <a:gd name="T28" fmla="*/ 3913 w 7824"/>
                  <a:gd name="T29" fmla="*/ 605 h 4004"/>
                  <a:gd name="T30" fmla="*/ 3805 w 7824"/>
                  <a:gd name="T31" fmla="*/ 610 h 4004"/>
                  <a:gd name="T32" fmla="*/ 3643 w 7824"/>
                  <a:gd name="T33" fmla="*/ 646 h 4004"/>
                  <a:gd name="T34" fmla="*/ 3510 w 7824"/>
                  <a:gd name="T35" fmla="*/ 713 h 4004"/>
                  <a:gd name="T36" fmla="*/ 3411 w 7824"/>
                  <a:gd name="T37" fmla="*/ 831 h 4004"/>
                  <a:gd name="T38" fmla="*/ 3376 w 7824"/>
                  <a:gd name="T39" fmla="*/ 1011 h 4004"/>
                  <a:gd name="T40" fmla="*/ 3437 w 7824"/>
                  <a:gd name="T41" fmla="*/ 1268 h 4004"/>
                  <a:gd name="T42" fmla="*/ 3624 w 7824"/>
                  <a:gd name="T43" fmla="*/ 1613 h 4004"/>
                  <a:gd name="T44" fmla="*/ 3368 w 7824"/>
                  <a:gd name="T45" fmla="*/ 2649 h 4004"/>
                  <a:gd name="T46" fmla="*/ 3264 w 7824"/>
                  <a:gd name="T47" fmla="*/ 2339 h 4004"/>
                  <a:gd name="T48" fmla="*/ 2522 w 7824"/>
                  <a:gd name="T49" fmla="*/ 0 h 4004"/>
                  <a:gd name="T50" fmla="*/ 2310 w 7824"/>
                  <a:gd name="T51" fmla="*/ 137 h 4004"/>
                  <a:gd name="T52" fmla="*/ 1877 w 7824"/>
                  <a:gd name="T53" fmla="*/ 378 h 4004"/>
                  <a:gd name="T54" fmla="*/ 1273 w 7824"/>
                  <a:gd name="T55" fmla="*/ 644 h 4004"/>
                  <a:gd name="T56" fmla="*/ 835 w 7824"/>
                  <a:gd name="T57" fmla="*/ 787 h 4004"/>
                  <a:gd name="T58" fmla="*/ 677 w 7824"/>
                  <a:gd name="T59" fmla="*/ 830 h 4004"/>
                  <a:gd name="T60" fmla="*/ 449 w 7824"/>
                  <a:gd name="T61" fmla="*/ 942 h 4004"/>
                  <a:gd name="T62" fmla="*/ 278 w 7824"/>
                  <a:gd name="T63" fmla="*/ 1099 h 4004"/>
                  <a:gd name="T64" fmla="*/ 154 w 7824"/>
                  <a:gd name="T65" fmla="*/ 1291 h 4004"/>
                  <a:gd name="T66" fmla="*/ 73 w 7824"/>
                  <a:gd name="T67" fmla="*/ 1502 h 4004"/>
                  <a:gd name="T68" fmla="*/ 16 w 7824"/>
                  <a:gd name="T69" fmla="*/ 1776 h 4004"/>
                  <a:gd name="T70" fmla="*/ 1 w 7824"/>
                  <a:gd name="T71" fmla="*/ 2176 h 4004"/>
                  <a:gd name="T72" fmla="*/ 12 w 7824"/>
                  <a:gd name="T73" fmla="*/ 2329 h 4004"/>
                  <a:gd name="T74" fmla="*/ 75 w 7824"/>
                  <a:gd name="T75" fmla="*/ 2971 h 4004"/>
                  <a:gd name="T76" fmla="*/ 135 w 7824"/>
                  <a:gd name="T77" fmla="*/ 3104 h 4004"/>
                  <a:gd name="T78" fmla="*/ 766 w 7824"/>
                  <a:gd name="T79" fmla="*/ 3409 h 4004"/>
                  <a:gd name="T80" fmla="*/ 1230 w 7824"/>
                  <a:gd name="T81" fmla="*/ 3582 h 4004"/>
                  <a:gd name="T82" fmla="*/ 1805 w 7824"/>
                  <a:gd name="T83" fmla="*/ 3749 h 4004"/>
                  <a:gd name="T84" fmla="*/ 2485 w 7824"/>
                  <a:gd name="T85" fmla="*/ 3890 h 4004"/>
                  <a:gd name="T86" fmla="*/ 3265 w 7824"/>
                  <a:gd name="T87" fmla="*/ 3981 h 4004"/>
                  <a:gd name="T88" fmla="*/ 3913 w 7824"/>
                  <a:gd name="T89" fmla="*/ 4004 h 4004"/>
                  <a:gd name="T90" fmla="*/ 4562 w 7824"/>
                  <a:gd name="T91" fmla="*/ 3982 h 4004"/>
                  <a:gd name="T92" fmla="*/ 5341 w 7824"/>
                  <a:gd name="T93" fmla="*/ 3890 h 4004"/>
                  <a:gd name="T94" fmla="*/ 6021 w 7824"/>
                  <a:gd name="T95" fmla="*/ 3750 h 4004"/>
                  <a:gd name="T96" fmla="*/ 6595 w 7824"/>
                  <a:gd name="T97" fmla="*/ 3583 h 4004"/>
                  <a:gd name="T98" fmla="*/ 7059 w 7824"/>
                  <a:gd name="T99" fmla="*/ 3411 h 4004"/>
                  <a:gd name="T100" fmla="*/ 7690 w 7824"/>
                  <a:gd name="T101" fmla="*/ 3104 h 4004"/>
                  <a:gd name="T102" fmla="*/ 7751 w 7824"/>
                  <a:gd name="T103" fmla="*/ 2971 h 4004"/>
                  <a:gd name="T104" fmla="*/ 7814 w 7824"/>
                  <a:gd name="T105" fmla="*/ 2329 h 4004"/>
                  <a:gd name="T106" fmla="*/ 7824 w 7824"/>
                  <a:gd name="T107" fmla="*/ 2176 h 4004"/>
                  <a:gd name="T108" fmla="*/ 7808 w 7824"/>
                  <a:gd name="T109" fmla="*/ 1776 h 4004"/>
                  <a:gd name="T110" fmla="*/ 7752 w 7824"/>
                  <a:gd name="T111" fmla="*/ 1502 h 4004"/>
                  <a:gd name="T112" fmla="*/ 7670 w 7824"/>
                  <a:gd name="T113" fmla="*/ 1291 h 4004"/>
                  <a:gd name="T114" fmla="*/ 7546 w 7824"/>
                  <a:gd name="T115" fmla="*/ 1099 h 4004"/>
                  <a:gd name="T116" fmla="*/ 7375 w 7824"/>
                  <a:gd name="T117" fmla="*/ 942 h 4004"/>
                  <a:gd name="T118" fmla="*/ 7147 w 7824"/>
                  <a:gd name="T119" fmla="*/ 830 h 4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24" h="4004">
                    <a:moveTo>
                      <a:pt x="7079" y="811"/>
                    </a:moveTo>
                    <a:lnTo>
                      <a:pt x="6989" y="787"/>
                    </a:lnTo>
                    <a:lnTo>
                      <a:pt x="6809" y="733"/>
                    </a:lnTo>
                    <a:lnTo>
                      <a:pt x="6551" y="644"/>
                    </a:lnTo>
                    <a:lnTo>
                      <a:pt x="6231" y="512"/>
                    </a:lnTo>
                    <a:lnTo>
                      <a:pt x="5947" y="378"/>
                    </a:lnTo>
                    <a:lnTo>
                      <a:pt x="5705" y="248"/>
                    </a:lnTo>
                    <a:lnTo>
                      <a:pt x="5514" y="137"/>
                    </a:lnTo>
                    <a:lnTo>
                      <a:pt x="5326" y="18"/>
                    </a:lnTo>
                    <a:lnTo>
                      <a:pt x="5302" y="0"/>
                    </a:lnTo>
                    <a:lnTo>
                      <a:pt x="4680" y="1969"/>
                    </a:lnTo>
                    <a:lnTo>
                      <a:pt x="4562" y="2339"/>
                    </a:lnTo>
                    <a:lnTo>
                      <a:pt x="4560" y="2333"/>
                    </a:lnTo>
                    <a:lnTo>
                      <a:pt x="4458" y="2649"/>
                    </a:lnTo>
                    <a:lnTo>
                      <a:pt x="4129" y="1717"/>
                    </a:lnTo>
                    <a:lnTo>
                      <a:pt x="4202" y="1613"/>
                    </a:lnTo>
                    <a:lnTo>
                      <a:pt x="4314" y="1429"/>
                    </a:lnTo>
                    <a:lnTo>
                      <a:pt x="4389" y="1268"/>
                    </a:lnTo>
                    <a:lnTo>
                      <a:pt x="4433" y="1129"/>
                    </a:lnTo>
                    <a:lnTo>
                      <a:pt x="4449" y="1011"/>
                    </a:lnTo>
                    <a:lnTo>
                      <a:pt x="4442" y="912"/>
                    </a:lnTo>
                    <a:lnTo>
                      <a:pt x="4415" y="831"/>
                    </a:lnTo>
                    <a:lnTo>
                      <a:pt x="4371" y="765"/>
                    </a:lnTo>
                    <a:lnTo>
                      <a:pt x="4315" y="713"/>
                    </a:lnTo>
                    <a:lnTo>
                      <a:pt x="4252" y="674"/>
                    </a:lnTo>
                    <a:lnTo>
                      <a:pt x="4184" y="646"/>
                    </a:lnTo>
                    <a:lnTo>
                      <a:pt x="4115" y="627"/>
                    </a:lnTo>
                    <a:lnTo>
                      <a:pt x="4020" y="610"/>
                    </a:lnTo>
                    <a:lnTo>
                      <a:pt x="3931" y="605"/>
                    </a:lnTo>
                    <a:lnTo>
                      <a:pt x="3913" y="605"/>
                    </a:lnTo>
                    <a:lnTo>
                      <a:pt x="3896" y="605"/>
                    </a:lnTo>
                    <a:lnTo>
                      <a:pt x="3805" y="610"/>
                    </a:lnTo>
                    <a:lnTo>
                      <a:pt x="3710" y="627"/>
                    </a:lnTo>
                    <a:lnTo>
                      <a:pt x="3643" y="646"/>
                    </a:lnTo>
                    <a:lnTo>
                      <a:pt x="3574" y="674"/>
                    </a:lnTo>
                    <a:lnTo>
                      <a:pt x="3510" y="713"/>
                    </a:lnTo>
                    <a:lnTo>
                      <a:pt x="3455" y="765"/>
                    </a:lnTo>
                    <a:lnTo>
                      <a:pt x="3411" y="831"/>
                    </a:lnTo>
                    <a:lnTo>
                      <a:pt x="3383" y="912"/>
                    </a:lnTo>
                    <a:lnTo>
                      <a:pt x="3376" y="1011"/>
                    </a:lnTo>
                    <a:lnTo>
                      <a:pt x="3392" y="1129"/>
                    </a:lnTo>
                    <a:lnTo>
                      <a:pt x="3437" y="1268"/>
                    </a:lnTo>
                    <a:lnTo>
                      <a:pt x="3512" y="1429"/>
                    </a:lnTo>
                    <a:lnTo>
                      <a:pt x="3624" y="1613"/>
                    </a:lnTo>
                    <a:lnTo>
                      <a:pt x="3696" y="1717"/>
                    </a:lnTo>
                    <a:lnTo>
                      <a:pt x="3368" y="2649"/>
                    </a:lnTo>
                    <a:lnTo>
                      <a:pt x="3265" y="2333"/>
                    </a:lnTo>
                    <a:lnTo>
                      <a:pt x="3264" y="2339"/>
                    </a:lnTo>
                    <a:lnTo>
                      <a:pt x="3147" y="1969"/>
                    </a:lnTo>
                    <a:lnTo>
                      <a:pt x="2522" y="0"/>
                    </a:lnTo>
                    <a:lnTo>
                      <a:pt x="2498" y="18"/>
                    </a:lnTo>
                    <a:lnTo>
                      <a:pt x="2310" y="137"/>
                    </a:lnTo>
                    <a:lnTo>
                      <a:pt x="2119" y="248"/>
                    </a:lnTo>
                    <a:lnTo>
                      <a:pt x="1877" y="378"/>
                    </a:lnTo>
                    <a:lnTo>
                      <a:pt x="1593" y="512"/>
                    </a:lnTo>
                    <a:lnTo>
                      <a:pt x="1273" y="644"/>
                    </a:lnTo>
                    <a:lnTo>
                      <a:pt x="1015" y="733"/>
                    </a:lnTo>
                    <a:lnTo>
                      <a:pt x="835" y="787"/>
                    </a:lnTo>
                    <a:lnTo>
                      <a:pt x="745" y="811"/>
                    </a:lnTo>
                    <a:lnTo>
                      <a:pt x="677" y="830"/>
                    </a:lnTo>
                    <a:lnTo>
                      <a:pt x="556" y="879"/>
                    </a:lnTo>
                    <a:lnTo>
                      <a:pt x="449" y="942"/>
                    </a:lnTo>
                    <a:lnTo>
                      <a:pt x="357" y="1016"/>
                    </a:lnTo>
                    <a:lnTo>
                      <a:pt x="278" y="1099"/>
                    </a:lnTo>
                    <a:lnTo>
                      <a:pt x="210" y="1191"/>
                    </a:lnTo>
                    <a:lnTo>
                      <a:pt x="154" y="1291"/>
                    </a:lnTo>
                    <a:lnTo>
                      <a:pt x="109" y="1394"/>
                    </a:lnTo>
                    <a:lnTo>
                      <a:pt x="73" y="1502"/>
                    </a:lnTo>
                    <a:lnTo>
                      <a:pt x="45" y="1612"/>
                    </a:lnTo>
                    <a:lnTo>
                      <a:pt x="16" y="1776"/>
                    </a:lnTo>
                    <a:lnTo>
                      <a:pt x="0" y="1986"/>
                    </a:lnTo>
                    <a:lnTo>
                      <a:pt x="1" y="2176"/>
                    </a:lnTo>
                    <a:lnTo>
                      <a:pt x="7" y="2258"/>
                    </a:lnTo>
                    <a:lnTo>
                      <a:pt x="12" y="2329"/>
                    </a:lnTo>
                    <a:lnTo>
                      <a:pt x="46" y="2706"/>
                    </a:lnTo>
                    <a:lnTo>
                      <a:pt x="75" y="2971"/>
                    </a:lnTo>
                    <a:lnTo>
                      <a:pt x="91" y="3075"/>
                    </a:lnTo>
                    <a:lnTo>
                      <a:pt x="135" y="3104"/>
                    </a:lnTo>
                    <a:lnTo>
                      <a:pt x="491" y="3288"/>
                    </a:lnTo>
                    <a:lnTo>
                      <a:pt x="766" y="3409"/>
                    </a:lnTo>
                    <a:lnTo>
                      <a:pt x="984" y="3496"/>
                    </a:lnTo>
                    <a:lnTo>
                      <a:pt x="1230" y="3582"/>
                    </a:lnTo>
                    <a:lnTo>
                      <a:pt x="1504" y="3668"/>
                    </a:lnTo>
                    <a:lnTo>
                      <a:pt x="1805" y="3749"/>
                    </a:lnTo>
                    <a:lnTo>
                      <a:pt x="2132" y="3824"/>
                    </a:lnTo>
                    <a:lnTo>
                      <a:pt x="2485" y="3890"/>
                    </a:lnTo>
                    <a:lnTo>
                      <a:pt x="2862" y="3943"/>
                    </a:lnTo>
                    <a:lnTo>
                      <a:pt x="3265" y="3981"/>
                    </a:lnTo>
                    <a:lnTo>
                      <a:pt x="3690" y="4003"/>
                    </a:lnTo>
                    <a:lnTo>
                      <a:pt x="3913" y="4004"/>
                    </a:lnTo>
                    <a:lnTo>
                      <a:pt x="4135" y="4003"/>
                    </a:lnTo>
                    <a:lnTo>
                      <a:pt x="4562" y="3982"/>
                    </a:lnTo>
                    <a:lnTo>
                      <a:pt x="4963" y="3943"/>
                    </a:lnTo>
                    <a:lnTo>
                      <a:pt x="5341" y="3890"/>
                    </a:lnTo>
                    <a:lnTo>
                      <a:pt x="5694" y="3825"/>
                    </a:lnTo>
                    <a:lnTo>
                      <a:pt x="6021" y="3750"/>
                    </a:lnTo>
                    <a:lnTo>
                      <a:pt x="6322" y="3668"/>
                    </a:lnTo>
                    <a:lnTo>
                      <a:pt x="6595" y="3583"/>
                    </a:lnTo>
                    <a:lnTo>
                      <a:pt x="6842" y="3496"/>
                    </a:lnTo>
                    <a:lnTo>
                      <a:pt x="7059" y="3411"/>
                    </a:lnTo>
                    <a:lnTo>
                      <a:pt x="7336" y="3288"/>
                    </a:lnTo>
                    <a:lnTo>
                      <a:pt x="7690" y="3104"/>
                    </a:lnTo>
                    <a:lnTo>
                      <a:pt x="7735" y="3075"/>
                    </a:lnTo>
                    <a:lnTo>
                      <a:pt x="7751" y="2971"/>
                    </a:lnTo>
                    <a:lnTo>
                      <a:pt x="7781" y="2706"/>
                    </a:lnTo>
                    <a:lnTo>
                      <a:pt x="7814" y="2329"/>
                    </a:lnTo>
                    <a:lnTo>
                      <a:pt x="7820" y="2258"/>
                    </a:lnTo>
                    <a:lnTo>
                      <a:pt x="7824" y="2176"/>
                    </a:lnTo>
                    <a:lnTo>
                      <a:pt x="7824" y="1986"/>
                    </a:lnTo>
                    <a:lnTo>
                      <a:pt x="7808" y="1776"/>
                    </a:lnTo>
                    <a:lnTo>
                      <a:pt x="7779" y="1612"/>
                    </a:lnTo>
                    <a:lnTo>
                      <a:pt x="7752" y="1502"/>
                    </a:lnTo>
                    <a:lnTo>
                      <a:pt x="7715" y="1394"/>
                    </a:lnTo>
                    <a:lnTo>
                      <a:pt x="7670" y="1291"/>
                    </a:lnTo>
                    <a:lnTo>
                      <a:pt x="7614" y="1191"/>
                    </a:lnTo>
                    <a:lnTo>
                      <a:pt x="7546" y="1099"/>
                    </a:lnTo>
                    <a:lnTo>
                      <a:pt x="7467" y="1016"/>
                    </a:lnTo>
                    <a:lnTo>
                      <a:pt x="7375" y="942"/>
                    </a:lnTo>
                    <a:lnTo>
                      <a:pt x="7268" y="879"/>
                    </a:lnTo>
                    <a:lnTo>
                      <a:pt x="7147" y="830"/>
                    </a:lnTo>
                    <a:lnTo>
                      <a:pt x="7079" y="8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</p:grp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3D8309B-220E-4F90-B697-6E756550EC24}"/>
              </a:ext>
            </a:extLst>
          </p:cNvPr>
          <p:cNvSpPr/>
          <p:nvPr/>
        </p:nvSpPr>
        <p:spPr>
          <a:xfrm>
            <a:off x="537237" y="-313035"/>
            <a:ext cx="240302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b="1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prstClr val="white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Contents</a:t>
            </a:r>
            <a:endParaRPr lang="en-US" altLang="ko-KR" sz="3600" b="1" dirty="0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CB0E9E3-FAB5-4E31-83EE-08A0FE55BB4A}"/>
              </a:ext>
            </a:extLst>
          </p:cNvPr>
          <p:cNvSpPr txBox="1"/>
          <p:nvPr/>
        </p:nvSpPr>
        <p:spPr>
          <a:xfrm>
            <a:off x="4855300" y="2031459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+mj-ea"/>
                <a:ea typeface="+mj-ea"/>
              </a:rPr>
              <a:t>사용자 화면 설계</a:t>
            </a:r>
            <a:endParaRPr lang="en-US" altLang="ko-KR" sz="2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D8B044-987B-412D-9F0E-E268EB20ED52}"/>
              </a:ext>
            </a:extLst>
          </p:cNvPr>
          <p:cNvSpPr txBox="1"/>
          <p:nvPr/>
        </p:nvSpPr>
        <p:spPr>
          <a:xfrm>
            <a:off x="5400251" y="2581731"/>
            <a:ext cx="1773382" cy="169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화면구조도</a:t>
            </a:r>
            <a:endParaRPr lang="en-US" altLang="ko-KR" sz="2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화면설계</a:t>
            </a:r>
          </a:p>
          <a:p>
            <a:pPr algn="ctr">
              <a:lnSpc>
                <a:spcPct val="150000"/>
              </a:lnSpc>
            </a:pPr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31DED22-A21B-49E0-92DF-925937F16A9E}"/>
              </a:ext>
            </a:extLst>
          </p:cNvPr>
          <p:cNvSpPr txBox="1"/>
          <p:nvPr/>
        </p:nvSpPr>
        <p:spPr>
          <a:xfrm>
            <a:off x="4855300" y="4037508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+mj-ea"/>
                <a:ea typeface="+mj-ea"/>
              </a:rPr>
              <a:t>관리자 화면 설계</a:t>
            </a:r>
            <a:endParaRPr lang="en-US" altLang="ko-KR" sz="2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8DF9E7F-48C4-4395-BACD-48AB0AF2B313}"/>
              </a:ext>
            </a:extLst>
          </p:cNvPr>
          <p:cNvSpPr txBox="1"/>
          <p:nvPr/>
        </p:nvSpPr>
        <p:spPr>
          <a:xfrm>
            <a:off x="5400251" y="4560728"/>
            <a:ext cx="1773382" cy="169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화면구조도</a:t>
            </a:r>
            <a:endParaRPr lang="en-US" altLang="ko-KR" sz="2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화면설계</a:t>
            </a:r>
          </a:p>
          <a:p>
            <a:pPr algn="ctr">
              <a:lnSpc>
                <a:spcPct val="150000"/>
              </a:lnSpc>
            </a:pPr>
            <a:endParaRPr lang="ko-KR" altLang="en-US" sz="2400"/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6F9FDCFC-1F50-4DEE-AD12-CEBE66845400}"/>
              </a:ext>
            </a:extLst>
          </p:cNvPr>
          <p:cNvGrpSpPr/>
          <p:nvPr/>
        </p:nvGrpSpPr>
        <p:grpSpPr>
          <a:xfrm>
            <a:off x="3594118" y="3734142"/>
            <a:ext cx="1129952" cy="1129952"/>
            <a:chOff x="3556335" y="3745522"/>
            <a:chExt cx="1129952" cy="1129952"/>
          </a:xfrm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322E9535-654F-4BBD-A5C9-27B16B123A8F}"/>
                </a:ext>
              </a:extLst>
            </p:cNvPr>
            <p:cNvSpPr/>
            <p:nvPr/>
          </p:nvSpPr>
          <p:spPr>
            <a:xfrm>
              <a:off x="3556335" y="3745522"/>
              <a:ext cx="1129952" cy="1129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4B4A6831-AF0E-4C7A-B9C3-0033778646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872"/>
            <a:stretch/>
          </p:blipFill>
          <p:spPr>
            <a:xfrm>
              <a:off x="3700847" y="3952565"/>
              <a:ext cx="840927" cy="715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78" y="1815739"/>
            <a:ext cx="8353064" cy="4176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=""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5" y="101218"/>
            <a:ext cx="3459873" cy="549464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헬스장 </a:t>
            </a:r>
            <a:r>
              <a:rPr lang="en-US" altLang="ko-KR" smtClean="0"/>
              <a:t>Detail View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78092" y="134444"/>
            <a:ext cx="3932237" cy="39485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한 화면에 출력</a:t>
            </a:r>
            <a:r>
              <a:rPr lang="en-US" altLang="ko-KR" smtClean="0"/>
              <a:t>(</a:t>
            </a:r>
            <a:r>
              <a:rPr lang="ko-KR" altLang="en-US" smtClean="0"/>
              <a:t>스크롤뷰</a:t>
            </a:r>
            <a:r>
              <a:rPr lang="en-US" altLang="ko-KR" smtClean="0"/>
              <a:t>) – 3/4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46548"/>
              </p:ext>
            </p:extLst>
          </p:nvPr>
        </p:nvGraphicFramePr>
        <p:xfrm>
          <a:off x="8748250" y="1790425"/>
          <a:ext cx="3138949" cy="423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=""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="" xmlns:a16="http://schemas.microsoft.com/office/drawing/2014/main" val="2334560960"/>
                    </a:ext>
                  </a:extLst>
                </a:gridCol>
              </a:tblGrid>
              <a:tr h="352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963825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헬스장 일정 달력 출력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1784000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각 날짜에 진행하는</a:t>
                      </a:r>
                      <a:r>
                        <a:rPr lang="ko-KR" altLang="en-US" sz="1600" baseline="0" smtClean="0">
                          <a:latin typeface="+mn-lt"/>
                        </a:rPr>
                        <a:t> 헬스장 스케줄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6846961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4866652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529314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9662976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1756979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975282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B1C1F16E-E098-4217-B00A-C1E6B997E32C}"/>
              </a:ext>
            </a:extLst>
          </p:cNvPr>
          <p:cNvSpPr/>
          <p:nvPr/>
        </p:nvSpPr>
        <p:spPr>
          <a:xfrm>
            <a:off x="748163" y="1815739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835E6C0-9254-46F3-BBCB-11A83F5F4ECE}"/>
              </a:ext>
            </a:extLst>
          </p:cNvPr>
          <p:cNvSpPr/>
          <p:nvPr/>
        </p:nvSpPr>
        <p:spPr>
          <a:xfrm>
            <a:off x="3175258" y="3872053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12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78" y="1815739"/>
            <a:ext cx="8353064" cy="4176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52310"/>
              </p:ext>
            </p:extLst>
          </p:nvPr>
        </p:nvGraphicFramePr>
        <p:xfrm>
          <a:off x="8748250" y="1790425"/>
          <a:ext cx="3138949" cy="423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=""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="" xmlns:a16="http://schemas.microsoft.com/office/drawing/2014/main" val="2334560960"/>
                    </a:ext>
                  </a:extLst>
                </a:gridCol>
              </a:tblGrid>
              <a:tr h="352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963825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등록된 주소 및 지도 출력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1784000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후기 내용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6846961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클릭시 후기</a:t>
                      </a:r>
                      <a:r>
                        <a:rPr lang="ko-KR" altLang="en-US" sz="1600" baseline="0" smtClean="0">
                          <a:latin typeface="+mn-lt"/>
                        </a:rPr>
                        <a:t> 등록 모달창 출력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4866652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529314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9662976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1756979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975282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B1C1F16E-E098-4217-B00A-C1E6B997E32C}"/>
              </a:ext>
            </a:extLst>
          </p:cNvPr>
          <p:cNvSpPr/>
          <p:nvPr/>
        </p:nvSpPr>
        <p:spPr>
          <a:xfrm>
            <a:off x="715506" y="188975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835E6C0-9254-46F3-BBCB-11A83F5F4ECE}"/>
              </a:ext>
            </a:extLst>
          </p:cNvPr>
          <p:cNvSpPr/>
          <p:nvPr/>
        </p:nvSpPr>
        <p:spPr>
          <a:xfrm>
            <a:off x="786950" y="502705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8CF3E63C-AAF6-4969-A8DC-FEAB2CB59E62}"/>
              </a:ext>
            </a:extLst>
          </p:cNvPr>
          <p:cNvSpPr/>
          <p:nvPr/>
        </p:nvSpPr>
        <p:spPr>
          <a:xfrm>
            <a:off x="7706051" y="5550639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2" name="제목 3">
            <a:extLst>
              <a:ext uri="{FF2B5EF4-FFF2-40B4-BE49-F238E27FC236}">
                <a16:creationId xmlns=""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5" y="101218"/>
            <a:ext cx="3459873" cy="549464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헬스장 </a:t>
            </a:r>
            <a:r>
              <a:rPr lang="en-US" altLang="ko-KR" smtClean="0"/>
              <a:t>Detail View</a:t>
            </a:r>
            <a:endParaRPr lang="ko-KR" altLang="en-US"/>
          </a:p>
        </p:txBody>
      </p:sp>
      <p:sp>
        <p:nvSpPr>
          <p:cNvPr id="13" name="텍스트 개체 틀 4">
            <a:extLst>
              <a:ext uri="{FF2B5EF4-FFF2-40B4-BE49-F238E27FC236}">
                <a16:creationId xmlns=""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78092" y="134444"/>
            <a:ext cx="3932237" cy="39485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한 화면에 출력</a:t>
            </a:r>
            <a:r>
              <a:rPr lang="en-US" altLang="ko-KR" smtClean="0"/>
              <a:t>(</a:t>
            </a:r>
            <a:r>
              <a:rPr lang="ko-KR" altLang="en-US" smtClean="0"/>
              <a:t>스크롤뷰</a:t>
            </a:r>
            <a:r>
              <a:rPr lang="en-US" altLang="ko-KR" smtClean="0"/>
              <a:t>) – 4/4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25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144386"/>
              </p:ext>
            </p:extLst>
          </p:nvPr>
        </p:nvGraphicFramePr>
        <p:xfrm>
          <a:off x="8748250" y="1790425"/>
          <a:ext cx="3138949" cy="420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=""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="" xmlns:a16="http://schemas.microsoft.com/office/drawing/2014/main" val="2334560960"/>
                    </a:ext>
                  </a:extLst>
                </a:gridCol>
              </a:tblGrid>
              <a:tr h="352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963825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1784000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6846961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4866652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529314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5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9662976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1756979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975282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B1C1F16E-E098-4217-B00A-C1E6B997E32C}"/>
              </a:ext>
            </a:extLst>
          </p:cNvPr>
          <p:cNvSpPr/>
          <p:nvPr/>
        </p:nvSpPr>
        <p:spPr>
          <a:xfrm>
            <a:off x="6606854" y="1060266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835E6C0-9254-46F3-BBCB-11A83F5F4ECE}"/>
              </a:ext>
            </a:extLst>
          </p:cNvPr>
          <p:cNvSpPr/>
          <p:nvPr/>
        </p:nvSpPr>
        <p:spPr>
          <a:xfrm>
            <a:off x="7074521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2854A205-856E-43FB-B6D3-67609D504681}"/>
              </a:ext>
            </a:extLst>
          </p:cNvPr>
          <p:cNvSpPr/>
          <p:nvPr/>
        </p:nvSpPr>
        <p:spPr>
          <a:xfrm>
            <a:off x="7526770" y="1062755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8CF3E63C-AAF6-4969-A8DC-FEAB2CB59E62}"/>
              </a:ext>
            </a:extLst>
          </p:cNvPr>
          <p:cNvSpPr/>
          <p:nvPr/>
        </p:nvSpPr>
        <p:spPr>
          <a:xfrm>
            <a:off x="7910329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A108111-1462-4333-A661-8E5687C27ABA}"/>
              </a:ext>
            </a:extLst>
          </p:cNvPr>
          <p:cNvSpPr/>
          <p:nvPr/>
        </p:nvSpPr>
        <p:spPr>
          <a:xfrm>
            <a:off x="8303488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011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C71E5FE6-3E6D-4092-81AA-962DB5284ABF}"/>
              </a:ext>
            </a:extLst>
          </p:cNvPr>
          <p:cNvGrpSpPr/>
          <p:nvPr/>
        </p:nvGrpSpPr>
        <p:grpSpPr>
          <a:xfrm>
            <a:off x="4320493" y="2887974"/>
            <a:ext cx="3837740" cy="659566"/>
            <a:chOff x="4213353" y="2887974"/>
            <a:chExt cx="3837740" cy="659566"/>
          </a:xfrm>
        </p:grpSpPr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4213353" y="2887974"/>
              <a:ext cx="556502" cy="659566"/>
              <a:chOff x="2536" y="613"/>
              <a:chExt cx="2608" cy="3091"/>
            </a:xfrm>
            <a:solidFill>
              <a:srgbClr val="21212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3151" y="613"/>
                <a:ext cx="1378" cy="1834"/>
              </a:xfrm>
              <a:custGeom>
                <a:avLst/>
                <a:gdLst>
                  <a:gd name="T0" fmla="*/ 449 w 4135"/>
                  <a:gd name="T1" fmla="*/ 4088 h 5500"/>
                  <a:gd name="T2" fmla="*/ 567 w 4135"/>
                  <a:gd name="T3" fmla="*/ 4417 h 5500"/>
                  <a:gd name="T4" fmla="*/ 753 w 4135"/>
                  <a:gd name="T5" fmla="*/ 4739 h 5500"/>
                  <a:gd name="T6" fmla="*/ 1004 w 4135"/>
                  <a:gd name="T7" fmla="*/ 5036 h 5500"/>
                  <a:gd name="T8" fmla="*/ 1316 w 4135"/>
                  <a:gd name="T9" fmla="*/ 5279 h 5500"/>
                  <a:gd name="T10" fmla="*/ 1623 w 4135"/>
                  <a:gd name="T11" fmla="*/ 5425 h 5500"/>
                  <a:gd name="T12" fmla="*/ 1898 w 4135"/>
                  <a:gd name="T13" fmla="*/ 5490 h 5500"/>
                  <a:gd name="T14" fmla="*/ 2234 w 4135"/>
                  <a:gd name="T15" fmla="*/ 5490 h 5500"/>
                  <a:gd name="T16" fmla="*/ 2509 w 4135"/>
                  <a:gd name="T17" fmla="*/ 5423 h 5500"/>
                  <a:gd name="T18" fmla="*/ 2811 w 4135"/>
                  <a:gd name="T19" fmla="*/ 5277 h 5500"/>
                  <a:gd name="T20" fmla="*/ 3124 w 4135"/>
                  <a:gd name="T21" fmla="*/ 5033 h 5500"/>
                  <a:gd name="T22" fmla="*/ 3376 w 4135"/>
                  <a:gd name="T23" fmla="*/ 4738 h 5500"/>
                  <a:gd name="T24" fmla="*/ 3565 w 4135"/>
                  <a:gd name="T25" fmla="*/ 4415 h 5500"/>
                  <a:gd name="T26" fmla="*/ 3686 w 4135"/>
                  <a:gd name="T27" fmla="*/ 4088 h 5500"/>
                  <a:gd name="T28" fmla="*/ 3736 w 4135"/>
                  <a:gd name="T29" fmla="*/ 3929 h 5500"/>
                  <a:gd name="T30" fmla="*/ 3854 w 4135"/>
                  <a:gd name="T31" fmla="*/ 3835 h 5500"/>
                  <a:gd name="T32" fmla="*/ 3989 w 4135"/>
                  <a:gd name="T33" fmla="*/ 3560 h 5500"/>
                  <a:gd name="T34" fmla="*/ 4093 w 4135"/>
                  <a:gd name="T35" fmla="*/ 3217 h 5500"/>
                  <a:gd name="T36" fmla="*/ 4119 w 4135"/>
                  <a:gd name="T37" fmla="*/ 2774 h 5500"/>
                  <a:gd name="T38" fmla="*/ 3981 w 4135"/>
                  <a:gd name="T39" fmla="*/ 2627 h 5500"/>
                  <a:gd name="T40" fmla="*/ 3912 w 4135"/>
                  <a:gd name="T41" fmla="*/ 2556 h 5500"/>
                  <a:gd name="T42" fmla="*/ 3982 w 4135"/>
                  <a:gd name="T43" fmla="*/ 2212 h 5500"/>
                  <a:gd name="T44" fmla="*/ 4002 w 4135"/>
                  <a:gd name="T45" fmla="*/ 1498 h 5500"/>
                  <a:gd name="T46" fmla="*/ 3883 w 4135"/>
                  <a:gd name="T47" fmla="*/ 1045 h 5500"/>
                  <a:gd name="T48" fmla="*/ 3697 w 4135"/>
                  <a:gd name="T49" fmla="*/ 798 h 5500"/>
                  <a:gd name="T50" fmla="*/ 3495 w 4135"/>
                  <a:gd name="T51" fmla="*/ 682 h 5500"/>
                  <a:gd name="T52" fmla="*/ 3420 w 4135"/>
                  <a:gd name="T53" fmla="*/ 661 h 5500"/>
                  <a:gd name="T54" fmla="*/ 3207 w 4135"/>
                  <a:gd name="T55" fmla="*/ 407 h 5500"/>
                  <a:gd name="T56" fmla="*/ 2939 w 4135"/>
                  <a:gd name="T57" fmla="*/ 217 h 5500"/>
                  <a:gd name="T58" fmla="*/ 2690 w 4135"/>
                  <a:gd name="T59" fmla="*/ 99 h 5500"/>
                  <a:gd name="T60" fmla="*/ 2317 w 4135"/>
                  <a:gd name="T61" fmla="*/ 10 h 5500"/>
                  <a:gd name="T62" fmla="*/ 1943 w 4135"/>
                  <a:gd name="T63" fmla="*/ 6 h 5500"/>
                  <a:gd name="T64" fmla="*/ 1639 w 4135"/>
                  <a:gd name="T65" fmla="*/ 52 h 5500"/>
                  <a:gd name="T66" fmla="*/ 1371 w 4135"/>
                  <a:gd name="T67" fmla="*/ 151 h 5500"/>
                  <a:gd name="T68" fmla="*/ 1107 w 4135"/>
                  <a:gd name="T69" fmla="*/ 305 h 5500"/>
                  <a:gd name="T70" fmla="*/ 816 w 4135"/>
                  <a:gd name="T71" fmla="*/ 524 h 5500"/>
                  <a:gd name="T72" fmla="*/ 579 w 4135"/>
                  <a:gd name="T73" fmla="*/ 762 h 5500"/>
                  <a:gd name="T74" fmla="*/ 334 w 4135"/>
                  <a:gd name="T75" fmla="*/ 1109 h 5500"/>
                  <a:gd name="T76" fmla="*/ 188 w 4135"/>
                  <a:gd name="T77" fmla="*/ 1466 h 5500"/>
                  <a:gd name="T78" fmla="*/ 141 w 4135"/>
                  <a:gd name="T79" fmla="*/ 1680 h 5500"/>
                  <a:gd name="T80" fmla="*/ 155 w 4135"/>
                  <a:gd name="T81" fmla="*/ 2254 h 5500"/>
                  <a:gd name="T82" fmla="*/ 223 w 4135"/>
                  <a:gd name="T83" fmla="*/ 2559 h 5500"/>
                  <a:gd name="T84" fmla="*/ 154 w 4135"/>
                  <a:gd name="T85" fmla="*/ 2628 h 5500"/>
                  <a:gd name="T86" fmla="*/ 15 w 4135"/>
                  <a:gd name="T87" fmla="*/ 2776 h 5500"/>
                  <a:gd name="T88" fmla="*/ 41 w 4135"/>
                  <a:gd name="T89" fmla="*/ 3220 h 5500"/>
                  <a:gd name="T90" fmla="*/ 145 w 4135"/>
                  <a:gd name="T91" fmla="*/ 3560 h 5500"/>
                  <a:gd name="T92" fmla="*/ 282 w 4135"/>
                  <a:gd name="T93" fmla="*/ 3835 h 5500"/>
                  <a:gd name="T94" fmla="*/ 400 w 4135"/>
                  <a:gd name="T95" fmla="*/ 3929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35" h="5500">
                    <a:moveTo>
                      <a:pt x="417" y="3931"/>
                    </a:moveTo>
                    <a:lnTo>
                      <a:pt x="426" y="3983"/>
                    </a:lnTo>
                    <a:lnTo>
                      <a:pt x="449" y="4088"/>
                    </a:lnTo>
                    <a:lnTo>
                      <a:pt x="481" y="4196"/>
                    </a:lnTo>
                    <a:lnTo>
                      <a:pt x="521" y="4306"/>
                    </a:lnTo>
                    <a:lnTo>
                      <a:pt x="567" y="4417"/>
                    </a:lnTo>
                    <a:lnTo>
                      <a:pt x="622" y="4526"/>
                    </a:lnTo>
                    <a:lnTo>
                      <a:pt x="684" y="4634"/>
                    </a:lnTo>
                    <a:lnTo>
                      <a:pt x="753" y="4739"/>
                    </a:lnTo>
                    <a:lnTo>
                      <a:pt x="829" y="4843"/>
                    </a:lnTo>
                    <a:lnTo>
                      <a:pt x="913" y="4941"/>
                    </a:lnTo>
                    <a:lnTo>
                      <a:pt x="1004" y="5036"/>
                    </a:lnTo>
                    <a:lnTo>
                      <a:pt x="1102" y="5124"/>
                    </a:lnTo>
                    <a:lnTo>
                      <a:pt x="1205" y="5205"/>
                    </a:lnTo>
                    <a:lnTo>
                      <a:pt x="1316" y="5279"/>
                    </a:lnTo>
                    <a:lnTo>
                      <a:pt x="1434" y="5344"/>
                    </a:lnTo>
                    <a:lnTo>
                      <a:pt x="1558" y="5400"/>
                    </a:lnTo>
                    <a:lnTo>
                      <a:pt x="1623" y="5425"/>
                    </a:lnTo>
                    <a:lnTo>
                      <a:pt x="1678" y="5442"/>
                    </a:lnTo>
                    <a:lnTo>
                      <a:pt x="1787" y="5471"/>
                    </a:lnTo>
                    <a:lnTo>
                      <a:pt x="1898" y="5490"/>
                    </a:lnTo>
                    <a:lnTo>
                      <a:pt x="2010" y="5500"/>
                    </a:lnTo>
                    <a:lnTo>
                      <a:pt x="2123" y="5500"/>
                    </a:lnTo>
                    <a:lnTo>
                      <a:pt x="2234" y="5490"/>
                    </a:lnTo>
                    <a:lnTo>
                      <a:pt x="2346" y="5471"/>
                    </a:lnTo>
                    <a:lnTo>
                      <a:pt x="2455" y="5442"/>
                    </a:lnTo>
                    <a:lnTo>
                      <a:pt x="2509" y="5423"/>
                    </a:lnTo>
                    <a:lnTo>
                      <a:pt x="2572" y="5399"/>
                    </a:lnTo>
                    <a:lnTo>
                      <a:pt x="2695" y="5343"/>
                    </a:lnTo>
                    <a:lnTo>
                      <a:pt x="2811" y="5277"/>
                    </a:lnTo>
                    <a:lnTo>
                      <a:pt x="2922" y="5203"/>
                    </a:lnTo>
                    <a:lnTo>
                      <a:pt x="3026" y="5121"/>
                    </a:lnTo>
                    <a:lnTo>
                      <a:pt x="3124" y="5033"/>
                    </a:lnTo>
                    <a:lnTo>
                      <a:pt x="3215" y="4940"/>
                    </a:lnTo>
                    <a:lnTo>
                      <a:pt x="3300" y="4840"/>
                    </a:lnTo>
                    <a:lnTo>
                      <a:pt x="3376" y="4738"/>
                    </a:lnTo>
                    <a:lnTo>
                      <a:pt x="3446" y="4631"/>
                    </a:lnTo>
                    <a:lnTo>
                      <a:pt x="3510" y="4525"/>
                    </a:lnTo>
                    <a:lnTo>
                      <a:pt x="3565" y="4415"/>
                    </a:lnTo>
                    <a:lnTo>
                      <a:pt x="3613" y="4306"/>
                    </a:lnTo>
                    <a:lnTo>
                      <a:pt x="3652" y="4196"/>
                    </a:lnTo>
                    <a:lnTo>
                      <a:pt x="3686" y="4088"/>
                    </a:lnTo>
                    <a:lnTo>
                      <a:pt x="3710" y="3983"/>
                    </a:lnTo>
                    <a:lnTo>
                      <a:pt x="3719" y="3931"/>
                    </a:lnTo>
                    <a:lnTo>
                      <a:pt x="3736" y="3929"/>
                    </a:lnTo>
                    <a:lnTo>
                      <a:pt x="3773" y="3913"/>
                    </a:lnTo>
                    <a:lnTo>
                      <a:pt x="3812" y="3882"/>
                    </a:lnTo>
                    <a:lnTo>
                      <a:pt x="3854" y="3835"/>
                    </a:lnTo>
                    <a:lnTo>
                      <a:pt x="3899" y="3766"/>
                    </a:lnTo>
                    <a:lnTo>
                      <a:pt x="3943" y="3675"/>
                    </a:lnTo>
                    <a:lnTo>
                      <a:pt x="3989" y="3560"/>
                    </a:lnTo>
                    <a:lnTo>
                      <a:pt x="4038" y="3416"/>
                    </a:lnTo>
                    <a:lnTo>
                      <a:pt x="4063" y="3332"/>
                    </a:lnTo>
                    <a:lnTo>
                      <a:pt x="4093" y="3217"/>
                    </a:lnTo>
                    <a:lnTo>
                      <a:pt x="4128" y="3028"/>
                    </a:lnTo>
                    <a:lnTo>
                      <a:pt x="4135" y="2883"/>
                    </a:lnTo>
                    <a:lnTo>
                      <a:pt x="4119" y="2774"/>
                    </a:lnTo>
                    <a:lnTo>
                      <a:pt x="4084" y="2699"/>
                    </a:lnTo>
                    <a:lnTo>
                      <a:pt x="4037" y="2651"/>
                    </a:lnTo>
                    <a:lnTo>
                      <a:pt x="3981" y="2627"/>
                    </a:lnTo>
                    <a:lnTo>
                      <a:pt x="3920" y="2619"/>
                    </a:lnTo>
                    <a:lnTo>
                      <a:pt x="3890" y="2621"/>
                    </a:lnTo>
                    <a:lnTo>
                      <a:pt x="3912" y="2556"/>
                    </a:lnTo>
                    <a:lnTo>
                      <a:pt x="3946" y="2426"/>
                    </a:lnTo>
                    <a:lnTo>
                      <a:pt x="3959" y="2362"/>
                    </a:lnTo>
                    <a:lnTo>
                      <a:pt x="3982" y="2212"/>
                    </a:lnTo>
                    <a:lnTo>
                      <a:pt x="4010" y="1941"/>
                    </a:lnTo>
                    <a:lnTo>
                      <a:pt x="4015" y="1704"/>
                    </a:lnTo>
                    <a:lnTo>
                      <a:pt x="4002" y="1498"/>
                    </a:lnTo>
                    <a:lnTo>
                      <a:pt x="3975" y="1320"/>
                    </a:lnTo>
                    <a:lnTo>
                      <a:pt x="3935" y="1171"/>
                    </a:lnTo>
                    <a:lnTo>
                      <a:pt x="3883" y="1045"/>
                    </a:lnTo>
                    <a:lnTo>
                      <a:pt x="3825" y="943"/>
                    </a:lnTo>
                    <a:lnTo>
                      <a:pt x="3762" y="861"/>
                    </a:lnTo>
                    <a:lnTo>
                      <a:pt x="3697" y="798"/>
                    </a:lnTo>
                    <a:lnTo>
                      <a:pt x="3634" y="750"/>
                    </a:lnTo>
                    <a:lnTo>
                      <a:pt x="3575" y="716"/>
                    </a:lnTo>
                    <a:lnTo>
                      <a:pt x="3495" y="682"/>
                    </a:lnTo>
                    <a:lnTo>
                      <a:pt x="3431" y="670"/>
                    </a:lnTo>
                    <a:lnTo>
                      <a:pt x="3425" y="668"/>
                    </a:lnTo>
                    <a:lnTo>
                      <a:pt x="3420" y="661"/>
                    </a:lnTo>
                    <a:lnTo>
                      <a:pt x="3366" y="579"/>
                    </a:lnTo>
                    <a:lnTo>
                      <a:pt x="3284" y="482"/>
                    </a:lnTo>
                    <a:lnTo>
                      <a:pt x="3207" y="407"/>
                    </a:lnTo>
                    <a:lnTo>
                      <a:pt x="3115" y="331"/>
                    </a:lnTo>
                    <a:lnTo>
                      <a:pt x="3003" y="255"/>
                    </a:lnTo>
                    <a:lnTo>
                      <a:pt x="2939" y="217"/>
                    </a:lnTo>
                    <a:lnTo>
                      <a:pt x="2893" y="191"/>
                    </a:lnTo>
                    <a:lnTo>
                      <a:pt x="2797" y="142"/>
                    </a:lnTo>
                    <a:lnTo>
                      <a:pt x="2690" y="99"/>
                    </a:lnTo>
                    <a:lnTo>
                      <a:pt x="2575" y="62"/>
                    </a:lnTo>
                    <a:lnTo>
                      <a:pt x="2451" y="32"/>
                    </a:lnTo>
                    <a:lnTo>
                      <a:pt x="2317" y="10"/>
                    </a:lnTo>
                    <a:lnTo>
                      <a:pt x="2175" y="0"/>
                    </a:lnTo>
                    <a:lnTo>
                      <a:pt x="2022" y="0"/>
                    </a:lnTo>
                    <a:lnTo>
                      <a:pt x="1943" y="6"/>
                    </a:lnTo>
                    <a:lnTo>
                      <a:pt x="1889" y="8"/>
                    </a:lnTo>
                    <a:lnTo>
                      <a:pt x="1787" y="21"/>
                    </a:lnTo>
                    <a:lnTo>
                      <a:pt x="1639" y="52"/>
                    </a:lnTo>
                    <a:lnTo>
                      <a:pt x="1545" y="80"/>
                    </a:lnTo>
                    <a:lnTo>
                      <a:pt x="1485" y="102"/>
                    </a:lnTo>
                    <a:lnTo>
                      <a:pt x="1371" y="151"/>
                    </a:lnTo>
                    <a:lnTo>
                      <a:pt x="1261" y="207"/>
                    </a:lnTo>
                    <a:lnTo>
                      <a:pt x="1156" y="272"/>
                    </a:lnTo>
                    <a:lnTo>
                      <a:pt x="1107" y="305"/>
                    </a:lnTo>
                    <a:lnTo>
                      <a:pt x="1047" y="344"/>
                    </a:lnTo>
                    <a:lnTo>
                      <a:pt x="929" y="430"/>
                    </a:lnTo>
                    <a:lnTo>
                      <a:pt x="816" y="524"/>
                    </a:lnTo>
                    <a:lnTo>
                      <a:pt x="708" y="625"/>
                    </a:lnTo>
                    <a:lnTo>
                      <a:pt x="658" y="678"/>
                    </a:lnTo>
                    <a:lnTo>
                      <a:pt x="579" y="762"/>
                    </a:lnTo>
                    <a:lnTo>
                      <a:pt x="466" y="901"/>
                    </a:lnTo>
                    <a:lnTo>
                      <a:pt x="397" y="1002"/>
                    </a:lnTo>
                    <a:lnTo>
                      <a:pt x="334" y="1109"/>
                    </a:lnTo>
                    <a:lnTo>
                      <a:pt x="278" y="1221"/>
                    </a:lnTo>
                    <a:lnTo>
                      <a:pt x="229" y="1341"/>
                    </a:lnTo>
                    <a:lnTo>
                      <a:pt x="188" y="1466"/>
                    </a:lnTo>
                    <a:lnTo>
                      <a:pt x="171" y="1531"/>
                    </a:lnTo>
                    <a:lnTo>
                      <a:pt x="160" y="1580"/>
                    </a:lnTo>
                    <a:lnTo>
                      <a:pt x="141" y="1680"/>
                    </a:lnTo>
                    <a:lnTo>
                      <a:pt x="126" y="1832"/>
                    </a:lnTo>
                    <a:lnTo>
                      <a:pt x="129" y="2039"/>
                    </a:lnTo>
                    <a:lnTo>
                      <a:pt x="155" y="2254"/>
                    </a:lnTo>
                    <a:lnTo>
                      <a:pt x="175" y="2365"/>
                    </a:lnTo>
                    <a:lnTo>
                      <a:pt x="188" y="2429"/>
                    </a:lnTo>
                    <a:lnTo>
                      <a:pt x="223" y="2559"/>
                    </a:lnTo>
                    <a:lnTo>
                      <a:pt x="245" y="2624"/>
                    </a:lnTo>
                    <a:lnTo>
                      <a:pt x="214" y="2621"/>
                    </a:lnTo>
                    <a:lnTo>
                      <a:pt x="154" y="2628"/>
                    </a:lnTo>
                    <a:lnTo>
                      <a:pt x="96" y="2653"/>
                    </a:lnTo>
                    <a:lnTo>
                      <a:pt x="49" y="2700"/>
                    </a:lnTo>
                    <a:lnTo>
                      <a:pt x="15" y="2776"/>
                    </a:lnTo>
                    <a:lnTo>
                      <a:pt x="0" y="2884"/>
                    </a:lnTo>
                    <a:lnTo>
                      <a:pt x="7" y="3030"/>
                    </a:lnTo>
                    <a:lnTo>
                      <a:pt x="41" y="3220"/>
                    </a:lnTo>
                    <a:lnTo>
                      <a:pt x="72" y="3334"/>
                    </a:lnTo>
                    <a:lnTo>
                      <a:pt x="96" y="3417"/>
                    </a:lnTo>
                    <a:lnTo>
                      <a:pt x="145" y="3560"/>
                    </a:lnTo>
                    <a:lnTo>
                      <a:pt x="193" y="3677"/>
                    </a:lnTo>
                    <a:lnTo>
                      <a:pt x="237" y="3766"/>
                    </a:lnTo>
                    <a:lnTo>
                      <a:pt x="282" y="3835"/>
                    </a:lnTo>
                    <a:lnTo>
                      <a:pt x="322" y="3882"/>
                    </a:lnTo>
                    <a:lnTo>
                      <a:pt x="363" y="3913"/>
                    </a:lnTo>
                    <a:lnTo>
                      <a:pt x="400" y="3929"/>
                    </a:lnTo>
                    <a:lnTo>
                      <a:pt x="417" y="39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2536" y="2370"/>
                <a:ext cx="2608" cy="1334"/>
              </a:xfrm>
              <a:custGeom>
                <a:avLst/>
                <a:gdLst>
                  <a:gd name="T0" fmla="*/ 6989 w 7824"/>
                  <a:gd name="T1" fmla="*/ 787 h 4004"/>
                  <a:gd name="T2" fmla="*/ 6551 w 7824"/>
                  <a:gd name="T3" fmla="*/ 644 h 4004"/>
                  <a:gd name="T4" fmla="*/ 5947 w 7824"/>
                  <a:gd name="T5" fmla="*/ 378 h 4004"/>
                  <a:gd name="T6" fmla="*/ 5514 w 7824"/>
                  <a:gd name="T7" fmla="*/ 137 h 4004"/>
                  <a:gd name="T8" fmla="*/ 5302 w 7824"/>
                  <a:gd name="T9" fmla="*/ 0 h 4004"/>
                  <a:gd name="T10" fmla="*/ 4562 w 7824"/>
                  <a:gd name="T11" fmla="*/ 2339 h 4004"/>
                  <a:gd name="T12" fmla="*/ 4458 w 7824"/>
                  <a:gd name="T13" fmla="*/ 2649 h 4004"/>
                  <a:gd name="T14" fmla="*/ 4202 w 7824"/>
                  <a:gd name="T15" fmla="*/ 1613 h 4004"/>
                  <a:gd name="T16" fmla="*/ 4389 w 7824"/>
                  <a:gd name="T17" fmla="*/ 1268 h 4004"/>
                  <a:gd name="T18" fmla="*/ 4449 w 7824"/>
                  <a:gd name="T19" fmla="*/ 1011 h 4004"/>
                  <a:gd name="T20" fmla="*/ 4415 w 7824"/>
                  <a:gd name="T21" fmla="*/ 831 h 4004"/>
                  <a:gd name="T22" fmla="*/ 4315 w 7824"/>
                  <a:gd name="T23" fmla="*/ 713 h 4004"/>
                  <a:gd name="T24" fmla="*/ 4184 w 7824"/>
                  <a:gd name="T25" fmla="*/ 646 h 4004"/>
                  <a:gd name="T26" fmla="*/ 4020 w 7824"/>
                  <a:gd name="T27" fmla="*/ 610 h 4004"/>
                  <a:gd name="T28" fmla="*/ 3913 w 7824"/>
                  <a:gd name="T29" fmla="*/ 605 h 4004"/>
                  <a:gd name="T30" fmla="*/ 3805 w 7824"/>
                  <a:gd name="T31" fmla="*/ 610 h 4004"/>
                  <a:gd name="T32" fmla="*/ 3643 w 7824"/>
                  <a:gd name="T33" fmla="*/ 646 h 4004"/>
                  <a:gd name="T34" fmla="*/ 3510 w 7824"/>
                  <a:gd name="T35" fmla="*/ 713 h 4004"/>
                  <a:gd name="T36" fmla="*/ 3411 w 7824"/>
                  <a:gd name="T37" fmla="*/ 831 h 4004"/>
                  <a:gd name="T38" fmla="*/ 3376 w 7824"/>
                  <a:gd name="T39" fmla="*/ 1011 h 4004"/>
                  <a:gd name="T40" fmla="*/ 3437 w 7824"/>
                  <a:gd name="T41" fmla="*/ 1268 h 4004"/>
                  <a:gd name="T42" fmla="*/ 3624 w 7824"/>
                  <a:gd name="T43" fmla="*/ 1613 h 4004"/>
                  <a:gd name="T44" fmla="*/ 3368 w 7824"/>
                  <a:gd name="T45" fmla="*/ 2649 h 4004"/>
                  <a:gd name="T46" fmla="*/ 3264 w 7824"/>
                  <a:gd name="T47" fmla="*/ 2339 h 4004"/>
                  <a:gd name="T48" fmla="*/ 2522 w 7824"/>
                  <a:gd name="T49" fmla="*/ 0 h 4004"/>
                  <a:gd name="T50" fmla="*/ 2310 w 7824"/>
                  <a:gd name="T51" fmla="*/ 137 h 4004"/>
                  <a:gd name="T52" fmla="*/ 1877 w 7824"/>
                  <a:gd name="T53" fmla="*/ 378 h 4004"/>
                  <a:gd name="T54" fmla="*/ 1273 w 7824"/>
                  <a:gd name="T55" fmla="*/ 644 h 4004"/>
                  <a:gd name="T56" fmla="*/ 835 w 7824"/>
                  <a:gd name="T57" fmla="*/ 787 h 4004"/>
                  <a:gd name="T58" fmla="*/ 677 w 7824"/>
                  <a:gd name="T59" fmla="*/ 830 h 4004"/>
                  <a:gd name="T60" fmla="*/ 449 w 7824"/>
                  <a:gd name="T61" fmla="*/ 942 h 4004"/>
                  <a:gd name="T62" fmla="*/ 278 w 7824"/>
                  <a:gd name="T63" fmla="*/ 1099 h 4004"/>
                  <a:gd name="T64" fmla="*/ 154 w 7824"/>
                  <a:gd name="T65" fmla="*/ 1291 h 4004"/>
                  <a:gd name="T66" fmla="*/ 73 w 7824"/>
                  <a:gd name="T67" fmla="*/ 1502 h 4004"/>
                  <a:gd name="T68" fmla="*/ 16 w 7824"/>
                  <a:gd name="T69" fmla="*/ 1776 h 4004"/>
                  <a:gd name="T70" fmla="*/ 1 w 7824"/>
                  <a:gd name="T71" fmla="*/ 2176 h 4004"/>
                  <a:gd name="T72" fmla="*/ 12 w 7824"/>
                  <a:gd name="T73" fmla="*/ 2329 h 4004"/>
                  <a:gd name="T74" fmla="*/ 75 w 7824"/>
                  <a:gd name="T75" fmla="*/ 2971 h 4004"/>
                  <a:gd name="T76" fmla="*/ 135 w 7824"/>
                  <a:gd name="T77" fmla="*/ 3104 h 4004"/>
                  <a:gd name="T78" fmla="*/ 766 w 7824"/>
                  <a:gd name="T79" fmla="*/ 3409 h 4004"/>
                  <a:gd name="T80" fmla="*/ 1230 w 7824"/>
                  <a:gd name="T81" fmla="*/ 3582 h 4004"/>
                  <a:gd name="T82" fmla="*/ 1805 w 7824"/>
                  <a:gd name="T83" fmla="*/ 3749 h 4004"/>
                  <a:gd name="T84" fmla="*/ 2485 w 7824"/>
                  <a:gd name="T85" fmla="*/ 3890 h 4004"/>
                  <a:gd name="T86" fmla="*/ 3265 w 7824"/>
                  <a:gd name="T87" fmla="*/ 3981 h 4004"/>
                  <a:gd name="T88" fmla="*/ 3913 w 7824"/>
                  <a:gd name="T89" fmla="*/ 4004 h 4004"/>
                  <a:gd name="T90" fmla="*/ 4562 w 7824"/>
                  <a:gd name="T91" fmla="*/ 3982 h 4004"/>
                  <a:gd name="T92" fmla="*/ 5341 w 7824"/>
                  <a:gd name="T93" fmla="*/ 3890 h 4004"/>
                  <a:gd name="T94" fmla="*/ 6021 w 7824"/>
                  <a:gd name="T95" fmla="*/ 3750 h 4004"/>
                  <a:gd name="T96" fmla="*/ 6595 w 7824"/>
                  <a:gd name="T97" fmla="*/ 3583 h 4004"/>
                  <a:gd name="T98" fmla="*/ 7059 w 7824"/>
                  <a:gd name="T99" fmla="*/ 3411 h 4004"/>
                  <a:gd name="T100" fmla="*/ 7690 w 7824"/>
                  <a:gd name="T101" fmla="*/ 3104 h 4004"/>
                  <a:gd name="T102" fmla="*/ 7751 w 7824"/>
                  <a:gd name="T103" fmla="*/ 2971 h 4004"/>
                  <a:gd name="T104" fmla="*/ 7814 w 7824"/>
                  <a:gd name="T105" fmla="*/ 2329 h 4004"/>
                  <a:gd name="T106" fmla="*/ 7824 w 7824"/>
                  <a:gd name="T107" fmla="*/ 2176 h 4004"/>
                  <a:gd name="T108" fmla="*/ 7808 w 7824"/>
                  <a:gd name="T109" fmla="*/ 1776 h 4004"/>
                  <a:gd name="T110" fmla="*/ 7752 w 7824"/>
                  <a:gd name="T111" fmla="*/ 1502 h 4004"/>
                  <a:gd name="T112" fmla="*/ 7670 w 7824"/>
                  <a:gd name="T113" fmla="*/ 1291 h 4004"/>
                  <a:gd name="T114" fmla="*/ 7546 w 7824"/>
                  <a:gd name="T115" fmla="*/ 1099 h 4004"/>
                  <a:gd name="T116" fmla="*/ 7375 w 7824"/>
                  <a:gd name="T117" fmla="*/ 942 h 4004"/>
                  <a:gd name="T118" fmla="*/ 7147 w 7824"/>
                  <a:gd name="T119" fmla="*/ 830 h 4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24" h="4004">
                    <a:moveTo>
                      <a:pt x="7079" y="811"/>
                    </a:moveTo>
                    <a:lnTo>
                      <a:pt x="6989" y="787"/>
                    </a:lnTo>
                    <a:lnTo>
                      <a:pt x="6809" y="733"/>
                    </a:lnTo>
                    <a:lnTo>
                      <a:pt x="6551" y="644"/>
                    </a:lnTo>
                    <a:lnTo>
                      <a:pt x="6231" y="512"/>
                    </a:lnTo>
                    <a:lnTo>
                      <a:pt x="5947" y="378"/>
                    </a:lnTo>
                    <a:lnTo>
                      <a:pt x="5705" y="248"/>
                    </a:lnTo>
                    <a:lnTo>
                      <a:pt x="5514" y="137"/>
                    </a:lnTo>
                    <a:lnTo>
                      <a:pt x="5326" y="18"/>
                    </a:lnTo>
                    <a:lnTo>
                      <a:pt x="5302" y="0"/>
                    </a:lnTo>
                    <a:lnTo>
                      <a:pt x="4680" y="1969"/>
                    </a:lnTo>
                    <a:lnTo>
                      <a:pt x="4562" y="2339"/>
                    </a:lnTo>
                    <a:lnTo>
                      <a:pt x="4560" y="2333"/>
                    </a:lnTo>
                    <a:lnTo>
                      <a:pt x="4458" y="2649"/>
                    </a:lnTo>
                    <a:lnTo>
                      <a:pt x="4129" y="1717"/>
                    </a:lnTo>
                    <a:lnTo>
                      <a:pt x="4202" y="1613"/>
                    </a:lnTo>
                    <a:lnTo>
                      <a:pt x="4314" y="1429"/>
                    </a:lnTo>
                    <a:lnTo>
                      <a:pt x="4389" y="1268"/>
                    </a:lnTo>
                    <a:lnTo>
                      <a:pt x="4433" y="1129"/>
                    </a:lnTo>
                    <a:lnTo>
                      <a:pt x="4449" y="1011"/>
                    </a:lnTo>
                    <a:lnTo>
                      <a:pt x="4442" y="912"/>
                    </a:lnTo>
                    <a:lnTo>
                      <a:pt x="4415" y="831"/>
                    </a:lnTo>
                    <a:lnTo>
                      <a:pt x="4371" y="765"/>
                    </a:lnTo>
                    <a:lnTo>
                      <a:pt x="4315" y="713"/>
                    </a:lnTo>
                    <a:lnTo>
                      <a:pt x="4252" y="674"/>
                    </a:lnTo>
                    <a:lnTo>
                      <a:pt x="4184" y="646"/>
                    </a:lnTo>
                    <a:lnTo>
                      <a:pt x="4115" y="627"/>
                    </a:lnTo>
                    <a:lnTo>
                      <a:pt x="4020" y="610"/>
                    </a:lnTo>
                    <a:lnTo>
                      <a:pt x="3931" y="605"/>
                    </a:lnTo>
                    <a:lnTo>
                      <a:pt x="3913" y="605"/>
                    </a:lnTo>
                    <a:lnTo>
                      <a:pt x="3896" y="605"/>
                    </a:lnTo>
                    <a:lnTo>
                      <a:pt x="3805" y="610"/>
                    </a:lnTo>
                    <a:lnTo>
                      <a:pt x="3710" y="627"/>
                    </a:lnTo>
                    <a:lnTo>
                      <a:pt x="3643" y="646"/>
                    </a:lnTo>
                    <a:lnTo>
                      <a:pt x="3574" y="674"/>
                    </a:lnTo>
                    <a:lnTo>
                      <a:pt x="3510" y="713"/>
                    </a:lnTo>
                    <a:lnTo>
                      <a:pt x="3455" y="765"/>
                    </a:lnTo>
                    <a:lnTo>
                      <a:pt x="3411" y="831"/>
                    </a:lnTo>
                    <a:lnTo>
                      <a:pt x="3383" y="912"/>
                    </a:lnTo>
                    <a:lnTo>
                      <a:pt x="3376" y="1011"/>
                    </a:lnTo>
                    <a:lnTo>
                      <a:pt x="3392" y="1129"/>
                    </a:lnTo>
                    <a:lnTo>
                      <a:pt x="3437" y="1268"/>
                    </a:lnTo>
                    <a:lnTo>
                      <a:pt x="3512" y="1429"/>
                    </a:lnTo>
                    <a:lnTo>
                      <a:pt x="3624" y="1613"/>
                    </a:lnTo>
                    <a:lnTo>
                      <a:pt x="3696" y="1717"/>
                    </a:lnTo>
                    <a:lnTo>
                      <a:pt x="3368" y="2649"/>
                    </a:lnTo>
                    <a:lnTo>
                      <a:pt x="3265" y="2333"/>
                    </a:lnTo>
                    <a:lnTo>
                      <a:pt x="3264" y="2339"/>
                    </a:lnTo>
                    <a:lnTo>
                      <a:pt x="3147" y="1969"/>
                    </a:lnTo>
                    <a:lnTo>
                      <a:pt x="2522" y="0"/>
                    </a:lnTo>
                    <a:lnTo>
                      <a:pt x="2498" y="18"/>
                    </a:lnTo>
                    <a:lnTo>
                      <a:pt x="2310" y="137"/>
                    </a:lnTo>
                    <a:lnTo>
                      <a:pt x="2119" y="248"/>
                    </a:lnTo>
                    <a:lnTo>
                      <a:pt x="1877" y="378"/>
                    </a:lnTo>
                    <a:lnTo>
                      <a:pt x="1593" y="512"/>
                    </a:lnTo>
                    <a:lnTo>
                      <a:pt x="1273" y="644"/>
                    </a:lnTo>
                    <a:lnTo>
                      <a:pt x="1015" y="733"/>
                    </a:lnTo>
                    <a:lnTo>
                      <a:pt x="835" y="787"/>
                    </a:lnTo>
                    <a:lnTo>
                      <a:pt x="745" y="811"/>
                    </a:lnTo>
                    <a:lnTo>
                      <a:pt x="677" y="830"/>
                    </a:lnTo>
                    <a:lnTo>
                      <a:pt x="556" y="879"/>
                    </a:lnTo>
                    <a:lnTo>
                      <a:pt x="449" y="942"/>
                    </a:lnTo>
                    <a:lnTo>
                      <a:pt x="357" y="1016"/>
                    </a:lnTo>
                    <a:lnTo>
                      <a:pt x="278" y="1099"/>
                    </a:lnTo>
                    <a:lnTo>
                      <a:pt x="210" y="1191"/>
                    </a:lnTo>
                    <a:lnTo>
                      <a:pt x="154" y="1291"/>
                    </a:lnTo>
                    <a:lnTo>
                      <a:pt x="109" y="1394"/>
                    </a:lnTo>
                    <a:lnTo>
                      <a:pt x="73" y="1502"/>
                    </a:lnTo>
                    <a:lnTo>
                      <a:pt x="45" y="1612"/>
                    </a:lnTo>
                    <a:lnTo>
                      <a:pt x="16" y="1776"/>
                    </a:lnTo>
                    <a:lnTo>
                      <a:pt x="0" y="1986"/>
                    </a:lnTo>
                    <a:lnTo>
                      <a:pt x="1" y="2176"/>
                    </a:lnTo>
                    <a:lnTo>
                      <a:pt x="7" y="2258"/>
                    </a:lnTo>
                    <a:lnTo>
                      <a:pt x="12" y="2329"/>
                    </a:lnTo>
                    <a:lnTo>
                      <a:pt x="46" y="2706"/>
                    </a:lnTo>
                    <a:lnTo>
                      <a:pt x="75" y="2971"/>
                    </a:lnTo>
                    <a:lnTo>
                      <a:pt x="91" y="3075"/>
                    </a:lnTo>
                    <a:lnTo>
                      <a:pt x="135" y="3104"/>
                    </a:lnTo>
                    <a:lnTo>
                      <a:pt x="491" y="3288"/>
                    </a:lnTo>
                    <a:lnTo>
                      <a:pt x="766" y="3409"/>
                    </a:lnTo>
                    <a:lnTo>
                      <a:pt x="984" y="3496"/>
                    </a:lnTo>
                    <a:lnTo>
                      <a:pt x="1230" y="3582"/>
                    </a:lnTo>
                    <a:lnTo>
                      <a:pt x="1504" y="3668"/>
                    </a:lnTo>
                    <a:lnTo>
                      <a:pt x="1805" y="3749"/>
                    </a:lnTo>
                    <a:lnTo>
                      <a:pt x="2132" y="3824"/>
                    </a:lnTo>
                    <a:lnTo>
                      <a:pt x="2485" y="3890"/>
                    </a:lnTo>
                    <a:lnTo>
                      <a:pt x="2862" y="3943"/>
                    </a:lnTo>
                    <a:lnTo>
                      <a:pt x="3265" y="3981"/>
                    </a:lnTo>
                    <a:lnTo>
                      <a:pt x="3690" y="4003"/>
                    </a:lnTo>
                    <a:lnTo>
                      <a:pt x="3913" y="4004"/>
                    </a:lnTo>
                    <a:lnTo>
                      <a:pt x="4135" y="4003"/>
                    </a:lnTo>
                    <a:lnTo>
                      <a:pt x="4562" y="3982"/>
                    </a:lnTo>
                    <a:lnTo>
                      <a:pt x="4963" y="3943"/>
                    </a:lnTo>
                    <a:lnTo>
                      <a:pt x="5341" y="3890"/>
                    </a:lnTo>
                    <a:lnTo>
                      <a:pt x="5694" y="3825"/>
                    </a:lnTo>
                    <a:lnTo>
                      <a:pt x="6021" y="3750"/>
                    </a:lnTo>
                    <a:lnTo>
                      <a:pt x="6322" y="3668"/>
                    </a:lnTo>
                    <a:lnTo>
                      <a:pt x="6595" y="3583"/>
                    </a:lnTo>
                    <a:lnTo>
                      <a:pt x="6842" y="3496"/>
                    </a:lnTo>
                    <a:lnTo>
                      <a:pt x="7059" y="3411"/>
                    </a:lnTo>
                    <a:lnTo>
                      <a:pt x="7336" y="3288"/>
                    </a:lnTo>
                    <a:lnTo>
                      <a:pt x="7690" y="3104"/>
                    </a:lnTo>
                    <a:lnTo>
                      <a:pt x="7735" y="3075"/>
                    </a:lnTo>
                    <a:lnTo>
                      <a:pt x="7751" y="2971"/>
                    </a:lnTo>
                    <a:lnTo>
                      <a:pt x="7781" y="2706"/>
                    </a:lnTo>
                    <a:lnTo>
                      <a:pt x="7814" y="2329"/>
                    </a:lnTo>
                    <a:lnTo>
                      <a:pt x="7820" y="2258"/>
                    </a:lnTo>
                    <a:lnTo>
                      <a:pt x="7824" y="2176"/>
                    </a:lnTo>
                    <a:lnTo>
                      <a:pt x="7824" y="1986"/>
                    </a:lnTo>
                    <a:lnTo>
                      <a:pt x="7808" y="1776"/>
                    </a:lnTo>
                    <a:lnTo>
                      <a:pt x="7779" y="1612"/>
                    </a:lnTo>
                    <a:lnTo>
                      <a:pt x="7752" y="1502"/>
                    </a:lnTo>
                    <a:lnTo>
                      <a:pt x="7715" y="1394"/>
                    </a:lnTo>
                    <a:lnTo>
                      <a:pt x="7670" y="1291"/>
                    </a:lnTo>
                    <a:lnTo>
                      <a:pt x="7614" y="1191"/>
                    </a:lnTo>
                    <a:lnTo>
                      <a:pt x="7546" y="1099"/>
                    </a:lnTo>
                    <a:lnTo>
                      <a:pt x="7467" y="1016"/>
                    </a:lnTo>
                    <a:lnTo>
                      <a:pt x="7375" y="942"/>
                    </a:lnTo>
                    <a:lnTo>
                      <a:pt x="7268" y="879"/>
                    </a:lnTo>
                    <a:lnTo>
                      <a:pt x="7147" y="830"/>
                    </a:lnTo>
                    <a:lnTo>
                      <a:pt x="7079" y="8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CB0E9E3-FAB5-4E31-83EE-08A0FE55BB4A}"/>
                </a:ext>
              </a:extLst>
            </p:cNvPr>
            <p:cNvSpPr txBox="1"/>
            <p:nvPr/>
          </p:nvSpPr>
          <p:spPr>
            <a:xfrm>
              <a:off x="5187809" y="3001277"/>
              <a:ext cx="28632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solidFill>
                    <a:schemeClr val="bg1"/>
                  </a:solidFill>
                  <a:latin typeface="+mj-ea"/>
                  <a:ea typeface="+mj-ea"/>
                </a:rPr>
                <a:t>관리자 화면 설계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7ECB7D10-25B9-4B0C-BC35-F3691BCADA66}"/>
              </a:ext>
            </a:extLst>
          </p:cNvPr>
          <p:cNvGrpSpPr/>
          <p:nvPr/>
        </p:nvGrpSpPr>
        <p:grpSpPr>
          <a:xfrm>
            <a:off x="3956020" y="2697911"/>
            <a:ext cx="1129952" cy="1129952"/>
            <a:chOff x="3556335" y="3745522"/>
            <a:chExt cx="1129952" cy="1129952"/>
          </a:xfrm>
        </p:grpSpPr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65F04E17-B82B-4736-B34F-8E70F58D840C}"/>
                </a:ext>
              </a:extLst>
            </p:cNvPr>
            <p:cNvSpPr/>
            <p:nvPr/>
          </p:nvSpPr>
          <p:spPr>
            <a:xfrm>
              <a:off x="3556335" y="3745522"/>
              <a:ext cx="1129952" cy="1129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="" xmlns:a16="http://schemas.microsoft.com/office/drawing/2014/main" id="{BF8E262A-4CEA-4EC7-9C61-DD85FD68F5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872"/>
            <a:stretch/>
          </p:blipFill>
          <p:spPr>
            <a:xfrm>
              <a:off x="3700847" y="3952565"/>
              <a:ext cx="840927" cy="715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209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C71E5FE6-3E6D-4092-81AA-962DB5284ABF}"/>
              </a:ext>
            </a:extLst>
          </p:cNvPr>
          <p:cNvGrpSpPr/>
          <p:nvPr/>
        </p:nvGrpSpPr>
        <p:grpSpPr>
          <a:xfrm>
            <a:off x="4033767" y="2697911"/>
            <a:ext cx="4124466" cy="1129952"/>
            <a:chOff x="3926627" y="2697911"/>
            <a:chExt cx="4124466" cy="1129952"/>
          </a:xfrm>
        </p:grpSpPr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4600CB46-BD6F-4A6A-8396-16DEAB4ABF4C}"/>
                </a:ext>
              </a:extLst>
            </p:cNvPr>
            <p:cNvGrpSpPr/>
            <p:nvPr/>
          </p:nvGrpSpPr>
          <p:grpSpPr>
            <a:xfrm>
              <a:off x="3926627" y="2697911"/>
              <a:ext cx="1129952" cy="1129952"/>
              <a:chOff x="10576809" y="3515330"/>
              <a:chExt cx="1129952" cy="1129952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576809" y="3515330"/>
                <a:ext cx="1129952" cy="1129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grpSp>
            <p:nvGrpSpPr>
              <p:cNvPr id="7" name="Group 4"/>
              <p:cNvGrpSpPr>
                <a:grpSpLocks noChangeAspect="1"/>
              </p:cNvGrpSpPr>
              <p:nvPr/>
            </p:nvGrpSpPr>
            <p:grpSpPr bwMode="auto">
              <a:xfrm>
                <a:off x="10863535" y="3705393"/>
                <a:ext cx="556502" cy="659566"/>
                <a:chOff x="2536" y="613"/>
                <a:chExt cx="2608" cy="3091"/>
              </a:xfrm>
              <a:solidFill>
                <a:srgbClr val="212121"/>
              </a:solidFill>
            </p:grpSpPr>
            <p:sp>
              <p:nvSpPr>
                <p:cNvPr id="10" name="Freeform 5"/>
                <p:cNvSpPr>
                  <a:spLocks/>
                </p:cNvSpPr>
                <p:nvPr/>
              </p:nvSpPr>
              <p:spPr bwMode="auto">
                <a:xfrm>
                  <a:off x="3151" y="613"/>
                  <a:ext cx="1378" cy="1834"/>
                </a:xfrm>
                <a:custGeom>
                  <a:avLst/>
                  <a:gdLst>
                    <a:gd name="T0" fmla="*/ 449 w 4135"/>
                    <a:gd name="T1" fmla="*/ 4088 h 5500"/>
                    <a:gd name="T2" fmla="*/ 567 w 4135"/>
                    <a:gd name="T3" fmla="*/ 4417 h 5500"/>
                    <a:gd name="T4" fmla="*/ 753 w 4135"/>
                    <a:gd name="T5" fmla="*/ 4739 h 5500"/>
                    <a:gd name="T6" fmla="*/ 1004 w 4135"/>
                    <a:gd name="T7" fmla="*/ 5036 h 5500"/>
                    <a:gd name="T8" fmla="*/ 1316 w 4135"/>
                    <a:gd name="T9" fmla="*/ 5279 h 5500"/>
                    <a:gd name="T10" fmla="*/ 1623 w 4135"/>
                    <a:gd name="T11" fmla="*/ 5425 h 5500"/>
                    <a:gd name="T12" fmla="*/ 1898 w 4135"/>
                    <a:gd name="T13" fmla="*/ 5490 h 5500"/>
                    <a:gd name="T14" fmla="*/ 2234 w 4135"/>
                    <a:gd name="T15" fmla="*/ 5490 h 5500"/>
                    <a:gd name="T16" fmla="*/ 2509 w 4135"/>
                    <a:gd name="T17" fmla="*/ 5423 h 5500"/>
                    <a:gd name="T18" fmla="*/ 2811 w 4135"/>
                    <a:gd name="T19" fmla="*/ 5277 h 5500"/>
                    <a:gd name="T20" fmla="*/ 3124 w 4135"/>
                    <a:gd name="T21" fmla="*/ 5033 h 5500"/>
                    <a:gd name="T22" fmla="*/ 3376 w 4135"/>
                    <a:gd name="T23" fmla="*/ 4738 h 5500"/>
                    <a:gd name="T24" fmla="*/ 3565 w 4135"/>
                    <a:gd name="T25" fmla="*/ 4415 h 5500"/>
                    <a:gd name="T26" fmla="*/ 3686 w 4135"/>
                    <a:gd name="T27" fmla="*/ 4088 h 5500"/>
                    <a:gd name="T28" fmla="*/ 3736 w 4135"/>
                    <a:gd name="T29" fmla="*/ 3929 h 5500"/>
                    <a:gd name="T30" fmla="*/ 3854 w 4135"/>
                    <a:gd name="T31" fmla="*/ 3835 h 5500"/>
                    <a:gd name="T32" fmla="*/ 3989 w 4135"/>
                    <a:gd name="T33" fmla="*/ 3560 h 5500"/>
                    <a:gd name="T34" fmla="*/ 4093 w 4135"/>
                    <a:gd name="T35" fmla="*/ 3217 h 5500"/>
                    <a:gd name="T36" fmla="*/ 4119 w 4135"/>
                    <a:gd name="T37" fmla="*/ 2774 h 5500"/>
                    <a:gd name="T38" fmla="*/ 3981 w 4135"/>
                    <a:gd name="T39" fmla="*/ 2627 h 5500"/>
                    <a:gd name="T40" fmla="*/ 3912 w 4135"/>
                    <a:gd name="T41" fmla="*/ 2556 h 5500"/>
                    <a:gd name="T42" fmla="*/ 3982 w 4135"/>
                    <a:gd name="T43" fmla="*/ 2212 h 5500"/>
                    <a:gd name="T44" fmla="*/ 4002 w 4135"/>
                    <a:gd name="T45" fmla="*/ 1498 h 5500"/>
                    <a:gd name="T46" fmla="*/ 3883 w 4135"/>
                    <a:gd name="T47" fmla="*/ 1045 h 5500"/>
                    <a:gd name="T48" fmla="*/ 3697 w 4135"/>
                    <a:gd name="T49" fmla="*/ 798 h 5500"/>
                    <a:gd name="T50" fmla="*/ 3495 w 4135"/>
                    <a:gd name="T51" fmla="*/ 682 h 5500"/>
                    <a:gd name="T52" fmla="*/ 3420 w 4135"/>
                    <a:gd name="T53" fmla="*/ 661 h 5500"/>
                    <a:gd name="T54" fmla="*/ 3207 w 4135"/>
                    <a:gd name="T55" fmla="*/ 407 h 5500"/>
                    <a:gd name="T56" fmla="*/ 2939 w 4135"/>
                    <a:gd name="T57" fmla="*/ 217 h 5500"/>
                    <a:gd name="T58" fmla="*/ 2690 w 4135"/>
                    <a:gd name="T59" fmla="*/ 99 h 5500"/>
                    <a:gd name="T60" fmla="*/ 2317 w 4135"/>
                    <a:gd name="T61" fmla="*/ 10 h 5500"/>
                    <a:gd name="T62" fmla="*/ 1943 w 4135"/>
                    <a:gd name="T63" fmla="*/ 6 h 5500"/>
                    <a:gd name="T64" fmla="*/ 1639 w 4135"/>
                    <a:gd name="T65" fmla="*/ 52 h 5500"/>
                    <a:gd name="T66" fmla="*/ 1371 w 4135"/>
                    <a:gd name="T67" fmla="*/ 151 h 5500"/>
                    <a:gd name="T68" fmla="*/ 1107 w 4135"/>
                    <a:gd name="T69" fmla="*/ 305 h 5500"/>
                    <a:gd name="T70" fmla="*/ 816 w 4135"/>
                    <a:gd name="T71" fmla="*/ 524 h 5500"/>
                    <a:gd name="T72" fmla="*/ 579 w 4135"/>
                    <a:gd name="T73" fmla="*/ 762 h 5500"/>
                    <a:gd name="T74" fmla="*/ 334 w 4135"/>
                    <a:gd name="T75" fmla="*/ 1109 h 5500"/>
                    <a:gd name="T76" fmla="*/ 188 w 4135"/>
                    <a:gd name="T77" fmla="*/ 1466 h 5500"/>
                    <a:gd name="T78" fmla="*/ 141 w 4135"/>
                    <a:gd name="T79" fmla="*/ 1680 h 5500"/>
                    <a:gd name="T80" fmla="*/ 155 w 4135"/>
                    <a:gd name="T81" fmla="*/ 2254 h 5500"/>
                    <a:gd name="T82" fmla="*/ 223 w 4135"/>
                    <a:gd name="T83" fmla="*/ 2559 h 5500"/>
                    <a:gd name="T84" fmla="*/ 154 w 4135"/>
                    <a:gd name="T85" fmla="*/ 2628 h 5500"/>
                    <a:gd name="T86" fmla="*/ 15 w 4135"/>
                    <a:gd name="T87" fmla="*/ 2776 h 5500"/>
                    <a:gd name="T88" fmla="*/ 41 w 4135"/>
                    <a:gd name="T89" fmla="*/ 3220 h 5500"/>
                    <a:gd name="T90" fmla="*/ 145 w 4135"/>
                    <a:gd name="T91" fmla="*/ 3560 h 5500"/>
                    <a:gd name="T92" fmla="*/ 282 w 4135"/>
                    <a:gd name="T93" fmla="*/ 3835 h 5500"/>
                    <a:gd name="T94" fmla="*/ 400 w 4135"/>
                    <a:gd name="T95" fmla="*/ 3929 h 5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135" h="5500">
                      <a:moveTo>
                        <a:pt x="417" y="3931"/>
                      </a:moveTo>
                      <a:lnTo>
                        <a:pt x="426" y="3983"/>
                      </a:lnTo>
                      <a:lnTo>
                        <a:pt x="449" y="4088"/>
                      </a:lnTo>
                      <a:lnTo>
                        <a:pt x="481" y="4196"/>
                      </a:lnTo>
                      <a:lnTo>
                        <a:pt x="521" y="4306"/>
                      </a:lnTo>
                      <a:lnTo>
                        <a:pt x="567" y="4417"/>
                      </a:lnTo>
                      <a:lnTo>
                        <a:pt x="622" y="4526"/>
                      </a:lnTo>
                      <a:lnTo>
                        <a:pt x="684" y="4634"/>
                      </a:lnTo>
                      <a:lnTo>
                        <a:pt x="753" y="4739"/>
                      </a:lnTo>
                      <a:lnTo>
                        <a:pt x="829" y="4843"/>
                      </a:lnTo>
                      <a:lnTo>
                        <a:pt x="913" y="4941"/>
                      </a:lnTo>
                      <a:lnTo>
                        <a:pt x="1004" y="5036"/>
                      </a:lnTo>
                      <a:lnTo>
                        <a:pt x="1102" y="5124"/>
                      </a:lnTo>
                      <a:lnTo>
                        <a:pt x="1205" y="5205"/>
                      </a:lnTo>
                      <a:lnTo>
                        <a:pt x="1316" y="5279"/>
                      </a:lnTo>
                      <a:lnTo>
                        <a:pt x="1434" y="5344"/>
                      </a:lnTo>
                      <a:lnTo>
                        <a:pt x="1558" y="5400"/>
                      </a:lnTo>
                      <a:lnTo>
                        <a:pt x="1623" y="5425"/>
                      </a:lnTo>
                      <a:lnTo>
                        <a:pt x="1678" y="5442"/>
                      </a:lnTo>
                      <a:lnTo>
                        <a:pt x="1787" y="5471"/>
                      </a:lnTo>
                      <a:lnTo>
                        <a:pt x="1898" y="5490"/>
                      </a:lnTo>
                      <a:lnTo>
                        <a:pt x="2010" y="5500"/>
                      </a:lnTo>
                      <a:lnTo>
                        <a:pt x="2123" y="5500"/>
                      </a:lnTo>
                      <a:lnTo>
                        <a:pt x="2234" y="5490"/>
                      </a:lnTo>
                      <a:lnTo>
                        <a:pt x="2346" y="5471"/>
                      </a:lnTo>
                      <a:lnTo>
                        <a:pt x="2455" y="5442"/>
                      </a:lnTo>
                      <a:lnTo>
                        <a:pt x="2509" y="5423"/>
                      </a:lnTo>
                      <a:lnTo>
                        <a:pt x="2572" y="5399"/>
                      </a:lnTo>
                      <a:lnTo>
                        <a:pt x="2695" y="5343"/>
                      </a:lnTo>
                      <a:lnTo>
                        <a:pt x="2811" y="5277"/>
                      </a:lnTo>
                      <a:lnTo>
                        <a:pt x="2922" y="5203"/>
                      </a:lnTo>
                      <a:lnTo>
                        <a:pt x="3026" y="5121"/>
                      </a:lnTo>
                      <a:lnTo>
                        <a:pt x="3124" y="5033"/>
                      </a:lnTo>
                      <a:lnTo>
                        <a:pt x="3215" y="4940"/>
                      </a:lnTo>
                      <a:lnTo>
                        <a:pt x="3300" y="4840"/>
                      </a:lnTo>
                      <a:lnTo>
                        <a:pt x="3376" y="4738"/>
                      </a:lnTo>
                      <a:lnTo>
                        <a:pt x="3446" y="4631"/>
                      </a:lnTo>
                      <a:lnTo>
                        <a:pt x="3510" y="4525"/>
                      </a:lnTo>
                      <a:lnTo>
                        <a:pt x="3565" y="4415"/>
                      </a:lnTo>
                      <a:lnTo>
                        <a:pt x="3613" y="4306"/>
                      </a:lnTo>
                      <a:lnTo>
                        <a:pt x="3652" y="4196"/>
                      </a:lnTo>
                      <a:lnTo>
                        <a:pt x="3686" y="4088"/>
                      </a:lnTo>
                      <a:lnTo>
                        <a:pt x="3710" y="3983"/>
                      </a:lnTo>
                      <a:lnTo>
                        <a:pt x="3719" y="3931"/>
                      </a:lnTo>
                      <a:lnTo>
                        <a:pt x="3736" y="3929"/>
                      </a:lnTo>
                      <a:lnTo>
                        <a:pt x="3773" y="3913"/>
                      </a:lnTo>
                      <a:lnTo>
                        <a:pt x="3812" y="3882"/>
                      </a:lnTo>
                      <a:lnTo>
                        <a:pt x="3854" y="3835"/>
                      </a:lnTo>
                      <a:lnTo>
                        <a:pt x="3899" y="3766"/>
                      </a:lnTo>
                      <a:lnTo>
                        <a:pt x="3943" y="3675"/>
                      </a:lnTo>
                      <a:lnTo>
                        <a:pt x="3989" y="3560"/>
                      </a:lnTo>
                      <a:lnTo>
                        <a:pt x="4038" y="3416"/>
                      </a:lnTo>
                      <a:lnTo>
                        <a:pt x="4063" y="3332"/>
                      </a:lnTo>
                      <a:lnTo>
                        <a:pt x="4093" y="3217"/>
                      </a:lnTo>
                      <a:lnTo>
                        <a:pt x="4128" y="3028"/>
                      </a:lnTo>
                      <a:lnTo>
                        <a:pt x="4135" y="2883"/>
                      </a:lnTo>
                      <a:lnTo>
                        <a:pt x="4119" y="2774"/>
                      </a:lnTo>
                      <a:lnTo>
                        <a:pt x="4084" y="2699"/>
                      </a:lnTo>
                      <a:lnTo>
                        <a:pt x="4037" y="2651"/>
                      </a:lnTo>
                      <a:lnTo>
                        <a:pt x="3981" y="2627"/>
                      </a:lnTo>
                      <a:lnTo>
                        <a:pt x="3920" y="2619"/>
                      </a:lnTo>
                      <a:lnTo>
                        <a:pt x="3890" y="2621"/>
                      </a:lnTo>
                      <a:lnTo>
                        <a:pt x="3912" y="2556"/>
                      </a:lnTo>
                      <a:lnTo>
                        <a:pt x="3946" y="2426"/>
                      </a:lnTo>
                      <a:lnTo>
                        <a:pt x="3959" y="2362"/>
                      </a:lnTo>
                      <a:lnTo>
                        <a:pt x="3982" y="2212"/>
                      </a:lnTo>
                      <a:lnTo>
                        <a:pt x="4010" y="1941"/>
                      </a:lnTo>
                      <a:lnTo>
                        <a:pt x="4015" y="1704"/>
                      </a:lnTo>
                      <a:lnTo>
                        <a:pt x="4002" y="1498"/>
                      </a:lnTo>
                      <a:lnTo>
                        <a:pt x="3975" y="1320"/>
                      </a:lnTo>
                      <a:lnTo>
                        <a:pt x="3935" y="1171"/>
                      </a:lnTo>
                      <a:lnTo>
                        <a:pt x="3883" y="1045"/>
                      </a:lnTo>
                      <a:lnTo>
                        <a:pt x="3825" y="943"/>
                      </a:lnTo>
                      <a:lnTo>
                        <a:pt x="3762" y="861"/>
                      </a:lnTo>
                      <a:lnTo>
                        <a:pt x="3697" y="798"/>
                      </a:lnTo>
                      <a:lnTo>
                        <a:pt x="3634" y="750"/>
                      </a:lnTo>
                      <a:lnTo>
                        <a:pt x="3575" y="716"/>
                      </a:lnTo>
                      <a:lnTo>
                        <a:pt x="3495" y="682"/>
                      </a:lnTo>
                      <a:lnTo>
                        <a:pt x="3431" y="670"/>
                      </a:lnTo>
                      <a:lnTo>
                        <a:pt x="3425" y="668"/>
                      </a:lnTo>
                      <a:lnTo>
                        <a:pt x="3420" y="661"/>
                      </a:lnTo>
                      <a:lnTo>
                        <a:pt x="3366" y="579"/>
                      </a:lnTo>
                      <a:lnTo>
                        <a:pt x="3284" y="482"/>
                      </a:lnTo>
                      <a:lnTo>
                        <a:pt x="3207" y="407"/>
                      </a:lnTo>
                      <a:lnTo>
                        <a:pt x="3115" y="331"/>
                      </a:lnTo>
                      <a:lnTo>
                        <a:pt x="3003" y="255"/>
                      </a:lnTo>
                      <a:lnTo>
                        <a:pt x="2939" y="217"/>
                      </a:lnTo>
                      <a:lnTo>
                        <a:pt x="2893" y="191"/>
                      </a:lnTo>
                      <a:lnTo>
                        <a:pt x="2797" y="142"/>
                      </a:lnTo>
                      <a:lnTo>
                        <a:pt x="2690" y="99"/>
                      </a:lnTo>
                      <a:lnTo>
                        <a:pt x="2575" y="62"/>
                      </a:lnTo>
                      <a:lnTo>
                        <a:pt x="2451" y="32"/>
                      </a:lnTo>
                      <a:lnTo>
                        <a:pt x="2317" y="10"/>
                      </a:lnTo>
                      <a:lnTo>
                        <a:pt x="2175" y="0"/>
                      </a:lnTo>
                      <a:lnTo>
                        <a:pt x="2022" y="0"/>
                      </a:lnTo>
                      <a:lnTo>
                        <a:pt x="1943" y="6"/>
                      </a:lnTo>
                      <a:lnTo>
                        <a:pt x="1889" y="8"/>
                      </a:lnTo>
                      <a:lnTo>
                        <a:pt x="1787" y="21"/>
                      </a:lnTo>
                      <a:lnTo>
                        <a:pt x="1639" y="52"/>
                      </a:lnTo>
                      <a:lnTo>
                        <a:pt x="1545" y="80"/>
                      </a:lnTo>
                      <a:lnTo>
                        <a:pt x="1485" y="102"/>
                      </a:lnTo>
                      <a:lnTo>
                        <a:pt x="1371" y="151"/>
                      </a:lnTo>
                      <a:lnTo>
                        <a:pt x="1261" y="207"/>
                      </a:lnTo>
                      <a:lnTo>
                        <a:pt x="1156" y="272"/>
                      </a:lnTo>
                      <a:lnTo>
                        <a:pt x="1107" y="305"/>
                      </a:lnTo>
                      <a:lnTo>
                        <a:pt x="1047" y="344"/>
                      </a:lnTo>
                      <a:lnTo>
                        <a:pt x="929" y="430"/>
                      </a:lnTo>
                      <a:lnTo>
                        <a:pt x="816" y="524"/>
                      </a:lnTo>
                      <a:lnTo>
                        <a:pt x="708" y="625"/>
                      </a:lnTo>
                      <a:lnTo>
                        <a:pt x="658" y="678"/>
                      </a:lnTo>
                      <a:lnTo>
                        <a:pt x="579" y="762"/>
                      </a:lnTo>
                      <a:lnTo>
                        <a:pt x="466" y="901"/>
                      </a:lnTo>
                      <a:lnTo>
                        <a:pt x="397" y="1002"/>
                      </a:lnTo>
                      <a:lnTo>
                        <a:pt x="334" y="1109"/>
                      </a:lnTo>
                      <a:lnTo>
                        <a:pt x="278" y="1221"/>
                      </a:lnTo>
                      <a:lnTo>
                        <a:pt x="229" y="1341"/>
                      </a:lnTo>
                      <a:lnTo>
                        <a:pt x="188" y="1466"/>
                      </a:lnTo>
                      <a:lnTo>
                        <a:pt x="171" y="1531"/>
                      </a:lnTo>
                      <a:lnTo>
                        <a:pt x="160" y="1580"/>
                      </a:lnTo>
                      <a:lnTo>
                        <a:pt x="141" y="1680"/>
                      </a:lnTo>
                      <a:lnTo>
                        <a:pt x="126" y="1832"/>
                      </a:lnTo>
                      <a:lnTo>
                        <a:pt x="129" y="2039"/>
                      </a:lnTo>
                      <a:lnTo>
                        <a:pt x="155" y="2254"/>
                      </a:lnTo>
                      <a:lnTo>
                        <a:pt x="175" y="2365"/>
                      </a:lnTo>
                      <a:lnTo>
                        <a:pt x="188" y="2429"/>
                      </a:lnTo>
                      <a:lnTo>
                        <a:pt x="223" y="2559"/>
                      </a:lnTo>
                      <a:lnTo>
                        <a:pt x="245" y="2624"/>
                      </a:lnTo>
                      <a:lnTo>
                        <a:pt x="214" y="2621"/>
                      </a:lnTo>
                      <a:lnTo>
                        <a:pt x="154" y="2628"/>
                      </a:lnTo>
                      <a:lnTo>
                        <a:pt x="96" y="2653"/>
                      </a:lnTo>
                      <a:lnTo>
                        <a:pt x="49" y="2700"/>
                      </a:lnTo>
                      <a:lnTo>
                        <a:pt x="15" y="2776"/>
                      </a:lnTo>
                      <a:lnTo>
                        <a:pt x="0" y="2884"/>
                      </a:lnTo>
                      <a:lnTo>
                        <a:pt x="7" y="3030"/>
                      </a:lnTo>
                      <a:lnTo>
                        <a:pt x="41" y="3220"/>
                      </a:lnTo>
                      <a:lnTo>
                        <a:pt x="72" y="3334"/>
                      </a:lnTo>
                      <a:lnTo>
                        <a:pt x="96" y="3417"/>
                      </a:lnTo>
                      <a:lnTo>
                        <a:pt x="145" y="3560"/>
                      </a:lnTo>
                      <a:lnTo>
                        <a:pt x="193" y="3677"/>
                      </a:lnTo>
                      <a:lnTo>
                        <a:pt x="237" y="3766"/>
                      </a:lnTo>
                      <a:lnTo>
                        <a:pt x="282" y="3835"/>
                      </a:lnTo>
                      <a:lnTo>
                        <a:pt x="322" y="3882"/>
                      </a:lnTo>
                      <a:lnTo>
                        <a:pt x="363" y="3913"/>
                      </a:lnTo>
                      <a:lnTo>
                        <a:pt x="400" y="3929"/>
                      </a:lnTo>
                      <a:lnTo>
                        <a:pt x="417" y="393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THE정고딕130" panose="02020603020101020101" pitchFamily="18" charset="-127"/>
                    <a:ea typeface="THE정고딕130" panose="02020603020101020101" pitchFamily="18" charset="-127"/>
                  </a:endParaRPr>
                </a:p>
              </p:txBody>
            </p:sp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2536" y="2370"/>
                  <a:ext cx="2608" cy="1334"/>
                </a:xfrm>
                <a:custGeom>
                  <a:avLst/>
                  <a:gdLst>
                    <a:gd name="T0" fmla="*/ 6989 w 7824"/>
                    <a:gd name="T1" fmla="*/ 787 h 4004"/>
                    <a:gd name="T2" fmla="*/ 6551 w 7824"/>
                    <a:gd name="T3" fmla="*/ 644 h 4004"/>
                    <a:gd name="T4" fmla="*/ 5947 w 7824"/>
                    <a:gd name="T5" fmla="*/ 378 h 4004"/>
                    <a:gd name="T6" fmla="*/ 5514 w 7824"/>
                    <a:gd name="T7" fmla="*/ 137 h 4004"/>
                    <a:gd name="T8" fmla="*/ 5302 w 7824"/>
                    <a:gd name="T9" fmla="*/ 0 h 4004"/>
                    <a:gd name="T10" fmla="*/ 4562 w 7824"/>
                    <a:gd name="T11" fmla="*/ 2339 h 4004"/>
                    <a:gd name="T12" fmla="*/ 4458 w 7824"/>
                    <a:gd name="T13" fmla="*/ 2649 h 4004"/>
                    <a:gd name="T14" fmla="*/ 4202 w 7824"/>
                    <a:gd name="T15" fmla="*/ 1613 h 4004"/>
                    <a:gd name="T16" fmla="*/ 4389 w 7824"/>
                    <a:gd name="T17" fmla="*/ 1268 h 4004"/>
                    <a:gd name="T18" fmla="*/ 4449 w 7824"/>
                    <a:gd name="T19" fmla="*/ 1011 h 4004"/>
                    <a:gd name="T20" fmla="*/ 4415 w 7824"/>
                    <a:gd name="T21" fmla="*/ 831 h 4004"/>
                    <a:gd name="T22" fmla="*/ 4315 w 7824"/>
                    <a:gd name="T23" fmla="*/ 713 h 4004"/>
                    <a:gd name="T24" fmla="*/ 4184 w 7824"/>
                    <a:gd name="T25" fmla="*/ 646 h 4004"/>
                    <a:gd name="T26" fmla="*/ 4020 w 7824"/>
                    <a:gd name="T27" fmla="*/ 610 h 4004"/>
                    <a:gd name="T28" fmla="*/ 3913 w 7824"/>
                    <a:gd name="T29" fmla="*/ 605 h 4004"/>
                    <a:gd name="T30" fmla="*/ 3805 w 7824"/>
                    <a:gd name="T31" fmla="*/ 610 h 4004"/>
                    <a:gd name="T32" fmla="*/ 3643 w 7824"/>
                    <a:gd name="T33" fmla="*/ 646 h 4004"/>
                    <a:gd name="T34" fmla="*/ 3510 w 7824"/>
                    <a:gd name="T35" fmla="*/ 713 h 4004"/>
                    <a:gd name="T36" fmla="*/ 3411 w 7824"/>
                    <a:gd name="T37" fmla="*/ 831 h 4004"/>
                    <a:gd name="T38" fmla="*/ 3376 w 7824"/>
                    <a:gd name="T39" fmla="*/ 1011 h 4004"/>
                    <a:gd name="T40" fmla="*/ 3437 w 7824"/>
                    <a:gd name="T41" fmla="*/ 1268 h 4004"/>
                    <a:gd name="T42" fmla="*/ 3624 w 7824"/>
                    <a:gd name="T43" fmla="*/ 1613 h 4004"/>
                    <a:gd name="T44" fmla="*/ 3368 w 7824"/>
                    <a:gd name="T45" fmla="*/ 2649 h 4004"/>
                    <a:gd name="T46" fmla="*/ 3264 w 7824"/>
                    <a:gd name="T47" fmla="*/ 2339 h 4004"/>
                    <a:gd name="T48" fmla="*/ 2522 w 7824"/>
                    <a:gd name="T49" fmla="*/ 0 h 4004"/>
                    <a:gd name="T50" fmla="*/ 2310 w 7824"/>
                    <a:gd name="T51" fmla="*/ 137 h 4004"/>
                    <a:gd name="T52" fmla="*/ 1877 w 7824"/>
                    <a:gd name="T53" fmla="*/ 378 h 4004"/>
                    <a:gd name="T54" fmla="*/ 1273 w 7824"/>
                    <a:gd name="T55" fmla="*/ 644 h 4004"/>
                    <a:gd name="T56" fmla="*/ 835 w 7824"/>
                    <a:gd name="T57" fmla="*/ 787 h 4004"/>
                    <a:gd name="T58" fmla="*/ 677 w 7824"/>
                    <a:gd name="T59" fmla="*/ 830 h 4004"/>
                    <a:gd name="T60" fmla="*/ 449 w 7824"/>
                    <a:gd name="T61" fmla="*/ 942 h 4004"/>
                    <a:gd name="T62" fmla="*/ 278 w 7824"/>
                    <a:gd name="T63" fmla="*/ 1099 h 4004"/>
                    <a:gd name="T64" fmla="*/ 154 w 7824"/>
                    <a:gd name="T65" fmla="*/ 1291 h 4004"/>
                    <a:gd name="T66" fmla="*/ 73 w 7824"/>
                    <a:gd name="T67" fmla="*/ 1502 h 4004"/>
                    <a:gd name="T68" fmla="*/ 16 w 7824"/>
                    <a:gd name="T69" fmla="*/ 1776 h 4004"/>
                    <a:gd name="T70" fmla="*/ 1 w 7824"/>
                    <a:gd name="T71" fmla="*/ 2176 h 4004"/>
                    <a:gd name="T72" fmla="*/ 12 w 7824"/>
                    <a:gd name="T73" fmla="*/ 2329 h 4004"/>
                    <a:gd name="T74" fmla="*/ 75 w 7824"/>
                    <a:gd name="T75" fmla="*/ 2971 h 4004"/>
                    <a:gd name="T76" fmla="*/ 135 w 7824"/>
                    <a:gd name="T77" fmla="*/ 3104 h 4004"/>
                    <a:gd name="T78" fmla="*/ 766 w 7824"/>
                    <a:gd name="T79" fmla="*/ 3409 h 4004"/>
                    <a:gd name="T80" fmla="*/ 1230 w 7824"/>
                    <a:gd name="T81" fmla="*/ 3582 h 4004"/>
                    <a:gd name="T82" fmla="*/ 1805 w 7824"/>
                    <a:gd name="T83" fmla="*/ 3749 h 4004"/>
                    <a:gd name="T84" fmla="*/ 2485 w 7824"/>
                    <a:gd name="T85" fmla="*/ 3890 h 4004"/>
                    <a:gd name="T86" fmla="*/ 3265 w 7824"/>
                    <a:gd name="T87" fmla="*/ 3981 h 4004"/>
                    <a:gd name="T88" fmla="*/ 3913 w 7824"/>
                    <a:gd name="T89" fmla="*/ 4004 h 4004"/>
                    <a:gd name="T90" fmla="*/ 4562 w 7824"/>
                    <a:gd name="T91" fmla="*/ 3982 h 4004"/>
                    <a:gd name="T92" fmla="*/ 5341 w 7824"/>
                    <a:gd name="T93" fmla="*/ 3890 h 4004"/>
                    <a:gd name="T94" fmla="*/ 6021 w 7824"/>
                    <a:gd name="T95" fmla="*/ 3750 h 4004"/>
                    <a:gd name="T96" fmla="*/ 6595 w 7824"/>
                    <a:gd name="T97" fmla="*/ 3583 h 4004"/>
                    <a:gd name="T98" fmla="*/ 7059 w 7824"/>
                    <a:gd name="T99" fmla="*/ 3411 h 4004"/>
                    <a:gd name="T100" fmla="*/ 7690 w 7824"/>
                    <a:gd name="T101" fmla="*/ 3104 h 4004"/>
                    <a:gd name="T102" fmla="*/ 7751 w 7824"/>
                    <a:gd name="T103" fmla="*/ 2971 h 4004"/>
                    <a:gd name="T104" fmla="*/ 7814 w 7824"/>
                    <a:gd name="T105" fmla="*/ 2329 h 4004"/>
                    <a:gd name="T106" fmla="*/ 7824 w 7824"/>
                    <a:gd name="T107" fmla="*/ 2176 h 4004"/>
                    <a:gd name="T108" fmla="*/ 7808 w 7824"/>
                    <a:gd name="T109" fmla="*/ 1776 h 4004"/>
                    <a:gd name="T110" fmla="*/ 7752 w 7824"/>
                    <a:gd name="T111" fmla="*/ 1502 h 4004"/>
                    <a:gd name="T112" fmla="*/ 7670 w 7824"/>
                    <a:gd name="T113" fmla="*/ 1291 h 4004"/>
                    <a:gd name="T114" fmla="*/ 7546 w 7824"/>
                    <a:gd name="T115" fmla="*/ 1099 h 4004"/>
                    <a:gd name="T116" fmla="*/ 7375 w 7824"/>
                    <a:gd name="T117" fmla="*/ 942 h 4004"/>
                    <a:gd name="T118" fmla="*/ 7147 w 7824"/>
                    <a:gd name="T119" fmla="*/ 830 h 40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824" h="4004">
                      <a:moveTo>
                        <a:pt x="7079" y="811"/>
                      </a:moveTo>
                      <a:lnTo>
                        <a:pt x="6989" y="787"/>
                      </a:lnTo>
                      <a:lnTo>
                        <a:pt x="6809" y="733"/>
                      </a:lnTo>
                      <a:lnTo>
                        <a:pt x="6551" y="644"/>
                      </a:lnTo>
                      <a:lnTo>
                        <a:pt x="6231" y="512"/>
                      </a:lnTo>
                      <a:lnTo>
                        <a:pt x="5947" y="378"/>
                      </a:lnTo>
                      <a:lnTo>
                        <a:pt x="5705" y="248"/>
                      </a:lnTo>
                      <a:lnTo>
                        <a:pt x="5514" y="137"/>
                      </a:lnTo>
                      <a:lnTo>
                        <a:pt x="5326" y="18"/>
                      </a:lnTo>
                      <a:lnTo>
                        <a:pt x="5302" y="0"/>
                      </a:lnTo>
                      <a:lnTo>
                        <a:pt x="4680" y="1969"/>
                      </a:lnTo>
                      <a:lnTo>
                        <a:pt x="4562" y="2339"/>
                      </a:lnTo>
                      <a:lnTo>
                        <a:pt x="4560" y="2333"/>
                      </a:lnTo>
                      <a:lnTo>
                        <a:pt x="4458" y="2649"/>
                      </a:lnTo>
                      <a:lnTo>
                        <a:pt x="4129" y="1717"/>
                      </a:lnTo>
                      <a:lnTo>
                        <a:pt x="4202" y="1613"/>
                      </a:lnTo>
                      <a:lnTo>
                        <a:pt x="4314" y="1429"/>
                      </a:lnTo>
                      <a:lnTo>
                        <a:pt x="4389" y="1268"/>
                      </a:lnTo>
                      <a:lnTo>
                        <a:pt x="4433" y="1129"/>
                      </a:lnTo>
                      <a:lnTo>
                        <a:pt x="4449" y="1011"/>
                      </a:lnTo>
                      <a:lnTo>
                        <a:pt x="4442" y="912"/>
                      </a:lnTo>
                      <a:lnTo>
                        <a:pt x="4415" y="831"/>
                      </a:lnTo>
                      <a:lnTo>
                        <a:pt x="4371" y="765"/>
                      </a:lnTo>
                      <a:lnTo>
                        <a:pt x="4315" y="713"/>
                      </a:lnTo>
                      <a:lnTo>
                        <a:pt x="4252" y="674"/>
                      </a:lnTo>
                      <a:lnTo>
                        <a:pt x="4184" y="646"/>
                      </a:lnTo>
                      <a:lnTo>
                        <a:pt x="4115" y="627"/>
                      </a:lnTo>
                      <a:lnTo>
                        <a:pt x="4020" y="610"/>
                      </a:lnTo>
                      <a:lnTo>
                        <a:pt x="3931" y="605"/>
                      </a:lnTo>
                      <a:lnTo>
                        <a:pt x="3913" y="605"/>
                      </a:lnTo>
                      <a:lnTo>
                        <a:pt x="3896" y="605"/>
                      </a:lnTo>
                      <a:lnTo>
                        <a:pt x="3805" y="610"/>
                      </a:lnTo>
                      <a:lnTo>
                        <a:pt x="3710" y="627"/>
                      </a:lnTo>
                      <a:lnTo>
                        <a:pt x="3643" y="646"/>
                      </a:lnTo>
                      <a:lnTo>
                        <a:pt x="3574" y="674"/>
                      </a:lnTo>
                      <a:lnTo>
                        <a:pt x="3510" y="713"/>
                      </a:lnTo>
                      <a:lnTo>
                        <a:pt x="3455" y="765"/>
                      </a:lnTo>
                      <a:lnTo>
                        <a:pt x="3411" y="831"/>
                      </a:lnTo>
                      <a:lnTo>
                        <a:pt x="3383" y="912"/>
                      </a:lnTo>
                      <a:lnTo>
                        <a:pt x="3376" y="1011"/>
                      </a:lnTo>
                      <a:lnTo>
                        <a:pt x="3392" y="1129"/>
                      </a:lnTo>
                      <a:lnTo>
                        <a:pt x="3437" y="1268"/>
                      </a:lnTo>
                      <a:lnTo>
                        <a:pt x="3512" y="1429"/>
                      </a:lnTo>
                      <a:lnTo>
                        <a:pt x="3624" y="1613"/>
                      </a:lnTo>
                      <a:lnTo>
                        <a:pt x="3696" y="1717"/>
                      </a:lnTo>
                      <a:lnTo>
                        <a:pt x="3368" y="2649"/>
                      </a:lnTo>
                      <a:lnTo>
                        <a:pt x="3265" y="2333"/>
                      </a:lnTo>
                      <a:lnTo>
                        <a:pt x="3264" y="2339"/>
                      </a:lnTo>
                      <a:lnTo>
                        <a:pt x="3147" y="1969"/>
                      </a:lnTo>
                      <a:lnTo>
                        <a:pt x="2522" y="0"/>
                      </a:lnTo>
                      <a:lnTo>
                        <a:pt x="2498" y="18"/>
                      </a:lnTo>
                      <a:lnTo>
                        <a:pt x="2310" y="137"/>
                      </a:lnTo>
                      <a:lnTo>
                        <a:pt x="2119" y="248"/>
                      </a:lnTo>
                      <a:lnTo>
                        <a:pt x="1877" y="378"/>
                      </a:lnTo>
                      <a:lnTo>
                        <a:pt x="1593" y="512"/>
                      </a:lnTo>
                      <a:lnTo>
                        <a:pt x="1273" y="644"/>
                      </a:lnTo>
                      <a:lnTo>
                        <a:pt x="1015" y="733"/>
                      </a:lnTo>
                      <a:lnTo>
                        <a:pt x="835" y="787"/>
                      </a:lnTo>
                      <a:lnTo>
                        <a:pt x="745" y="811"/>
                      </a:lnTo>
                      <a:lnTo>
                        <a:pt x="677" y="830"/>
                      </a:lnTo>
                      <a:lnTo>
                        <a:pt x="556" y="879"/>
                      </a:lnTo>
                      <a:lnTo>
                        <a:pt x="449" y="942"/>
                      </a:lnTo>
                      <a:lnTo>
                        <a:pt x="357" y="1016"/>
                      </a:lnTo>
                      <a:lnTo>
                        <a:pt x="278" y="1099"/>
                      </a:lnTo>
                      <a:lnTo>
                        <a:pt x="210" y="1191"/>
                      </a:lnTo>
                      <a:lnTo>
                        <a:pt x="154" y="1291"/>
                      </a:lnTo>
                      <a:lnTo>
                        <a:pt x="109" y="1394"/>
                      </a:lnTo>
                      <a:lnTo>
                        <a:pt x="73" y="1502"/>
                      </a:lnTo>
                      <a:lnTo>
                        <a:pt x="45" y="1612"/>
                      </a:lnTo>
                      <a:lnTo>
                        <a:pt x="16" y="1776"/>
                      </a:lnTo>
                      <a:lnTo>
                        <a:pt x="0" y="1986"/>
                      </a:lnTo>
                      <a:lnTo>
                        <a:pt x="1" y="2176"/>
                      </a:lnTo>
                      <a:lnTo>
                        <a:pt x="7" y="2258"/>
                      </a:lnTo>
                      <a:lnTo>
                        <a:pt x="12" y="2329"/>
                      </a:lnTo>
                      <a:lnTo>
                        <a:pt x="46" y="2706"/>
                      </a:lnTo>
                      <a:lnTo>
                        <a:pt x="75" y="2971"/>
                      </a:lnTo>
                      <a:lnTo>
                        <a:pt x="91" y="3075"/>
                      </a:lnTo>
                      <a:lnTo>
                        <a:pt x="135" y="3104"/>
                      </a:lnTo>
                      <a:lnTo>
                        <a:pt x="491" y="3288"/>
                      </a:lnTo>
                      <a:lnTo>
                        <a:pt x="766" y="3409"/>
                      </a:lnTo>
                      <a:lnTo>
                        <a:pt x="984" y="3496"/>
                      </a:lnTo>
                      <a:lnTo>
                        <a:pt x="1230" y="3582"/>
                      </a:lnTo>
                      <a:lnTo>
                        <a:pt x="1504" y="3668"/>
                      </a:lnTo>
                      <a:lnTo>
                        <a:pt x="1805" y="3749"/>
                      </a:lnTo>
                      <a:lnTo>
                        <a:pt x="2132" y="3824"/>
                      </a:lnTo>
                      <a:lnTo>
                        <a:pt x="2485" y="3890"/>
                      </a:lnTo>
                      <a:lnTo>
                        <a:pt x="2862" y="3943"/>
                      </a:lnTo>
                      <a:lnTo>
                        <a:pt x="3265" y="3981"/>
                      </a:lnTo>
                      <a:lnTo>
                        <a:pt x="3690" y="4003"/>
                      </a:lnTo>
                      <a:lnTo>
                        <a:pt x="3913" y="4004"/>
                      </a:lnTo>
                      <a:lnTo>
                        <a:pt x="4135" y="4003"/>
                      </a:lnTo>
                      <a:lnTo>
                        <a:pt x="4562" y="3982"/>
                      </a:lnTo>
                      <a:lnTo>
                        <a:pt x="4963" y="3943"/>
                      </a:lnTo>
                      <a:lnTo>
                        <a:pt x="5341" y="3890"/>
                      </a:lnTo>
                      <a:lnTo>
                        <a:pt x="5694" y="3825"/>
                      </a:lnTo>
                      <a:lnTo>
                        <a:pt x="6021" y="3750"/>
                      </a:lnTo>
                      <a:lnTo>
                        <a:pt x="6322" y="3668"/>
                      </a:lnTo>
                      <a:lnTo>
                        <a:pt x="6595" y="3583"/>
                      </a:lnTo>
                      <a:lnTo>
                        <a:pt x="6842" y="3496"/>
                      </a:lnTo>
                      <a:lnTo>
                        <a:pt x="7059" y="3411"/>
                      </a:lnTo>
                      <a:lnTo>
                        <a:pt x="7336" y="3288"/>
                      </a:lnTo>
                      <a:lnTo>
                        <a:pt x="7690" y="3104"/>
                      </a:lnTo>
                      <a:lnTo>
                        <a:pt x="7735" y="3075"/>
                      </a:lnTo>
                      <a:lnTo>
                        <a:pt x="7751" y="2971"/>
                      </a:lnTo>
                      <a:lnTo>
                        <a:pt x="7781" y="2706"/>
                      </a:lnTo>
                      <a:lnTo>
                        <a:pt x="7814" y="2329"/>
                      </a:lnTo>
                      <a:lnTo>
                        <a:pt x="7820" y="2258"/>
                      </a:lnTo>
                      <a:lnTo>
                        <a:pt x="7824" y="2176"/>
                      </a:lnTo>
                      <a:lnTo>
                        <a:pt x="7824" y="1986"/>
                      </a:lnTo>
                      <a:lnTo>
                        <a:pt x="7808" y="1776"/>
                      </a:lnTo>
                      <a:lnTo>
                        <a:pt x="7779" y="1612"/>
                      </a:lnTo>
                      <a:lnTo>
                        <a:pt x="7752" y="1502"/>
                      </a:lnTo>
                      <a:lnTo>
                        <a:pt x="7715" y="1394"/>
                      </a:lnTo>
                      <a:lnTo>
                        <a:pt x="7670" y="1291"/>
                      </a:lnTo>
                      <a:lnTo>
                        <a:pt x="7614" y="1191"/>
                      </a:lnTo>
                      <a:lnTo>
                        <a:pt x="7546" y="1099"/>
                      </a:lnTo>
                      <a:lnTo>
                        <a:pt x="7467" y="1016"/>
                      </a:lnTo>
                      <a:lnTo>
                        <a:pt x="7375" y="942"/>
                      </a:lnTo>
                      <a:lnTo>
                        <a:pt x="7268" y="879"/>
                      </a:lnTo>
                      <a:lnTo>
                        <a:pt x="7147" y="830"/>
                      </a:lnTo>
                      <a:lnTo>
                        <a:pt x="7079" y="81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THE정고딕130" panose="02020603020101020101" pitchFamily="18" charset="-127"/>
                    <a:ea typeface="THE정고딕130" panose="02020603020101020101" pitchFamily="18" charset="-127"/>
                  </a:endParaRPr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CB0E9E3-FAB5-4E31-83EE-08A0FE55BB4A}"/>
                </a:ext>
              </a:extLst>
            </p:cNvPr>
            <p:cNvSpPr txBox="1"/>
            <p:nvPr/>
          </p:nvSpPr>
          <p:spPr>
            <a:xfrm>
              <a:off x="5187809" y="3001277"/>
              <a:ext cx="28632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solidFill>
                    <a:schemeClr val="bg1"/>
                  </a:solidFill>
                  <a:latin typeface="+mj-ea"/>
                  <a:ea typeface="+mj-ea"/>
                </a:rPr>
                <a:t>사용자 화면 설계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49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74" y="2433387"/>
            <a:ext cx="2345335" cy="13639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73" y="4617153"/>
            <a:ext cx="1013904" cy="13639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왼쪽 대괄호 39"/>
          <p:cNvSpPr/>
          <p:nvPr/>
        </p:nvSpPr>
        <p:spPr>
          <a:xfrm rot="1424790">
            <a:off x="5800471" y="4742215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43" name="직선 연결선 42"/>
          <p:cNvCxnSpPr>
            <a:cxnSpLocks/>
            <a:endCxn id="47" idx="0"/>
          </p:cNvCxnSpPr>
          <p:nvPr/>
        </p:nvCxnSpPr>
        <p:spPr>
          <a:xfrm flipH="1">
            <a:off x="6287436" y="3073052"/>
            <a:ext cx="263668" cy="8305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대괄호 46"/>
          <p:cNvSpPr/>
          <p:nvPr/>
        </p:nvSpPr>
        <p:spPr>
          <a:xfrm rot="1424790">
            <a:off x="6126701" y="3869816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49" name="직선 연결선 48"/>
          <p:cNvCxnSpPr>
            <a:stCxn id="40" idx="0"/>
            <a:endCxn id="47" idx="2"/>
          </p:cNvCxnSpPr>
          <p:nvPr/>
        </p:nvCxnSpPr>
        <p:spPr>
          <a:xfrm flipV="1">
            <a:off x="5961206" y="4122880"/>
            <a:ext cx="229764" cy="653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F2F7B8F-12C7-49F1-93BF-F328443BB2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8" y="1785686"/>
            <a:ext cx="8282468" cy="414123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E9BAF3A-BBD6-4111-B053-3C5882097A4F}"/>
              </a:ext>
            </a:extLst>
          </p:cNvPr>
          <p:cNvSpPr/>
          <p:nvPr/>
        </p:nvSpPr>
        <p:spPr>
          <a:xfrm>
            <a:off x="0" y="-11163"/>
            <a:ext cx="12192000" cy="65068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9179242E-EC74-4CD0-B793-9CFC06FB2FE0}"/>
              </a:ext>
            </a:extLst>
          </p:cNvPr>
          <p:cNvSpPr/>
          <p:nvPr/>
        </p:nvSpPr>
        <p:spPr>
          <a:xfrm>
            <a:off x="415638" y="-64904"/>
            <a:ext cx="1731818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Main</a:t>
            </a:r>
            <a:r>
              <a:rPr lang="ko-KR" altLang="en-US" sz="28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28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UI</a:t>
            </a:r>
            <a:r>
              <a:rPr lang="ko-KR" altLang="en-US" sz="14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1D3B041-B40B-448A-8B74-6197AA6A85FC}"/>
              </a:ext>
            </a:extLst>
          </p:cNvPr>
          <p:cNvSpPr/>
          <p:nvPr/>
        </p:nvSpPr>
        <p:spPr>
          <a:xfrm>
            <a:off x="2777211" y="97416"/>
            <a:ext cx="4826185" cy="418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웹사이트 첫 화면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-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로그인 전 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C6B47BC2-2DC6-41C3-91F6-0A4113364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87961"/>
              </p:ext>
            </p:extLst>
          </p:nvPr>
        </p:nvGraphicFramePr>
        <p:xfrm>
          <a:off x="8748250" y="1790425"/>
          <a:ext cx="3138949" cy="416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=""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="" xmlns:a16="http://schemas.microsoft.com/office/drawing/2014/main" val="2334560960"/>
                    </a:ext>
                  </a:extLst>
                </a:gridCol>
              </a:tblGrid>
              <a:tr h="335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963825"/>
                  </a:ext>
                </a:extLst>
              </a:tr>
              <a:tr h="634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사이트를 소개하는 문구와 이미지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1784000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운동법 뷰로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6846961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운동시설찾기 뷰로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4866652"/>
                  </a:ext>
                </a:extLst>
              </a:tr>
              <a:tr h="527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커뮤니티 뷰로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529314"/>
                  </a:ext>
                </a:extLst>
              </a:tr>
              <a:tr h="634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5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로그인 </a:t>
                      </a:r>
                      <a:r>
                        <a:rPr lang="en-US" altLang="ko-KR" sz="1600">
                          <a:latin typeface="+mn-lt"/>
                        </a:rPr>
                        <a:t>modal</a:t>
                      </a:r>
                      <a:r>
                        <a:rPr lang="ko-KR" altLang="en-US" sz="1600">
                          <a:latin typeface="+mn-lt"/>
                        </a:rPr>
                        <a:t>창으로 전환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9662976"/>
                  </a:ext>
                </a:extLst>
              </a:tr>
              <a:tr h="63460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1756979"/>
                  </a:ext>
                </a:extLst>
              </a:tr>
              <a:tr h="63460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9752825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4A3614B7-350F-42A7-9FE9-79A4A917C622}"/>
              </a:ext>
            </a:extLst>
          </p:cNvPr>
          <p:cNvSpPr/>
          <p:nvPr/>
        </p:nvSpPr>
        <p:spPr>
          <a:xfrm>
            <a:off x="3845451" y="356535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025ABDDC-5D1D-4501-88D6-7E72F707028E}"/>
              </a:ext>
            </a:extLst>
          </p:cNvPr>
          <p:cNvSpPr/>
          <p:nvPr/>
        </p:nvSpPr>
        <p:spPr>
          <a:xfrm>
            <a:off x="5030976" y="197365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D42CD51F-B69B-4675-8E0A-D96DEA06AACA}"/>
              </a:ext>
            </a:extLst>
          </p:cNvPr>
          <p:cNvSpPr/>
          <p:nvPr/>
        </p:nvSpPr>
        <p:spPr>
          <a:xfrm>
            <a:off x="5757211" y="1967879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C7E471B3-DF39-47FD-9B42-76D1BFC4B292}"/>
              </a:ext>
            </a:extLst>
          </p:cNvPr>
          <p:cNvSpPr/>
          <p:nvPr/>
        </p:nvSpPr>
        <p:spPr>
          <a:xfrm>
            <a:off x="6573468" y="1999718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FFA4C8D0-CA27-4636-912E-0878F805A953}"/>
              </a:ext>
            </a:extLst>
          </p:cNvPr>
          <p:cNvSpPr/>
          <p:nvPr/>
        </p:nvSpPr>
        <p:spPr>
          <a:xfrm>
            <a:off x="7390120" y="1999718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5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MainUI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웹사이트 첫 화면</a:t>
            </a:r>
            <a:r>
              <a:rPr lang="en-US" altLang="ko-KR"/>
              <a:t>- </a:t>
            </a:r>
            <a:r>
              <a:rPr lang="ko-KR" altLang="en-US"/>
              <a:t>로그인 전</a:t>
            </a:r>
            <a:r>
              <a:rPr lang="en-US" altLang="ko-KR"/>
              <a:t>- </a:t>
            </a:r>
            <a:r>
              <a:rPr lang="ko-KR" altLang="en-US"/>
              <a:t>스크롤 후</a:t>
            </a:r>
            <a:endParaRPr lang="en-US" altLang="ko-KR" sz="1000"/>
          </a:p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7615"/>
              </p:ext>
            </p:extLst>
          </p:nvPr>
        </p:nvGraphicFramePr>
        <p:xfrm>
          <a:off x="8769927" y="1790425"/>
          <a:ext cx="3117272" cy="4138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23">
                  <a:extLst>
                    <a:ext uri="{9D8B030D-6E8A-4147-A177-3AD203B41FA5}">
                      <a16:colId xmlns=""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="" xmlns:a16="http://schemas.microsoft.com/office/drawing/2014/main" val="2334560960"/>
                    </a:ext>
                  </a:extLst>
                </a:gridCol>
              </a:tblGrid>
              <a:tr h="404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963825"/>
                  </a:ext>
                </a:extLst>
              </a:tr>
              <a:tr h="70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키와 몸무게</a:t>
                      </a:r>
                      <a:r>
                        <a:rPr lang="en-US" altLang="ko-KR" sz="1600">
                          <a:latin typeface="+mn-lt"/>
                        </a:rPr>
                        <a:t>, </a:t>
                      </a:r>
                      <a:r>
                        <a:rPr lang="ko-KR" altLang="en-US" sz="1600">
                          <a:latin typeface="+mn-lt"/>
                        </a:rPr>
                        <a:t>성별을 입력필드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1784000"/>
                  </a:ext>
                </a:extLst>
              </a:tr>
              <a:tr h="406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+mn-lt"/>
                        </a:rPr>
                        <a:t>1</a:t>
                      </a:r>
                      <a:r>
                        <a:rPr lang="ko-KR" altLang="en-US" sz="1600">
                          <a:latin typeface="+mn-lt"/>
                        </a:rPr>
                        <a:t>에서 입력한 결과 출력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6846961"/>
                  </a:ext>
                </a:extLst>
              </a:tr>
              <a:tr h="640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운동시설찾기</a:t>
                      </a:r>
                      <a:r>
                        <a:rPr lang="en-US" altLang="ko-KR" sz="1600">
                          <a:latin typeface="+mn-lt"/>
                        </a:rPr>
                        <a:t>-</a:t>
                      </a:r>
                      <a:r>
                        <a:rPr lang="ko-KR" altLang="en-US" sz="1600">
                          <a:latin typeface="+mn-lt"/>
                        </a:rPr>
                        <a:t>입력한 위치의 결과 화면으로 전환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4866652"/>
                  </a:ext>
                </a:extLst>
              </a:tr>
              <a:tr h="582851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529314"/>
                  </a:ext>
                </a:extLst>
              </a:tr>
              <a:tr h="70149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9662976"/>
                  </a:ext>
                </a:extLst>
              </a:tr>
              <a:tr h="70149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175697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3EC69C35-01DA-4D13-B407-893E5E8D9D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6" y="1790425"/>
            <a:ext cx="8160324" cy="413824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1BA5A67F-CAEE-4BDB-859E-9173F03C9D37}"/>
              </a:ext>
            </a:extLst>
          </p:cNvPr>
          <p:cNvSpPr/>
          <p:nvPr/>
        </p:nvSpPr>
        <p:spPr>
          <a:xfrm>
            <a:off x="1260766" y="225175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9A8B6BA7-54AF-413B-BAEA-F6FAC2DAAC94}"/>
              </a:ext>
            </a:extLst>
          </p:cNvPr>
          <p:cNvSpPr/>
          <p:nvPr/>
        </p:nvSpPr>
        <p:spPr>
          <a:xfrm>
            <a:off x="5231867" y="1793308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DABAB76A-A76C-4F53-895A-1E5AB05B6DAE}"/>
              </a:ext>
            </a:extLst>
          </p:cNvPr>
          <p:cNvSpPr/>
          <p:nvPr/>
        </p:nvSpPr>
        <p:spPr>
          <a:xfrm>
            <a:off x="5988915" y="4609519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MainUI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Main</a:t>
            </a:r>
            <a:r>
              <a:rPr lang="ko-KR" altLang="en-US"/>
              <a:t>페이지</a:t>
            </a:r>
            <a:r>
              <a:rPr lang="en-US" altLang="ko-KR"/>
              <a:t>- </a:t>
            </a:r>
            <a:r>
              <a:rPr lang="ko-KR" altLang="en-US"/>
              <a:t>로그인 후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538199"/>
              </p:ext>
            </p:extLst>
          </p:nvPr>
        </p:nvGraphicFramePr>
        <p:xfrm>
          <a:off x="8748250" y="1790425"/>
          <a:ext cx="3138949" cy="4220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=""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="" xmlns:a16="http://schemas.microsoft.com/office/drawing/2014/main" val="2334560960"/>
                    </a:ext>
                  </a:extLst>
                </a:gridCol>
              </a:tblGrid>
              <a:tr h="3460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963825"/>
                  </a:ext>
                </a:extLst>
              </a:tr>
              <a:tr h="77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+mn-lt"/>
                        </a:rPr>
                        <a:t>Header</a:t>
                      </a:r>
                      <a:r>
                        <a:rPr lang="ko-KR" altLang="en-US" sz="1600">
                          <a:latin typeface="+mn-lt"/>
                        </a:rPr>
                        <a:t>부분에 </a:t>
                      </a:r>
                      <a:r>
                        <a:rPr lang="en-US" altLang="ko-KR" sz="1600">
                          <a:latin typeface="+mn-lt"/>
                        </a:rPr>
                        <a:t>Mouseover</a:t>
                      </a:r>
                      <a:r>
                        <a:rPr lang="ko-KR" altLang="en-US" sz="1600">
                          <a:latin typeface="+mn-lt"/>
                        </a:rPr>
                        <a:t>시 상세 카테고리가 드롭다운됨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1784000"/>
                  </a:ext>
                </a:extLst>
              </a:tr>
              <a:tr h="347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클릭시 사용자메뉴 보임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6846961"/>
                  </a:ext>
                </a:extLst>
              </a:tr>
              <a:tr h="347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마이페이지로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4866652"/>
                  </a:ext>
                </a:extLst>
              </a:tr>
              <a:tr h="498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내 문의내역 페이지로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529314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5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유저가 자주 찾는 운동을 기반으로 추천 영상 보여줌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9662976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1756979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975282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37C5EE7-BF25-4CC5-97C5-0E6F65FC7B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" y="1790425"/>
            <a:ext cx="8241324" cy="412066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="" xmlns:a16="http://schemas.microsoft.com/office/drawing/2014/main" id="{14D74566-BBCC-4070-ABBC-AF286D387D85}"/>
              </a:ext>
            </a:extLst>
          </p:cNvPr>
          <p:cNvSpPr/>
          <p:nvPr/>
        </p:nvSpPr>
        <p:spPr>
          <a:xfrm>
            <a:off x="4819617" y="2039468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DBBCC246-7951-471F-8972-399DA070613A}"/>
              </a:ext>
            </a:extLst>
          </p:cNvPr>
          <p:cNvSpPr/>
          <p:nvPr/>
        </p:nvSpPr>
        <p:spPr>
          <a:xfrm>
            <a:off x="7845424" y="1748522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0FB9696B-A6AF-4848-B537-5F3EFD991B9A}"/>
              </a:ext>
            </a:extLst>
          </p:cNvPr>
          <p:cNvSpPr/>
          <p:nvPr/>
        </p:nvSpPr>
        <p:spPr>
          <a:xfrm>
            <a:off x="1101439" y="3348754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49D8BC0D-FE1C-459E-B7C1-99411FA89E3C}"/>
              </a:ext>
            </a:extLst>
          </p:cNvPr>
          <p:cNvSpPr/>
          <p:nvPr/>
        </p:nvSpPr>
        <p:spPr>
          <a:xfrm>
            <a:off x="7911522" y="2330414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0E92C7C0-28AD-4D0E-9845-70F0461AA298}"/>
              </a:ext>
            </a:extLst>
          </p:cNvPr>
          <p:cNvSpPr/>
          <p:nvPr/>
        </p:nvSpPr>
        <p:spPr>
          <a:xfrm>
            <a:off x="7911522" y="2686619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7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6" y="101218"/>
            <a:ext cx="2161306" cy="549464"/>
          </a:xfrm>
        </p:spPr>
        <p:txBody>
          <a:bodyPr>
            <a:normAutofit/>
          </a:bodyPr>
          <a:lstStyle/>
          <a:p>
            <a:r>
              <a:rPr lang="ko-KR" altLang="en-US"/>
              <a:t>로그인화면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20616"/>
              </p:ext>
            </p:extLst>
          </p:nvPr>
        </p:nvGraphicFramePr>
        <p:xfrm>
          <a:off x="8756073" y="1790426"/>
          <a:ext cx="3131126" cy="419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77">
                  <a:extLst>
                    <a:ext uri="{9D8B030D-6E8A-4147-A177-3AD203B41FA5}">
                      <a16:colId xmlns=""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="" xmlns:a16="http://schemas.microsoft.com/office/drawing/2014/main" val="2334560960"/>
                    </a:ext>
                  </a:extLst>
                </a:gridCol>
              </a:tblGrid>
              <a:tr h="3555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963825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아이디 입력필드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1784000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비밀번호 입력필드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6846961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클릭 시 로그인진행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4866652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회원가입 뷰로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529314"/>
                  </a:ext>
                </a:extLst>
              </a:tr>
              <a:tr h="562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5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아이디</a:t>
                      </a:r>
                      <a:r>
                        <a:rPr lang="en-US" altLang="ko-KR" sz="1600">
                          <a:latin typeface="+mn-lt"/>
                        </a:rPr>
                        <a:t>/</a:t>
                      </a:r>
                      <a:r>
                        <a:rPr lang="ko-KR" altLang="en-US" sz="1600">
                          <a:latin typeface="+mn-lt"/>
                        </a:rPr>
                        <a:t>비밀번호 찾기 뷰로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9662976"/>
                  </a:ext>
                </a:extLst>
              </a:tr>
              <a:tr h="5385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1756979"/>
                  </a:ext>
                </a:extLst>
              </a:tr>
              <a:tr h="74379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975282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3A847FF-BE83-4F53-B437-F766562721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0" y="1790425"/>
            <a:ext cx="8333540" cy="416677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="" xmlns:a16="http://schemas.microsoft.com/office/drawing/2014/main" id="{51E63695-CBA3-4707-92EB-B286345A549B}"/>
              </a:ext>
            </a:extLst>
          </p:cNvPr>
          <p:cNvSpPr/>
          <p:nvPr/>
        </p:nvSpPr>
        <p:spPr>
          <a:xfrm>
            <a:off x="4958163" y="408055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11F0DA15-D6EC-4E34-AF78-7985713228E6}"/>
              </a:ext>
            </a:extLst>
          </p:cNvPr>
          <p:cNvSpPr/>
          <p:nvPr/>
        </p:nvSpPr>
        <p:spPr>
          <a:xfrm>
            <a:off x="4957342" y="437438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875E9757-8DBC-43DD-A1A5-8DDFB282B1F0}"/>
              </a:ext>
            </a:extLst>
          </p:cNvPr>
          <p:cNvSpPr/>
          <p:nvPr/>
        </p:nvSpPr>
        <p:spPr>
          <a:xfrm>
            <a:off x="4957342" y="4783400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137C5AC-08B2-46EA-8F5A-ED3F4AB4F915}"/>
              </a:ext>
            </a:extLst>
          </p:cNvPr>
          <p:cNvSpPr/>
          <p:nvPr/>
        </p:nvSpPr>
        <p:spPr>
          <a:xfrm>
            <a:off x="4115002" y="5385375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7C160FD3-1CD2-46A1-AFE1-344E210719E3}"/>
              </a:ext>
            </a:extLst>
          </p:cNvPr>
          <p:cNvSpPr/>
          <p:nvPr/>
        </p:nvSpPr>
        <p:spPr>
          <a:xfrm>
            <a:off x="5266756" y="5192413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2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ongKyun\Documents\GitHub\KHFinalProject\보고서\UI\UI 설계\동균-아이디찾기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79" y="1815737"/>
            <a:ext cx="8353063" cy="417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=""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5" y="101218"/>
            <a:ext cx="2062147" cy="549464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아이디찾기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05636"/>
              </p:ext>
            </p:extLst>
          </p:nvPr>
        </p:nvGraphicFramePr>
        <p:xfrm>
          <a:off x="8748250" y="1790425"/>
          <a:ext cx="3138949" cy="432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=""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="" xmlns:a16="http://schemas.microsoft.com/office/drawing/2014/main" val="2334560960"/>
                    </a:ext>
                  </a:extLst>
                </a:gridCol>
              </a:tblGrid>
              <a:tr h="352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963825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아이디찾기 버튼 토글시 아래 화면이 보임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1784000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회원가입할 때 입력한 정보를 입력하는 필드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6846961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버튼클릭 전</a:t>
                      </a:r>
                      <a:r>
                        <a:rPr lang="en-US" altLang="ko-KR" sz="1600" baseline="0" smtClean="0">
                          <a:latin typeface="+mn-lt"/>
                        </a:rPr>
                        <a:t> – </a:t>
                      </a:r>
                      <a:r>
                        <a:rPr lang="ko-KR" altLang="en-US" sz="1600" baseline="0" smtClean="0">
                          <a:latin typeface="+mn-lt"/>
                        </a:rPr>
                        <a:t>아이디 찾기</a:t>
                      </a:r>
                      <a:r>
                        <a:rPr lang="en-US" altLang="ko-KR" sz="1600" baseline="0" smtClean="0">
                          <a:latin typeface="+mn-lt"/>
                        </a:rPr>
                        <a:t/>
                      </a:r>
                      <a:br>
                        <a:rPr lang="en-US" altLang="ko-KR" sz="1600" baseline="0" smtClean="0">
                          <a:latin typeface="+mn-lt"/>
                        </a:rPr>
                      </a:br>
                      <a:r>
                        <a:rPr lang="ko-KR" altLang="en-US" sz="1600" baseline="0" smtClean="0">
                          <a:latin typeface="+mn-lt"/>
                        </a:rPr>
                        <a:t>클릭 후 </a:t>
                      </a:r>
                      <a:r>
                        <a:rPr lang="en-US" altLang="ko-KR" sz="1600" baseline="0" smtClean="0">
                          <a:latin typeface="+mn-lt"/>
                        </a:rPr>
                        <a:t>- </a:t>
                      </a:r>
                      <a:r>
                        <a:rPr lang="ko-KR" altLang="en-US" sz="1600" baseline="0" smtClean="0">
                          <a:latin typeface="+mn-lt"/>
                        </a:rPr>
                        <a:t>로그인하러가기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4866652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회원정보와 일치하는 이메일을 출력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529314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9662976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1756979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975282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B1C1F16E-E098-4217-B00A-C1E6B997E32C}"/>
              </a:ext>
            </a:extLst>
          </p:cNvPr>
          <p:cNvSpPr/>
          <p:nvPr/>
        </p:nvSpPr>
        <p:spPr>
          <a:xfrm>
            <a:off x="3308483" y="2817220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835E6C0-9254-46F3-BBCB-11A83F5F4ECE}"/>
              </a:ext>
            </a:extLst>
          </p:cNvPr>
          <p:cNvSpPr/>
          <p:nvPr/>
        </p:nvSpPr>
        <p:spPr>
          <a:xfrm>
            <a:off x="5258784" y="3904709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2854A205-856E-43FB-B6D3-67609D504681}"/>
              </a:ext>
            </a:extLst>
          </p:cNvPr>
          <p:cNvSpPr/>
          <p:nvPr/>
        </p:nvSpPr>
        <p:spPr>
          <a:xfrm>
            <a:off x="5188519" y="4504818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8CF3E63C-AAF6-4969-A8DC-FEAB2CB59E62}"/>
              </a:ext>
            </a:extLst>
          </p:cNvPr>
          <p:cNvSpPr/>
          <p:nvPr/>
        </p:nvSpPr>
        <p:spPr>
          <a:xfrm>
            <a:off x="4869865" y="4877902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2" name="텍스트 개체 틀 4">
            <a:extLst>
              <a:ext uri="{FF2B5EF4-FFF2-40B4-BE49-F238E27FC236}">
                <a16:creationId xmlns=""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9241" y="127913"/>
            <a:ext cx="3932237" cy="39485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아이디 찾기 </a:t>
            </a:r>
            <a:r>
              <a:rPr lang="en-US" altLang="ko-KR" smtClean="0"/>
              <a:t>- Modal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3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DongKyun\Documents\GitHub\KHFinalProject\보고서\UI\UI 설계\동균-비밀번호찾기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78" y="1815737"/>
            <a:ext cx="8353063" cy="417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=""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5" y="101218"/>
            <a:ext cx="2734885" cy="549464"/>
          </a:xfrm>
        </p:spPr>
        <p:txBody>
          <a:bodyPr>
            <a:norm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01900"/>
              </p:ext>
            </p:extLst>
          </p:nvPr>
        </p:nvGraphicFramePr>
        <p:xfrm>
          <a:off x="8748250" y="1790425"/>
          <a:ext cx="3138949" cy="42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=""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="" xmlns:a16="http://schemas.microsoft.com/office/drawing/2014/main" val="2334560960"/>
                    </a:ext>
                  </a:extLst>
                </a:gridCol>
              </a:tblGrid>
              <a:tr h="352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1963825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비밀번호찾기 버튼 토글시 아래 화면이 보임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1784000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>
                          <a:latin typeface="+mn-lt"/>
                        </a:rPr>
                        <a:t>회원가입할 때 입력한 정보를 입력하는 필드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46846961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버튼클릭시 이메일로 임시비밀번호가 전송됨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4866652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6529314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9662976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1756979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975282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B1C1F16E-E098-4217-B00A-C1E6B997E32C}"/>
              </a:ext>
            </a:extLst>
          </p:cNvPr>
          <p:cNvSpPr/>
          <p:nvPr/>
        </p:nvSpPr>
        <p:spPr>
          <a:xfrm>
            <a:off x="5365883" y="2862940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835E6C0-9254-46F3-BBCB-11A83F5F4ECE}"/>
              </a:ext>
            </a:extLst>
          </p:cNvPr>
          <p:cNvSpPr/>
          <p:nvPr/>
        </p:nvSpPr>
        <p:spPr>
          <a:xfrm>
            <a:off x="5321147" y="4159445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2854A205-856E-43FB-B6D3-67609D504681}"/>
              </a:ext>
            </a:extLst>
          </p:cNvPr>
          <p:cNvSpPr/>
          <p:nvPr/>
        </p:nvSpPr>
        <p:spPr>
          <a:xfrm>
            <a:off x="5321147" y="4877109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3" name="텍스트 개체 틀 4">
            <a:extLst>
              <a:ext uri="{FF2B5EF4-FFF2-40B4-BE49-F238E27FC236}">
                <a16:creationId xmlns=""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4412" y="127913"/>
            <a:ext cx="3932237" cy="39485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비밀번호 찾기 </a:t>
            </a:r>
            <a:r>
              <a:rPr lang="en-US" altLang="ko-KR" smtClean="0"/>
              <a:t>- Modal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66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THE정고딕130"/>
        <a:ea typeface="THE정고딕150"/>
        <a:cs typeface=""/>
      </a:majorFont>
      <a:minorFont>
        <a:latin typeface="THE정고딕130"/>
        <a:ea typeface="THE정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654</Words>
  <Application>Microsoft Office PowerPoint</Application>
  <PresentationFormat>사용자 지정</PresentationFormat>
  <Paragraphs>286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Arial</vt:lpstr>
      <vt:lpstr>THE정고딕130</vt:lpstr>
      <vt:lpstr>THE정고딕150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MainUI</vt:lpstr>
      <vt:lpstr>MainUI</vt:lpstr>
      <vt:lpstr>로그인화면</vt:lpstr>
      <vt:lpstr>아이디찾기</vt:lpstr>
      <vt:lpstr>비밀번호 찾기</vt:lpstr>
      <vt:lpstr>운동법-요가</vt:lpstr>
      <vt:lpstr>운동법-요가</vt:lpstr>
      <vt:lpstr>운동법-요가</vt:lpstr>
      <vt:lpstr>MyPage</vt:lpstr>
      <vt:lpstr>헬스장등록 Page</vt:lpstr>
      <vt:lpstr>헬스장등록 Page</vt:lpstr>
      <vt:lpstr>헬스장등록 Page</vt:lpstr>
      <vt:lpstr>헬스장등록 Page</vt:lpstr>
      <vt:lpstr>헬스장 Detail View</vt:lpstr>
      <vt:lpstr>헬스장 Detail View</vt:lpstr>
      <vt:lpstr>헬스장 Detail View</vt:lpstr>
      <vt:lpstr>헬스장 Detail View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151</cp:revision>
  <dcterms:created xsi:type="dcterms:W3CDTF">2017-10-09T06:24:25Z</dcterms:created>
  <dcterms:modified xsi:type="dcterms:W3CDTF">2017-11-14T16:57:40Z</dcterms:modified>
</cp:coreProperties>
</file>