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8" autoAdjust="0"/>
    <p:restoredTop sz="94660"/>
  </p:normalViewPr>
  <p:slideViewPr>
    <p:cSldViewPr>
      <p:cViewPr varScale="1">
        <p:scale>
          <a:sx n="87" d="100"/>
          <a:sy n="87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36D16-E132-476F-9FA2-71735733F1F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10573-B65F-4243-9311-D0F6B2DA7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1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0573-B65F-4243-9311-D0F6B2DA770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8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1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62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1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8455-9D46-49DF-9A3D-40F877EE1EE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B0AA6-F7A6-402E-9F9B-B518ABBE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44624"/>
            <a:ext cx="7772400" cy="1470025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서버설정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1174724"/>
            <a:ext cx="6400800" cy="151216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ko-KR" altLang="en-US" smtClean="0"/>
              <a:t>서버 이름은 </a:t>
            </a:r>
            <a:r>
              <a:rPr lang="en-US" altLang="ko-KR" smtClean="0"/>
              <a:t>FitnessGround (</a:t>
            </a:r>
            <a:r>
              <a:rPr lang="ko-KR" altLang="en-US" smtClean="0"/>
              <a:t>대소문자 구별하니 정확하게 쓸것</a:t>
            </a:r>
            <a:r>
              <a:rPr lang="en-US" altLang="ko-KR" smtClean="0"/>
              <a:t>)</a:t>
            </a:r>
          </a:p>
          <a:p>
            <a:pPr algn="l"/>
            <a:endParaRPr lang="en-US" altLang="ko-KR" smtClean="0"/>
          </a:p>
          <a:p>
            <a:pPr algn="l"/>
            <a:r>
              <a:rPr lang="en-US" altLang="ko-KR" smtClean="0"/>
              <a:t>1. C </a:t>
            </a:r>
            <a:r>
              <a:rPr lang="ko-KR" altLang="en-US" smtClean="0"/>
              <a:t>드라이브에 </a:t>
            </a:r>
            <a:r>
              <a:rPr lang="en-US" altLang="ko-KR" smtClean="0"/>
              <a:t>devtool </a:t>
            </a:r>
            <a:r>
              <a:rPr lang="ko-KR" altLang="en-US" smtClean="0"/>
              <a:t>이라는 폴더를 만든다</a:t>
            </a:r>
          </a:p>
          <a:p>
            <a:pPr algn="l"/>
            <a:r>
              <a:rPr lang="en-US" altLang="ko-KR" smtClean="0"/>
              <a:t>2. </a:t>
            </a:r>
            <a:r>
              <a:rPr lang="ko-KR" altLang="en-US" smtClean="0"/>
              <a:t>아파치 톰캣을 포함한 모든 툴</a:t>
            </a:r>
            <a:r>
              <a:rPr lang="en-US" altLang="ko-KR" smtClean="0"/>
              <a:t>(</a:t>
            </a:r>
            <a:r>
              <a:rPr lang="ko-KR" altLang="en-US" smtClean="0"/>
              <a:t>메이븐등등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en-US" altLang="ko-KR" smtClean="0"/>
              <a:t>devtool</a:t>
            </a:r>
            <a:r>
              <a:rPr lang="ko-KR" altLang="en-US" smtClean="0"/>
              <a:t>에 </a:t>
            </a:r>
            <a:r>
              <a:rPr lang="ko-KR" altLang="en-US" smtClean="0"/>
              <a:t>넣는다</a:t>
            </a:r>
            <a:endParaRPr lang="en-US" altLang="ko-KR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2"/>
            <a:ext cx="5616624" cy="451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4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9. Jre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smtClean="0"/>
              <a:t>Properties -&gt; Java Build Path -&gt; Libraries -&gt; JRE System Library </a:t>
            </a:r>
            <a:r>
              <a:rPr lang="ko-KR" altLang="en-US" sz="1200" smtClean="0"/>
              <a:t>버전이 </a:t>
            </a:r>
            <a:r>
              <a:rPr lang="en-US" altLang="ko-KR" sz="1200" smtClean="0"/>
              <a:t>jre1.8.0_144 </a:t>
            </a:r>
            <a:r>
              <a:rPr lang="ko-KR" altLang="en-US" sz="1200" smtClean="0"/>
              <a:t>인지 확인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>
              <a:buFont typeface="Arial" charset="0"/>
              <a:buChar char="•"/>
            </a:pPr>
            <a:r>
              <a:rPr lang="ko-KR" altLang="en-US" sz="1200" smtClean="0"/>
              <a:t>아닐경우 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깃허브에 </a:t>
            </a:r>
            <a:r>
              <a:rPr lang="ko-KR" altLang="en-US" sz="1200" smtClean="0"/>
              <a:t>있는 </a:t>
            </a:r>
            <a:r>
              <a:rPr lang="en-US" altLang="ko-KR" sz="1200" smtClean="0"/>
              <a:t>jre1.8.0_144 </a:t>
            </a:r>
            <a:r>
              <a:rPr lang="ko-KR" altLang="en-US" sz="1200" smtClean="0"/>
              <a:t>폴더를 복사 후 </a:t>
            </a:r>
            <a:r>
              <a:rPr lang="en-US" altLang="ko-KR" sz="1200"/>
              <a:t>C:\Program </a:t>
            </a:r>
            <a:r>
              <a:rPr lang="en-US" altLang="ko-KR" sz="1200" smtClean="0"/>
              <a:t>Files\Java </a:t>
            </a:r>
            <a:r>
              <a:rPr lang="ko-KR" altLang="en-US" sz="1200" smtClean="0"/>
              <a:t>경로에 붙여 넣기 한다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/>
              <a:t>Properties -&gt; Java Build Path -&gt; Libraries -&gt; JRE System </a:t>
            </a:r>
            <a:r>
              <a:rPr lang="en-US" altLang="ko-KR" sz="1200" smtClean="0"/>
              <a:t>Library </a:t>
            </a:r>
            <a:r>
              <a:rPr lang="ko-KR" altLang="en-US" sz="1200" smtClean="0"/>
              <a:t>더블클릭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Alternate JRE </a:t>
            </a:r>
            <a:r>
              <a:rPr lang="ko-KR" altLang="en-US" sz="1200" smtClean="0"/>
              <a:t>체크후 </a:t>
            </a:r>
            <a:r>
              <a:rPr lang="en-US" altLang="ko-KR" sz="1200" smtClean="0"/>
              <a:t>Installes JREs… </a:t>
            </a:r>
            <a:r>
              <a:rPr lang="ko-KR" altLang="en-US" sz="1200" smtClean="0"/>
              <a:t>클릭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목록에 있는거 클릭 후 </a:t>
            </a:r>
            <a:r>
              <a:rPr lang="en-US" altLang="ko-KR" sz="1200" smtClean="0"/>
              <a:t>edit</a:t>
            </a:r>
          </a:p>
          <a:p>
            <a:pPr marL="228600" indent="-228600">
              <a:buAutoNum type="arabicPeriod"/>
            </a:pPr>
            <a:r>
              <a:rPr lang="en-US" altLang="ko-KR" sz="1200" smtClean="0"/>
              <a:t>JRE home </a:t>
            </a:r>
            <a:r>
              <a:rPr lang="ko-KR" altLang="en-US" sz="1200" smtClean="0"/>
              <a:t>에 있는 </a:t>
            </a:r>
            <a:r>
              <a:rPr lang="en-US" altLang="ko-KR" sz="1200" smtClean="0"/>
              <a:t>Directory … </a:t>
            </a:r>
            <a:r>
              <a:rPr lang="ko-KR" altLang="en-US" sz="1200" smtClean="0"/>
              <a:t>클릭 후 </a:t>
            </a:r>
            <a:r>
              <a:rPr lang="en-US" altLang="ko-KR" sz="1200" smtClean="0"/>
              <a:t>1</a:t>
            </a:r>
            <a:r>
              <a:rPr lang="ko-KR" altLang="en-US" sz="1200" smtClean="0"/>
              <a:t>번에서 복사한 폴더 선택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JRE name </a:t>
            </a:r>
            <a:r>
              <a:rPr lang="ko-KR" altLang="en-US" sz="1200" smtClean="0"/>
              <a:t>은 </a:t>
            </a:r>
            <a:r>
              <a:rPr lang="en-US" altLang="ko-KR" sz="1200" smtClean="0"/>
              <a:t>jre1.8.0_144</a:t>
            </a:r>
            <a:r>
              <a:rPr lang="ko-KR" altLang="en-US" sz="1200" smtClean="0"/>
              <a:t>를 적어줌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Finish </a:t>
            </a:r>
            <a:r>
              <a:rPr lang="ko-KR" altLang="en-US" sz="1200" smtClean="0"/>
              <a:t>후 </a:t>
            </a:r>
            <a:r>
              <a:rPr lang="en-US" altLang="ko-KR" sz="1200" smtClean="0"/>
              <a:t>Apply and Close</a:t>
            </a:r>
          </a:p>
          <a:p>
            <a:pPr marL="228600" indent="-228600">
              <a:buAutoNum type="arabicPeriod"/>
            </a:pPr>
            <a:r>
              <a:rPr lang="ko-KR" altLang="en-US" sz="1200" smtClean="0"/>
              <a:t>체크를 </a:t>
            </a:r>
            <a:r>
              <a:rPr lang="en-US" altLang="ko-KR" sz="1200" smtClean="0"/>
              <a:t>Workspace default JRE </a:t>
            </a:r>
            <a:r>
              <a:rPr lang="ko-KR" altLang="en-US" sz="1200" smtClean="0"/>
              <a:t>로 바꿔줌</a:t>
            </a: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en-US" altLang="ko-KR" sz="1200" smtClean="0"/>
              <a:t>Finish</a:t>
            </a:r>
          </a:p>
          <a:p>
            <a:pPr marL="228600" indent="-228600">
              <a:buAutoNum type="arabicPeriod"/>
            </a:pPr>
            <a:endParaRPr lang="en-US" altLang="ko-KR" sz="1200"/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0" indent="0">
              <a:buNone/>
            </a:pPr>
            <a:r>
              <a:rPr lang="ko-KR" altLang="en-US" sz="1200" b="1" smtClean="0">
                <a:solidFill>
                  <a:srgbClr val="FF0000"/>
                </a:solidFill>
              </a:rPr>
              <a:t>오른쪽 사항과 일치하면 됨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en-US" altLang="ko-KR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36840"/>
            <a:ext cx="62198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0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</a:t>
            </a:r>
            <a:r>
              <a:rPr lang="ko-KR" altLang="en-US" smtClean="0"/>
              <a:t>이클립스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이클립스 다운폴더에 들어가 </a:t>
            </a:r>
            <a:r>
              <a:rPr lang="en-US" altLang="ko-KR" sz="1200" smtClean="0"/>
              <a:t>eclipse.ini </a:t>
            </a:r>
            <a:r>
              <a:rPr lang="ko-KR" altLang="en-US" sz="1200" smtClean="0"/>
              <a:t>를 </a:t>
            </a:r>
            <a:r>
              <a:rPr lang="en-US" altLang="ko-KR" sz="1200" smtClean="0"/>
              <a:t>edit plus </a:t>
            </a:r>
            <a:r>
              <a:rPr lang="ko-KR" altLang="en-US" sz="1200" smtClean="0"/>
              <a:t>나 </a:t>
            </a:r>
            <a:r>
              <a:rPr lang="en-US" altLang="ko-KR" sz="1200" smtClean="0"/>
              <a:t>notepad++ </a:t>
            </a:r>
            <a:r>
              <a:rPr lang="ko-KR" altLang="en-US" sz="1200" smtClean="0"/>
              <a:t>로 실행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r>
              <a:rPr lang="en-US" altLang="ko-KR" sz="1200" smtClean="0"/>
              <a:t>--vm </a:t>
            </a:r>
            <a:r>
              <a:rPr lang="ko-KR" altLang="en-US" sz="1200" smtClean="0"/>
              <a:t>부분을 추가해준다</a:t>
            </a:r>
            <a:r>
              <a:rPr lang="en-US" altLang="ko-KR" sz="1200" smtClean="0"/>
              <a:t>.</a:t>
            </a:r>
          </a:p>
          <a:p>
            <a:pPr marL="0" indent="0">
              <a:buNone/>
            </a:pPr>
            <a:r>
              <a:rPr lang="en-US" altLang="ko-KR" sz="1200" smtClean="0"/>
              <a:t>*** jdk-9.0.1 </a:t>
            </a:r>
            <a:r>
              <a:rPr lang="ko-KR" altLang="en-US" sz="1200" smtClean="0"/>
              <a:t>설치는 다음장에</a:t>
            </a:r>
            <a:endParaRPr lang="en-US" altLang="ko-KR" sz="12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643890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2-1 jdk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smtClean="0"/>
              <a:t>설치 경로 </a:t>
            </a:r>
            <a:r>
              <a:rPr lang="en-US" altLang="ko-KR" sz="1200"/>
              <a:t>: </a:t>
            </a:r>
            <a:r>
              <a:rPr lang="en-US" altLang="ko-KR" sz="1200">
                <a:hlinkClick r:id="rId2"/>
              </a:rPr>
              <a:t>http://</a:t>
            </a:r>
            <a:r>
              <a:rPr lang="en-US" altLang="ko-KR" sz="1200" smtClean="0">
                <a:hlinkClick r:id="rId2"/>
              </a:rPr>
              <a:t>www.oracle.com/technetwork/java/javase/downloads/index.html</a:t>
            </a:r>
            <a:endParaRPr lang="en-US" altLang="ko-KR" sz="1200" smtClean="0"/>
          </a:p>
          <a:p>
            <a:pPr marL="0" indent="0">
              <a:buNone/>
            </a:pPr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4411233" cy="36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53" y="2060848"/>
            <a:ext cx="4392488" cy="361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4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Maven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다운로드 </a:t>
            </a:r>
            <a:r>
              <a:rPr lang="ko-KR" altLang="en-US" sz="1200" smtClean="0"/>
              <a:t>방법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구글에 </a:t>
            </a:r>
            <a:r>
              <a:rPr lang="en-US" altLang="ko-KR" sz="1200" smtClean="0"/>
              <a:t>maven download </a:t>
            </a:r>
            <a:r>
              <a:rPr lang="ko-KR" altLang="en-US" sz="1200" smtClean="0"/>
              <a:t>검색 후</a:t>
            </a:r>
            <a:r>
              <a:rPr lang="en-US" altLang="ko-KR" sz="1200" smtClean="0"/>
              <a:t>, 3.5.2 </a:t>
            </a:r>
            <a:r>
              <a:rPr lang="ko-KR" altLang="en-US" sz="1200" smtClean="0"/>
              <a:t>버전 </a:t>
            </a:r>
            <a:r>
              <a:rPr lang="en-US" altLang="ko-KR" sz="1200" smtClean="0"/>
              <a:t>zip</a:t>
            </a:r>
            <a:r>
              <a:rPr lang="ko-KR" altLang="en-US" sz="1200" smtClean="0"/>
              <a:t>파일로 설치</a:t>
            </a:r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pPr marL="0" indent="0">
              <a:buNone/>
            </a:pPr>
            <a:r>
              <a:rPr lang="en-US" altLang="ko-KR" sz="1400" b="1" smtClean="0">
                <a:solidFill>
                  <a:srgbClr val="FF0000"/>
                </a:solidFill>
              </a:rPr>
              <a:t>*** </a:t>
            </a:r>
            <a:r>
              <a:rPr lang="ko-KR" altLang="en-US" sz="1400" b="1" smtClean="0">
                <a:solidFill>
                  <a:srgbClr val="FF0000"/>
                </a:solidFill>
              </a:rPr>
              <a:t>무조건 경로 </a:t>
            </a:r>
            <a:r>
              <a:rPr lang="en-US" altLang="ko-KR" sz="1400" b="1" smtClean="0">
                <a:solidFill>
                  <a:srgbClr val="FF0000"/>
                </a:solidFill>
              </a:rPr>
              <a:t>C</a:t>
            </a:r>
            <a:r>
              <a:rPr lang="ko-KR" altLang="en-US" sz="1400" b="1" smtClean="0">
                <a:solidFill>
                  <a:srgbClr val="FF0000"/>
                </a:solidFill>
              </a:rPr>
              <a:t>드라이브</a:t>
            </a:r>
            <a:r>
              <a:rPr lang="en-US" altLang="ko-KR" sz="1400" b="1" smtClean="0">
                <a:solidFill>
                  <a:srgbClr val="FF0000"/>
                </a:solidFill>
              </a:rPr>
              <a:t> -&gt; devtool </a:t>
            </a:r>
            <a:r>
              <a:rPr lang="ko-KR" altLang="en-US" sz="1400" b="1" smtClean="0">
                <a:solidFill>
                  <a:srgbClr val="FF0000"/>
                </a:solidFill>
              </a:rPr>
              <a:t>에다가 설치할 것</a:t>
            </a:r>
            <a:r>
              <a:rPr lang="en-US" altLang="ko-KR" sz="1400" b="1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ko-KR" altLang="en-US" sz="1400" b="1" smtClean="0">
                <a:solidFill>
                  <a:srgbClr val="FF0000"/>
                </a:solidFill>
              </a:rPr>
              <a:t>메이븐 </a:t>
            </a:r>
            <a:r>
              <a:rPr lang="ko-KR" altLang="en-US" sz="1400" b="1" smtClean="0">
                <a:solidFill>
                  <a:srgbClr val="FF0000"/>
                </a:solidFill>
              </a:rPr>
              <a:t>경로에는 한글이 있으면 절대 안된다</a:t>
            </a:r>
            <a:r>
              <a:rPr lang="en-US" altLang="ko-KR" sz="1400" b="1" smtClean="0">
                <a:solidFill>
                  <a:srgbClr val="FF0000"/>
                </a:solidFill>
              </a:rPr>
              <a:t>..!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5876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8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Maven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 sz="1200" smtClean="0"/>
              <a:t>C:\devtool\maven\apache-maven-3.5.2 </a:t>
            </a:r>
            <a:r>
              <a:rPr lang="ko-KR" altLang="en-US" sz="1200" smtClean="0"/>
              <a:t>에다가 </a:t>
            </a:r>
            <a:r>
              <a:rPr lang="en-US" altLang="ko-KR" sz="1200" smtClean="0"/>
              <a:t>repository </a:t>
            </a:r>
            <a:r>
              <a:rPr lang="ko-KR" altLang="en-US" sz="1200" smtClean="0"/>
              <a:t>폴더를 만들어둠</a:t>
            </a:r>
            <a:endParaRPr lang="en-US" altLang="ko-KR" sz="1200" smtClean="0"/>
          </a:p>
          <a:p>
            <a:r>
              <a:rPr lang="en-US" altLang="ko-KR" sz="1200" smtClean="0"/>
              <a:t>C:\devtool\maven\apache-maven-3.5.2\conf </a:t>
            </a:r>
            <a:r>
              <a:rPr lang="ko-KR" altLang="en-US" sz="1200" smtClean="0"/>
              <a:t>로 들어가서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 smtClean="0"/>
              <a:t>			</a:t>
            </a:r>
            <a:r>
              <a:rPr lang="ko-KR" altLang="en-US" sz="1200" smtClean="0"/>
              <a:t> </a:t>
            </a:r>
            <a:r>
              <a:rPr lang="en-US" altLang="ko-KR" sz="1200" smtClean="0"/>
              <a:t>settings.xml </a:t>
            </a:r>
            <a:r>
              <a:rPr lang="ko-KR" altLang="en-US" sz="1200" smtClean="0"/>
              <a:t>파일을 </a:t>
            </a:r>
            <a:r>
              <a:rPr lang="en-US" altLang="ko-KR" sz="1200" smtClean="0"/>
              <a:t>edit plus</a:t>
            </a:r>
            <a:r>
              <a:rPr lang="ko-KR" altLang="en-US" sz="1200" smtClean="0"/>
              <a:t>나 </a:t>
            </a:r>
            <a:r>
              <a:rPr lang="en-US" altLang="ko-KR" sz="1200" smtClean="0"/>
              <a:t>note pad++ </a:t>
            </a:r>
            <a:r>
              <a:rPr lang="ko-KR" altLang="en-US" sz="1200" smtClean="0"/>
              <a:t>로 실행</a:t>
            </a: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endParaRPr lang="en-US" altLang="ko-KR" sz="1200"/>
          </a:p>
          <a:p>
            <a:pPr marL="0" indent="0">
              <a:buNone/>
            </a:pPr>
            <a:endParaRPr lang="en-US" altLang="ko-KR" sz="1200" smtClean="0"/>
          </a:p>
          <a:p>
            <a:pPr marL="0" indent="0">
              <a:buNone/>
            </a:pPr>
            <a:r>
              <a:rPr lang="ko-KR" altLang="en-US" sz="1200" smtClean="0"/>
              <a:t>다음과 같이 </a:t>
            </a:r>
            <a:r>
              <a:rPr lang="en-US" altLang="ko-KR" sz="1200" smtClean="0"/>
              <a:t>&lt;localRepository&gt; </a:t>
            </a:r>
            <a:r>
              <a:rPr lang="ko-KR" altLang="en-US" sz="1200" smtClean="0"/>
              <a:t>태그를 작성해준다</a:t>
            </a:r>
            <a:r>
              <a:rPr lang="en-US" altLang="ko-KR" sz="1200" smtClean="0"/>
              <a:t>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476862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08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5. Maven </a:t>
            </a:r>
            <a:r>
              <a:rPr lang="ko-KR" altLang="en-US" smtClean="0"/>
              <a:t>설치 후 이클립스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smtClean="0"/>
              <a:t>Window -&gt; Preference -&gt; maven -&gt; User Settings -&gt; Browse </a:t>
            </a:r>
            <a:r>
              <a:rPr lang="ko-KR" altLang="en-US" sz="1200" b="1" smtClean="0"/>
              <a:t>버튼 클릭</a:t>
            </a:r>
            <a:r>
              <a:rPr lang="en-US" altLang="ko-KR" sz="1200" b="1" smtClean="0"/>
              <a:t> -&gt; settings.xml </a:t>
            </a:r>
            <a:r>
              <a:rPr lang="ko-KR" altLang="en-US" sz="1200" b="1" smtClean="0"/>
              <a:t>파일 선택</a:t>
            </a:r>
            <a:r>
              <a:rPr lang="en-US" altLang="ko-KR" sz="1200" b="1" smtClean="0"/>
              <a:t>!</a:t>
            </a:r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/>
          </a:p>
          <a:p>
            <a:endParaRPr lang="en-US" altLang="ko-KR" sz="1200" b="1" smtClean="0"/>
          </a:p>
          <a:p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400" b="1" smtClean="0">
                <a:solidFill>
                  <a:srgbClr val="FF0000"/>
                </a:solidFill>
              </a:rPr>
              <a:t>이때 선택하는 </a:t>
            </a:r>
            <a:r>
              <a:rPr lang="en-US" altLang="ko-KR" sz="1400" b="1" smtClean="0">
                <a:solidFill>
                  <a:srgbClr val="FF0000"/>
                </a:solidFill>
              </a:rPr>
              <a:t>settings.xml </a:t>
            </a:r>
            <a:r>
              <a:rPr lang="ko-KR" altLang="en-US" sz="1400" b="1" smtClean="0">
                <a:solidFill>
                  <a:srgbClr val="FF0000"/>
                </a:solidFill>
              </a:rPr>
              <a:t>파일은 메이븐폴더 </a:t>
            </a:r>
            <a:r>
              <a:rPr lang="en-US" altLang="ko-KR" sz="1400" b="1" smtClean="0">
                <a:solidFill>
                  <a:srgbClr val="FF0000"/>
                </a:solidFill>
              </a:rPr>
              <a:t>conf </a:t>
            </a:r>
            <a:r>
              <a:rPr lang="ko-KR" altLang="en-US" sz="1400" b="1" smtClean="0">
                <a:solidFill>
                  <a:srgbClr val="FF0000"/>
                </a:solidFill>
              </a:rPr>
              <a:t>에있는 </a:t>
            </a:r>
            <a:r>
              <a:rPr lang="en-US" altLang="ko-KR" sz="1400" b="1" smtClean="0">
                <a:solidFill>
                  <a:srgbClr val="FF0000"/>
                </a:solidFill>
              </a:rPr>
              <a:t>settings</a:t>
            </a:r>
            <a:r>
              <a:rPr lang="ko-KR" altLang="en-US" sz="1400" b="1" smtClean="0">
                <a:solidFill>
                  <a:srgbClr val="FF0000"/>
                </a:solidFill>
              </a:rPr>
              <a:t>를 말함</a:t>
            </a:r>
            <a:endParaRPr lang="en-US" altLang="ko-KR" sz="1400" b="1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4608511" cy="354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87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 </a:t>
            </a:r>
            <a:r>
              <a:rPr lang="ko-KR" altLang="en-US" smtClean="0"/>
              <a:t>타겟 제외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3128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 Sts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616624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/>
              <a:t>이클립스 메뉴에서 </a:t>
            </a:r>
            <a:r>
              <a:rPr lang="en-US" altLang="ko-KR" sz="1200" smtClean="0"/>
              <a:t>window </a:t>
            </a:r>
            <a:r>
              <a:rPr lang="ko-KR" altLang="en-US" sz="1200" smtClean="0"/>
              <a:t>옆에 있는 </a:t>
            </a:r>
            <a:r>
              <a:rPr lang="en-US" altLang="ko-KR" sz="1200" smtClean="0"/>
              <a:t>help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Marketplace </a:t>
            </a:r>
            <a:r>
              <a:rPr lang="ko-KR" altLang="en-US" sz="1200" smtClean="0"/>
              <a:t>클릭 후</a:t>
            </a:r>
            <a:r>
              <a:rPr lang="en-US" altLang="ko-KR" sz="1200" smtClean="0"/>
              <a:t>, sts </a:t>
            </a:r>
            <a:r>
              <a:rPr lang="ko-KR" altLang="en-US" sz="1200" smtClean="0"/>
              <a:t>검색후 설치</a:t>
            </a:r>
            <a:endParaRPr lang="en-US" altLang="ko-KR" sz="1200" smtClean="0"/>
          </a:p>
          <a:p>
            <a:pPr marL="228600" indent="-228600">
              <a:buAutoNum type="arabicPeriod"/>
            </a:pPr>
            <a:endParaRPr lang="en-US" altLang="ko-KR" sz="1200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ko-KR" altLang="en-US" sz="1200" b="1" smtClean="0">
                <a:solidFill>
                  <a:srgbClr val="FF0000"/>
                </a:solidFill>
              </a:rPr>
              <a:t>설치가 되어있으면 </a:t>
            </a:r>
            <a:r>
              <a:rPr lang="en-US" altLang="ko-KR" sz="1200" b="1" smtClean="0">
                <a:solidFill>
                  <a:srgbClr val="FF0000"/>
                </a:solidFill>
              </a:rPr>
              <a:t>Installed </a:t>
            </a:r>
            <a:r>
              <a:rPr lang="ko-KR" altLang="en-US" sz="1200" b="1" smtClean="0">
                <a:solidFill>
                  <a:srgbClr val="FF0000"/>
                </a:solidFill>
              </a:rPr>
              <a:t>라고 나옴</a:t>
            </a: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endParaRPr lang="en-US" altLang="ko-KR" sz="1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200" b="1" smtClean="0"/>
          </a:p>
          <a:p>
            <a:pPr marL="0" indent="0">
              <a:buNone/>
            </a:pPr>
            <a:endParaRPr lang="en-US" altLang="ko-KR" sz="1200" b="1"/>
          </a:p>
          <a:p>
            <a:pPr marL="0" indent="0">
              <a:buNone/>
            </a:pPr>
            <a:r>
              <a:rPr lang="en-US" altLang="ko-KR" sz="1200" smtClean="0"/>
              <a:t>Install </a:t>
            </a:r>
            <a:r>
              <a:rPr lang="ko-KR" altLang="en-US" sz="1200" smtClean="0"/>
              <a:t>누른 후</a:t>
            </a:r>
            <a:r>
              <a:rPr lang="en-US" altLang="ko-KR" sz="1200" smtClean="0"/>
              <a:t>, </a:t>
            </a:r>
            <a:r>
              <a:rPr lang="ko-KR" altLang="en-US" sz="1200" smtClean="0"/>
              <a:t>모든 항목 체크하고 </a:t>
            </a:r>
            <a:r>
              <a:rPr lang="en-US" altLang="ko-KR" sz="1200" smtClean="0"/>
              <a:t>confirm -&gt; </a:t>
            </a:r>
            <a:r>
              <a:rPr lang="ko-KR" altLang="en-US" sz="1200" smtClean="0"/>
              <a:t>오른쪽 아래에 </a:t>
            </a:r>
            <a:r>
              <a:rPr lang="en-US" altLang="ko-KR" sz="1200" smtClean="0"/>
              <a:t>I accept ~~~ </a:t>
            </a:r>
            <a:r>
              <a:rPr lang="ko-KR" altLang="en-US" sz="1200" smtClean="0"/>
              <a:t>체크하고 </a:t>
            </a:r>
            <a:r>
              <a:rPr lang="en-US" altLang="ko-KR" sz="1200" smtClean="0"/>
              <a:t>finish</a:t>
            </a:r>
          </a:p>
          <a:p>
            <a:pPr marL="0" indent="0">
              <a:buNone/>
            </a:pPr>
            <a:r>
              <a:rPr lang="en-US" altLang="ko-KR" sz="1200" smtClean="0"/>
              <a:t>Window -&gt; show view -&gt; progress </a:t>
            </a:r>
            <a:r>
              <a:rPr lang="ko-KR" altLang="en-US" sz="1200" smtClean="0"/>
              <a:t>를 키고 진행 상황을 확인한다</a:t>
            </a:r>
            <a:r>
              <a:rPr lang="en-US" altLang="ko-KR" sz="120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1878578"/>
            <a:ext cx="260548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8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8. Maven </a:t>
            </a:r>
            <a:r>
              <a:rPr lang="ko-KR" altLang="en-US" smtClean="0"/>
              <a:t>설치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smtClean="0"/>
              <a:t>이클립스에서 </a:t>
            </a:r>
            <a:r>
              <a:rPr lang="en-US" altLang="ko-KR" sz="1200" smtClean="0"/>
              <a:t>help -&gt; Marketplace -&gt; maven </a:t>
            </a:r>
            <a:r>
              <a:rPr lang="ko-KR" altLang="en-US" sz="1200" smtClean="0"/>
              <a:t>검색 후</a:t>
            </a:r>
            <a:r>
              <a:rPr lang="en-US" altLang="ko-KR" sz="1200" smtClean="0"/>
              <a:t>, maven integration </a:t>
            </a:r>
            <a:r>
              <a:rPr lang="ko-KR" altLang="en-US" sz="1200" smtClean="0"/>
              <a:t>설치 확인</a:t>
            </a:r>
            <a:endParaRPr lang="ko-KR" altLang="en-US" sz="12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16832"/>
            <a:ext cx="410304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46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321</Words>
  <Application>Microsoft Office PowerPoint</Application>
  <PresentationFormat>화면 슬라이드 쇼(4:3)</PresentationFormat>
  <Paragraphs>134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1. 서버설정</vt:lpstr>
      <vt:lpstr>2. 이클립스 설정</vt:lpstr>
      <vt:lpstr>2-1 jdk 설치</vt:lpstr>
      <vt:lpstr>3. Maven 설치</vt:lpstr>
      <vt:lpstr>4. Maven 설정</vt:lpstr>
      <vt:lpstr>5. Maven 설치 후 이클립스 설정</vt:lpstr>
      <vt:lpstr>6. 타겟 제외</vt:lpstr>
      <vt:lpstr>7. Sts 설치</vt:lpstr>
      <vt:lpstr>8. Maven 설치 확인</vt:lpstr>
      <vt:lpstr>9. Jre 설정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서버설정</dc:title>
  <dc:creator>Windows 사용자</dc:creator>
  <cp:lastModifiedBy>Windows 사용자</cp:lastModifiedBy>
  <cp:revision>17</cp:revision>
  <dcterms:created xsi:type="dcterms:W3CDTF">2017-11-16T16:48:40Z</dcterms:created>
  <dcterms:modified xsi:type="dcterms:W3CDTF">2017-11-16T21:04:35Z</dcterms:modified>
</cp:coreProperties>
</file>