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0" r:id="rId12"/>
    <p:sldId id="303" r:id="rId13"/>
    <p:sldId id="305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11" r:id="rId22"/>
    <p:sldId id="312" r:id="rId23"/>
    <p:sldId id="315" r:id="rId24"/>
    <p:sldId id="316" r:id="rId25"/>
    <p:sldId id="317" r:id="rId26"/>
    <p:sldId id="313" r:id="rId27"/>
    <p:sldId id="314" r:id="rId28"/>
  </p:sldIdLst>
  <p:sldSz cx="12192000" cy="6858000"/>
  <p:notesSz cx="6858000" cy="9144000"/>
  <p:embeddedFontLst>
    <p:embeddedFont>
      <p:font typeface="THE정고딕150" pitchFamily="18" charset="-127"/>
      <p:regular r:id="rId29"/>
    </p:embeddedFont>
    <p:embeddedFont>
      <p:font typeface="THE정고딕13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749" y="-22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클래스 설계서</a:t>
            </a: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Yoga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yoga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" y="1076325"/>
            <a:ext cx="11791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74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community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" y="809625"/>
            <a:ext cx="11598276" cy="56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3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8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Main View</a:t>
            </a:r>
            <a:endParaRPr lang="ko-KR" altLang="en-US"/>
          </a:p>
        </p:txBody>
      </p:sp>
      <p:pic>
        <p:nvPicPr>
          <p:cNvPr id="7170" name="Picture 2" descr="C:\Users\DongKyun\Documents\GitHub\KHFinalProject\보고서\클래스\시퀀스_지선\MyPage Main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350"/>
            <a:ext cx="12194988" cy="62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4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MyPage Board List</a:t>
            </a:r>
            <a:endParaRPr lang="ko-KR" altLang="en-US"/>
          </a:p>
        </p:txBody>
      </p:sp>
      <p:pic>
        <p:nvPicPr>
          <p:cNvPr id="8194" name="Picture 2" descr="C:\Users\DongKyun\Documents\GitHub\KHFinalProject\보고서\클래스\시퀀스_지선\MyPage Board 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2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QnA Insert</a:t>
            </a:r>
            <a:endParaRPr lang="ko-KR" altLang="en-US"/>
          </a:p>
        </p:txBody>
      </p:sp>
      <p:pic>
        <p:nvPicPr>
          <p:cNvPr id="9218" name="Picture 2" descr="C:\Users\DongKyun\Documents\GitHub\KHFinalProject\보고서\클래스\시퀀스_지선\QnA Ins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" y="650874"/>
            <a:ext cx="12163108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5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UserPassword Update</a:t>
            </a:r>
            <a:endParaRPr lang="ko-KR" altLang="en-US"/>
          </a:p>
        </p:txBody>
      </p:sp>
      <p:pic>
        <p:nvPicPr>
          <p:cNvPr id="10242" name="Picture 2" descr="C:\Users\DongKyun\Documents\GitHub\KHFinalProject\보고서\클래스\시퀀스_지선\User Password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- UserDelete</a:t>
            </a:r>
            <a:endParaRPr lang="ko-KR" altLang="en-US"/>
          </a:p>
        </p:txBody>
      </p:sp>
      <p:pic>
        <p:nvPicPr>
          <p:cNvPr id="11266" name="Picture 2" descr="C:\Users\DongKyun\Documents\GitHub\KHFinalProject\보고서\클래스\시퀀스_지선\User De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58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Schedule View</a:t>
            </a:r>
            <a:endParaRPr lang="ko-KR" altLang="en-US"/>
          </a:p>
        </p:txBody>
      </p:sp>
      <p:pic>
        <p:nvPicPr>
          <p:cNvPr id="12290" name="Picture 2" descr="C:\Users\DongKyun\Documents\GitHub\KHFinalProject\보고서\클래스\시퀀스_지선\User Schedule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215746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8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p14="http://schemas.microsoft.com/office/powerpoint/2010/main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0036" y="3828335"/>
            <a:ext cx="3805626" cy="523220"/>
            <a:chOff x="4110036" y="2133560"/>
            <a:chExt cx="3805626" cy="523220"/>
          </a:xfrm>
        </p:grpSpPr>
        <p:sp>
          <p:nvSpPr>
            <p:cNvPr id="30" name="타원 29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855209" y="213356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110036" y="3219430"/>
            <a:ext cx="3805627" cy="523220"/>
            <a:chOff x="4110036" y="2031365"/>
            <a:chExt cx="3805627" cy="523220"/>
          </a:xfrm>
        </p:grpSpPr>
        <p:sp>
          <p:nvSpPr>
            <p:cNvPr id="19" name="타원 18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10036" y="2660025"/>
            <a:ext cx="3805627" cy="523220"/>
            <a:chOff x="4110036" y="2031365"/>
            <a:chExt cx="3805627" cy="523220"/>
          </a:xfrm>
        </p:grpSpPr>
        <p:sp>
          <p:nvSpPr>
            <p:cNvPr id="23" name="타원 22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 – User Update</a:t>
            </a:r>
            <a:endParaRPr lang="ko-KR" altLang="en-US"/>
          </a:p>
        </p:txBody>
      </p:sp>
      <p:pic>
        <p:nvPicPr>
          <p:cNvPr id="13314" name="Picture 2" descr="C:\Users\DongKyun\Documents\GitHub\KHFinalProject\보고서\클래스\시퀀스_지선\User 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05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2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CommunityBoardList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17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CommunityBoardInsert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삽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834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 fontScale="92500"/>
          </a:bodyPr>
          <a:lstStyle/>
          <a:p>
            <a:pPr lvl="0">
              <a:defRPr/>
            </a:pPr>
            <a:r>
              <a:rPr lang="en-US" altLang="ko-KR" smtClean="0"/>
              <a:t>Community - CommunityBoardUpdate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12192000" cy="62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 - CommunityBoardDelete</a:t>
            </a:r>
            <a:endParaRPr lang="ko-KR" altLang="en-US"/>
          </a:p>
        </p:txBody>
      </p:sp>
      <p:pic>
        <p:nvPicPr>
          <p:cNvPr id="6146" name="Picture 2" descr="C:\Users\DongKyun\Documents\GitHub\KHFinalProject\보고서\클래스\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4"/>
            <a:ext cx="12192000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6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Workout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05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5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pic>
        <p:nvPicPr>
          <p:cNvPr id="2050" name="Picture 2" descr="C:\Users\DongKyun\Documents\GitHub\KHFinalProject\보고서\클래스\패키지 다이어그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" y="1009650"/>
            <a:ext cx="1131316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xmlns:p14="http://schemas.microsoft.com/office/powerpoint/2010/main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p14="http://schemas.microsoft.com/office/powerpoint/2010/main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user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87400"/>
            <a:ext cx="1083945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7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admin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6124"/>
            <a:ext cx="76200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2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gym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044575"/>
            <a:ext cx="109093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Health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health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49450"/>
            <a:ext cx="81661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Pages>47</Pages>
  <Words>128</Words>
  <Characters>0</Characters>
  <Application>Microsoft Office PowerPoint</Application>
  <DocSecurity>0</DocSecurity>
  <PresentationFormat>사용자 지정</PresentationFormat>
  <Lines>0</Lines>
  <Paragraphs>62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Arial</vt:lpstr>
      <vt:lpstr>THE정고딕150</vt:lpstr>
      <vt:lpstr>THE정고딕130</vt:lpstr>
      <vt:lpstr>Office 테마</vt:lpstr>
      <vt:lpstr>PowerPoint 프레젠테이션</vt:lpstr>
      <vt:lpstr>PowerPoint 프레젠테이션</vt:lpstr>
      <vt:lpstr>PowerPoint 프레젠테이션</vt:lpstr>
      <vt:lpstr>패키지 다이어그램</vt:lpstr>
      <vt:lpstr>PowerPoint 프레젠테이션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PowerPoint 프레젠테이션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  <vt:lpstr>시퀀스 다이어그램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29</cp:revision>
  <dcterms:modified xsi:type="dcterms:W3CDTF">2017-12-03T10:28:49Z</dcterms:modified>
</cp:coreProperties>
</file>