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sldIdLst>
    <p:sldId id="256" r:id="rId2"/>
    <p:sldId id="257" r:id="rId3"/>
    <p:sldId id="258" r:id="rId4"/>
    <p:sldId id="301" r:id="rId5"/>
    <p:sldId id="311" r:id="rId6"/>
    <p:sldId id="312" r:id="rId7"/>
    <p:sldId id="313" r:id="rId8"/>
    <p:sldId id="314" r:id="rId9"/>
    <p:sldId id="315" r:id="rId10"/>
    <p:sldId id="302" r:id="rId11"/>
    <p:sldId id="304" r:id="rId12"/>
    <p:sldId id="306" r:id="rId13"/>
    <p:sldId id="307" r:id="rId14"/>
    <p:sldId id="308" r:id="rId15"/>
    <p:sldId id="309" r:id="rId16"/>
    <p:sldId id="310" r:id="rId17"/>
    <p:sldId id="303" r:id="rId18"/>
    <p:sldId id="305" r:id="rId19"/>
  </p:sldIdLst>
  <p:sldSz cx="12192000" cy="6858000"/>
  <p:notesSz cx="6858000" cy="9144000"/>
  <p:embeddedFontLst>
    <p:embeddedFont>
      <p:font typeface="THE정고딕150" pitchFamily="18" charset="-127"/>
      <p:regular r:id="rId20"/>
    </p:embeddedFont>
    <p:embeddedFont>
      <p:font typeface="THE정고딕130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7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1"/>
    <p:restoredTop sz="94660"/>
  </p:normalViewPr>
  <p:slideViewPr>
    <p:cSldViewPr snapToGrid="0" snapToObjects="1">
      <p:cViewPr>
        <p:scale>
          <a:sx n="80" d="100"/>
          <a:sy n="80" d="100"/>
        </p:scale>
        <p:origin x="-749" y="-226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C9D3B80-2639-45EA-95B5-D9EAD7F532D5}"/>
              </a:ext>
            </a:extLst>
          </p:cNvPr>
          <p:cNvSpPr/>
          <p:nvPr userDrawn="1"/>
        </p:nvSpPr>
        <p:spPr>
          <a:xfrm>
            <a:off x="0" y="0"/>
            <a:ext cx="12192000" cy="65068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74076" y="101218"/>
            <a:ext cx="1773380" cy="549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defRPr>
            </a:lvl1pPr>
          </a:lstStyle>
          <a:p>
            <a:r>
              <a:rPr lang="ko-KR" altLang="en-US"/>
              <a:t>화면제목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751715" y="127913"/>
            <a:ext cx="3932237" cy="394855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buNone/>
              <a:defRPr lang="ko-KR" altLang="en-US" sz="1600" kern="1200" smtClean="0">
                <a:solidFill>
                  <a:schemeClr val="bg1">
                    <a:lumMod val="8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화면설명</a:t>
            </a:r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2AFE6DCD-4700-455A-AD6D-3C42515F5C57}" type="datetimeFigureOut">
              <a:rPr lang="ko-KR" altLang="en-US" smtClean="0"/>
              <a:pPr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defRPr>
            </a:lvl1pPr>
          </a:lstStyle>
          <a:p>
            <a:fld id="{0213A184-67E8-40B5-A2FF-4C77723C27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HE정고딕130" panose="02020603020101020101" pitchFamily="18" charset="-127"/>
          <a:ea typeface="THE정고딕1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54760" y="671195"/>
            <a:ext cx="4472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400" b="1">
              <a:solidFill>
                <a:prstClr val="white"/>
              </a:solidFill>
              <a:latin typeface="THE정고딕130"/>
              <a:ea typeface="THE정고딕13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4400" b="1">
                <a:solidFill>
                  <a:prstClr val="white"/>
                </a:solidFill>
                <a:latin typeface="THE정고딕150"/>
                <a:ea typeface="THE정고딕150"/>
                <a:cs typeface="+mj-cs"/>
              </a:rPr>
              <a:t>FitnessGround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4400" b="1" smtClean="0">
                <a:solidFill>
                  <a:prstClr val="white"/>
                </a:solidFill>
                <a:latin typeface="THE정고딕130"/>
                <a:ea typeface="THE정고딕130"/>
              </a:rPr>
              <a:t>클래스 설계서</a:t>
            </a:r>
            <a:endParaRPr lang="en-US" altLang="ko-KR" sz="1000">
              <a:solidFill>
                <a:srgbClr val="212121"/>
              </a:solidFill>
              <a:latin typeface="THE정고딕130"/>
              <a:ea typeface="THE정고딕13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510905" y="0"/>
            <a:ext cx="3681095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THE정고딕130"/>
              <a:ea typeface="THE정고딕13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4760" y="4337685"/>
            <a:ext cx="6341110" cy="100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chemeClr val="bg1"/>
                </a:solidFill>
                <a:latin typeface="THE정고딕130"/>
                <a:ea typeface="THE정고딕130"/>
              </a:rPr>
              <a:t>Team. 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뚝이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구미향 김도영 </a:t>
            </a:r>
            <a:r>
              <a:rPr lang="ko-KR" altLang="en-US" sz="2000" b="1">
                <a:solidFill>
                  <a:schemeClr val="bg1"/>
                </a:solidFill>
                <a:latin typeface="THE정고딕130"/>
                <a:ea typeface="THE정고딕130"/>
              </a:rPr>
              <a:t>양동균</a:t>
            </a:r>
            <a:r>
              <a:rPr lang="ko-KR" altLang="en-US" sz="2000">
                <a:solidFill>
                  <a:schemeClr val="bg1"/>
                </a:solidFill>
                <a:latin typeface="THE정고딕130"/>
                <a:ea typeface="THE정고딕130"/>
              </a:rPr>
              <a:t> 윤지선 박준일 정세화 이규연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  <p:pic>
        <p:nvPicPr>
          <p:cNvPr id="1026" name="Picture 2" descr="C:\Users\DongKyun\Documents\GitHub\KHFinalProject\보고서\클래스\user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87400"/>
            <a:ext cx="1083945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78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Admin</a:t>
            </a:r>
            <a:endParaRPr lang="ko-KR" altLang="en-US"/>
          </a:p>
        </p:txBody>
      </p:sp>
      <p:pic>
        <p:nvPicPr>
          <p:cNvPr id="2050" name="Picture 2" descr="C:\Users\DongKyun\Documents\GitHub\KHFinalProject\보고서\클래스\admin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46124"/>
            <a:ext cx="7620000" cy="59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2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Gym</a:t>
            </a:r>
            <a:endParaRPr lang="ko-KR" altLang="en-US"/>
          </a:p>
        </p:txBody>
      </p:sp>
      <p:pic>
        <p:nvPicPr>
          <p:cNvPr id="3074" name="Picture 2" descr="C:\Users\DongKyun\Documents\GitHub\KHFinalProject\보고서\클래스\gym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044575"/>
            <a:ext cx="109093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62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Health</a:t>
            </a:r>
            <a:endParaRPr lang="ko-KR" altLang="en-US"/>
          </a:p>
        </p:txBody>
      </p:sp>
      <p:pic>
        <p:nvPicPr>
          <p:cNvPr id="4098" name="Picture 2" descr="C:\Users\DongKyun\Documents\GitHub\KHFinalProject\보고서\클래스\health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49450"/>
            <a:ext cx="81661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Yoga</a:t>
            </a:r>
            <a:endParaRPr lang="ko-KR" altLang="en-US"/>
          </a:p>
        </p:txBody>
      </p:sp>
      <p:pic>
        <p:nvPicPr>
          <p:cNvPr id="5122" name="Picture 2" descr="C:\Users\DongKyun\Documents\GitHub\KHFinalProject\보고서\클래스\yoga클래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" y="1076325"/>
            <a:ext cx="117919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74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클래스 다이어그램</a:t>
            </a:r>
            <a:endParaRPr lang="ko-KR" altLang="en-US" sz="280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Community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35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4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시퀀스 다이어그램</a:t>
            </a:r>
            <a:endParaRPr lang="ko-KR" altLang="en-US" sz="2800"/>
          </a:p>
        </p:txBody>
      </p:sp>
      <p:sp>
        <p:nvSpPr>
          <p:cNvPr id="6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8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cxnSpLocks/>
          </p:cNvCxnSpPr>
          <p:nvPr/>
        </p:nvCxnSpPr>
        <p:spPr>
          <a:xfrm>
            <a:off x="537210" y="1047750"/>
            <a:ext cx="2402840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p14="http://schemas.microsoft.com/office/powerpoint/2010/main" xmlns:a16="http://schemas.microsoft.com/office/drawing/2014/main" xmlns="" id="{63D8309B-220E-4F90-B697-6E756550EC24}"/>
              </a:ext>
            </a:extLst>
          </p:cNvPr>
          <p:cNvSpPr/>
          <p:nvPr/>
        </p:nvSpPr>
        <p:spPr>
          <a:xfrm>
            <a:off x="537210" y="-313055"/>
            <a:ext cx="2402840" cy="170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solidFill>
                  <a:prstClr val="white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Contents</a:t>
            </a:r>
            <a:endParaRPr lang="en-US" altLang="ko-KR" sz="3600" b="1" dirty="0">
              <a:solidFill>
                <a:prstClr val="white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THE정고딕130" panose="02020603020101020101" pitchFamily="18" charset="-127"/>
              <a:ea typeface="THE정고딕130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10036" y="3828335"/>
            <a:ext cx="3805626" cy="523220"/>
            <a:chOff x="4110036" y="2133560"/>
            <a:chExt cx="3805626" cy="523220"/>
          </a:xfrm>
        </p:grpSpPr>
        <p:sp>
          <p:nvSpPr>
            <p:cNvPr id="30" name="타원 29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3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09" y="213356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시퀀스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110036" y="3219430"/>
            <a:ext cx="3805627" cy="523220"/>
            <a:chOff x="4110036" y="2031365"/>
            <a:chExt cx="3805627" cy="523220"/>
          </a:xfrm>
        </p:grpSpPr>
        <p:sp>
          <p:nvSpPr>
            <p:cNvPr id="19" name="타원 18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2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클래</a:t>
              </a:r>
              <a:r>
                <a:rPr lang="ko-KR" altLang="en-US" sz="2800">
                  <a:solidFill>
                    <a:schemeClr val="bg1"/>
                  </a:solidFill>
                  <a:latin typeface="+mj-ea"/>
                  <a:ea typeface="+mj-ea"/>
                </a:rPr>
                <a:t>스</a:t>
              </a:r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10036" y="2660025"/>
            <a:ext cx="3805627" cy="523220"/>
            <a:chOff x="4110036" y="2031365"/>
            <a:chExt cx="3805627" cy="523220"/>
          </a:xfrm>
        </p:grpSpPr>
        <p:sp>
          <p:nvSpPr>
            <p:cNvPr id="23" name="타원 22"/>
            <p:cNvSpPr/>
            <p:nvPr/>
          </p:nvSpPr>
          <p:spPr>
            <a:xfrm>
              <a:off x="4110036" y="2141220"/>
              <a:ext cx="358775" cy="303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4855210" y="2031365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p14="http://schemas.microsoft.com/office/powerpoint/2010/main" xmlns:a16="http://schemas.microsoft.com/office/drawing/2014/main" xmlns="" id="{C71E5FE6-3E6D-4092-81AA-962DB5284ABF}"/>
              </a:ext>
            </a:extLst>
          </p:cNvPr>
          <p:cNvGrpSpPr/>
          <p:nvPr/>
        </p:nvGrpSpPr>
        <p:grpSpPr>
          <a:xfrm>
            <a:off x="4598353" y="2980372"/>
            <a:ext cx="3757365" cy="564515"/>
            <a:chOff x="4598353" y="2980372"/>
            <a:chExt cx="3757365" cy="564515"/>
          </a:xfrm>
        </p:grpSpPr>
        <p:sp>
          <p:nvSpPr>
            <p:cNvPr id="30" name="타원 29"/>
            <p:cNvSpPr/>
            <p:nvPr/>
          </p:nvSpPr>
          <p:spPr>
            <a:xfrm>
              <a:off x="4598353" y="2980372"/>
              <a:ext cx="564832" cy="564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mtClean="0">
                  <a:solidFill>
                    <a:schemeClr val="tx1"/>
                  </a:solidFill>
                  <a:latin typeface="THE정고딕130" panose="02020603020101020101" pitchFamily="18" charset="-127"/>
                  <a:ea typeface="THE정고딕130" panose="02020603020101020101" pitchFamily="18" charset="-127"/>
                </a:rPr>
                <a:t>1</a:t>
              </a:r>
              <a:endParaRPr lang="ko-KR" altLang="en-US" sz="2800" b="1">
                <a:solidFill>
                  <a:schemeClr val="tx1"/>
                </a:solidFill>
                <a:latin typeface="THE정고딕130" panose="02020603020101020101" pitchFamily="18" charset="-127"/>
                <a:ea typeface="THE정고딕130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p14="http://schemas.microsoft.com/office/powerpoint/2010/main" xmlns:a16="http://schemas.microsoft.com/office/drawing/2014/main" xmlns="" id="{BCB0E9E3-FAB5-4E31-83EE-08A0FE55BB4A}"/>
                </a:ext>
              </a:extLst>
            </p:cNvPr>
            <p:cNvSpPr txBox="1"/>
            <p:nvPr/>
          </p:nvSpPr>
          <p:spPr>
            <a:xfrm>
              <a:off x="5295265" y="3001010"/>
              <a:ext cx="3060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패키지 다이어그램</a:t>
              </a:r>
              <a:endParaRPr lang="en-US" altLang="ko-KR" sz="28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4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1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2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48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26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50190" y="0"/>
            <a:ext cx="3373755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ko-KR" altLang="en-US" sz="2800" smtClean="0"/>
              <a:t>패키지 다이어그램</a:t>
            </a:r>
            <a:endParaRPr lang="ko-KR" altLang="en-US" sz="280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half" idx="2"/>
          </p:nvPr>
        </p:nvSpPr>
        <p:spPr>
          <a:xfrm>
            <a:off x="3424555" y="0"/>
            <a:ext cx="3931920" cy="650875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 smtClean="0"/>
              <a:t>User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99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HE정고딕130"/>
        <a:ea typeface="THE정고딕150"/>
        <a:cs typeface=""/>
      </a:majorFont>
      <a:minorFont>
        <a:latin typeface="THE정고딕130"/>
        <a:ea typeface="THE정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Pages>47</Pages>
  <Words>71</Words>
  <Characters>0</Characters>
  <Application>Microsoft Office PowerPoint</Application>
  <DocSecurity>0</DocSecurity>
  <PresentationFormat>사용자 지정</PresentationFormat>
  <Lines>0</Lines>
  <Paragraphs>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굴림</vt:lpstr>
      <vt:lpstr>Arial</vt:lpstr>
      <vt:lpstr>THE정고딕150</vt:lpstr>
      <vt:lpstr>THE정고딕130</vt:lpstr>
      <vt:lpstr>Office 테마</vt:lpstr>
      <vt:lpstr>PowerPoint 프레젠테이션</vt:lpstr>
      <vt:lpstr>PowerPoint 프레젠테이션</vt:lpstr>
      <vt:lpstr>PowerPoint 프레젠테이션</vt:lpstr>
      <vt:lpstr>패키지 다이어그램</vt:lpstr>
      <vt:lpstr>패키지 다이어그램</vt:lpstr>
      <vt:lpstr>패키지 다이어그램</vt:lpstr>
      <vt:lpstr>패키지 다이어그램</vt:lpstr>
      <vt:lpstr>패키지 다이어그램</vt:lpstr>
      <vt:lpstr>패키지 다이어그램</vt:lpstr>
      <vt:lpstr>PowerPoint 프레젠테이션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클래스 다이어그램</vt:lpstr>
      <vt:lpstr>PowerPoint 프레젠테이션</vt:lpstr>
      <vt:lpstr>시퀀스 다이어그램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17</cp:revision>
  <dcterms:modified xsi:type="dcterms:W3CDTF">2017-12-02T10:34:38Z</dcterms:modified>
</cp:coreProperties>
</file>