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0" r:id="rId12"/>
    <p:sldId id="303" r:id="rId13"/>
    <p:sldId id="305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11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12" r:id="rId34"/>
    <p:sldId id="315" r:id="rId35"/>
    <p:sldId id="316" r:id="rId36"/>
    <p:sldId id="317" r:id="rId37"/>
    <p:sldId id="313" r:id="rId38"/>
    <p:sldId id="314" r:id="rId39"/>
  </p:sldIdLst>
  <p:sldSz cx="12192000" cy="6858000"/>
  <p:notesSz cx="6858000" cy="9144000"/>
  <p:embeddedFontLst>
    <p:embeddedFont>
      <p:font typeface="THE정고딕150" pitchFamily="18" charset="-127"/>
      <p:regular r:id="rId40"/>
    </p:embeddedFont>
    <p:embeddedFont>
      <p:font typeface="THE정고딕130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7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1"/>
    <p:restoredTop sz="94660"/>
  </p:normalViewPr>
  <p:slideViewPr>
    <p:cSldViewPr snapToGrid="0" snapToObjects="1">
      <p:cViewPr>
        <p:scale>
          <a:sx n="80" d="100"/>
          <a:sy n="80" d="100"/>
        </p:scale>
        <p:origin x="-749" y="-226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760" y="671195"/>
            <a:ext cx="4472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400" b="1">
              <a:solidFill>
                <a:prstClr val="white"/>
              </a:solidFill>
              <a:latin typeface="THE정고딕130"/>
              <a:ea typeface="THE정고딕13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/>
                </a:solidFill>
                <a:latin typeface="THE정고딕150"/>
                <a:ea typeface="THE정고딕150"/>
                <a:cs typeface="+mj-cs"/>
              </a:rPr>
              <a:t>FitnessGround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클래스 설계서</a:t>
            </a:r>
            <a:endParaRPr lang="en-US" altLang="ko-KR" sz="1000">
              <a:solidFill>
                <a:srgbClr val="212121"/>
              </a:solidFill>
              <a:latin typeface="THE정고딕130"/>
              <a:ea typeface="THE정고딕13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905" y="0"/>
            <a:ext cx="3681095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THE정고딕130"/>
              <a:ea typeface="THE정고딕1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760" y="4337685"/>
            <a:ext cx="6341110" cy="100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30"/>
                <a:ea typeface="THE정고딕130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뚝이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/>
                <a:ea typeface="THE정고딕130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 윤지선 박준일 정세화 이규연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Yoga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yoga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" y="1076325"/>
            <a:ext cx="117919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74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community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" y="809625"/>
            <a:ext cx="11598276" cy="56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63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4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8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MyPage Main View</a:t>
            </a:r>
            <a:endParaRPr lang="ko-KR" altLang="en-US"/>
          </a:p>
        </p:txBody>
      </p:sp>
      <p:pic>
        <p:nvPicPr>
          <p:cNvPr id="7170" name="Picture 2" descr="C:\Users\DongKyun\Documents\GitHub\KHFinalProject\보고서\클래스\시퀀스_지선\MyPage Main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350"/>
            <a:ext cx="12194988" cy="62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43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MyPage Board List</a:t>
            </a:r>
            <a:endParaRPr lang="ko-KR" altLang="en-US"/>
          </a:p>
        </p:txBody>
      </p:sp>
      <p:pic>
        <p:nvPicPr>
          <p:cNvPr id="8194" name="Picture 2" descr="C:\Users\DongKyun\Documents\GitHub\KHFinalProject\보고서\클래스\시퀀스_지선\MyPage Board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2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QnA Insert</a:t>
            </a:r>
            <a:endParaRPr lang="ko-KR" altLang="en-US"/>
          </a:p>
        </p:txBody>
      </p:sp>
      <p:pic>
        <p:nvPicPr>
          <p:cNvPr id="9218" name="Picture 2" descr="C:\Users\DongKyun\Documents\GitHub\KHFinalProject\보고서\클래스\시퀀스_지선\QnA Inse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" y="650874"/>
            <a:ext cx="12163108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5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UserPassword Update</a:t>
            </a:r>
            <a:endParaRPr lang="ko-KR" altLang="en-US"/>
          </a:p>
        </p:txBody>
      </p:sp>
      <p:pic>
        <p:nvPicPr>
          <p:cNvPr id="10242" name="Picture 2" descr="C:\Users\DongKyun\Documents\GitHub\KHFinalProject\보고서\클래스\시퀀스_지선\User Password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3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- UserDelete</a:t>
            </a:r>
            <a:endParaRPr lang="ko-KR" altLang="en-US"/>
          </a:p>
        </p:txBody>
      </p:sp>
      <p:pic>
        <p:nvPicPr>
          <p:cNvPr id="11266" name="Picture 2" descr="C:\Users\DongKyun\Documents\GitHub\KHFinalProject\보고서\클래스\시퀀스_지선\User 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58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Schedule View</a:t>
            </a:r>
            <a:endParaRPr lang="ko-KR" altLang="en-US"/>
          </a:p>
        </p:txBody>
      </p:sp>
      <p:pic>
        <p:nvPicPr>
          <p:cNvPr id="12290" name="Picture 2" descr="C:\Users\DongKyun\Documents\GitHub\KHFinalProject\보고서\클래스\시퀀스_지선\User Schedule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215746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08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10" y="1047750"/>
            <a:ext cx="240284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p14="http://schemas.microsoft.com/office/powerpoint/2010/main" xmlns:a16="http://schemas.microsoft.com/office/drawing/2014/main" xmlns="" id="{63D8309B-220E-4F90-B697-6E756550EC24}"/>
              </a:ext>
            </a:extLst>
          </p:cNvPr>
          <p:cNvSpPr/>
          <p:nvPr/>
        </p:nvSpPr>
        <p:spPr>
          <a:xfrm>
            <a:off x="537210" y="-313055"/>
            <a:ext cx="2402840" cy="170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10036" y="3828335"/>
            <a:ext cx="3805626" cy="523220"/>
            <a:chOff x="4110036" y="2133560"/>
            <a:chExt cx="3805626" cy="523220"/>
          </a:xfrm>
        </p:grpSpPr>
        <p:sp>
          <p:nvSpPr>
            <p:cNvPr id="30" name="타원 29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09" y="213356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110036" y="3219430"/>
            <a:ext cx="3805627" cy="523220"/>
            <a:chOff x="4110036" y="2031365"/>
            <a:chExt cx="3805627" cy="523220"/>
          </a:xfrm>
        </p:grpSpPr>
        <p:sp>
          <p:nvSpPr>
            <p:cNvPr id="19" name="타원 18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10036" y="2660025"/>
            <a:ext cx="3805627" cy="523220"/>
            <a:chOff x="4110036" y="2031365"/>
            <a:chExt cx="3805627" cy="523220"/>
          </a:xfrm>
        </p:grpSpPr>
        <p:sp>
          <p:nvSpPr>
            <p:cNvPr id="23" name="타원 22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Update</a:t>
            </a:r>
            <a:endParaRPr lang="ko-KR" altLang="en-US"/>
          </a:p>
        </p:txBody>
      </p:sp>
      <p:pic>
        <p:nvPicPr>
          <p:cNvPr id="13314" name="Picture 2" descr="C:\Users\DongKyun\Documents\GitHub\KHFinalProject\보고서\클래스\시퀀스_지선\User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05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2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57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9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5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77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12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9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1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70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04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1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CommunityBoardList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1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CommunityBoardInsert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삽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834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 fontScale="92500"/>
          </a:bodyPr>
          <a:lstStyle/>
          <a:p>
            <a:pPr lvl="0">
              <a:defRPr/>
            </a:pPr>
            <a:r>
              <a:rPr lang="en-US" altLang="ko-KR" smtClean="0"/>
              <a:t>Community - CommunityBoardUpdate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2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CommunityBoardDelete</a:t>
            </a:r>
            <a:endParaRPr lang="ko-KR" altLang="en-US"/>
          </a:p>
        </p:txBody>
      </p:sp>
      <p:pic>
        <p:nvPicPr>
          <p:cNvPr id="6146" name="Picture 2" descr="C:\Users\DongKyun\Documents\GitHub\KHFinalProject\보고서\클래스\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6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Workout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05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5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pic>
        <p:nvPicPr>
          <p:cNvPr id="2050" name="Picture 2" descr="C:\Users\DongKyun\Documents\GitHub\KHFinalProject\보고서\클래스\패키지 다이어그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" y="1009650"/>
            <a:ext cx="1131316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user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87400"/>
            <a:ext cx="1083945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7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</a:t>
            </a:r>
            <a:endParaRPr lang="ko-KR" altLang="en-US"/>
          </a:p>
        </p:txBody>
      </p:sp>
      <p:pic>
        <p:nvPicPr>
          <p:cNvPr id="2050" name="Picture 2" descr="C:\Users\DongKyun\Documents\GitHub\KHFinalProject\보고서\클래스\admin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46124"/>
            <a:ext cx="76200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2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gym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044575"/>
            <a:ext cx="109093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62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Health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health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49450"/>
            <a:ext cx="81661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Pages>47</Pages>
  <Words>161</Words>
  <Characters>0</Characters>
  <Application>Microsoft Office PowerPoint</Application>
  <DocSecurity>0</DocSecurity>
  <PresentationFormat>사용자 지정</PresentationFormat>
  <Lines>0</Lines>
  <Paragraphs>84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굴림</vt:lpstr>
      <vt:lpstr>Arial</vt:lpstr>
      <vt:lpstr>THE정고딕150</vt:lpstr>
      <vt:lpstr>THE정고딕130</vt:lpstr>
      <vt:lpstr>Office 테마</vt:lpstr>
      <vt:lpstr>PowerPoint 프레젠테이션</vt:lpstr>
      <vt:lpstr>PowerPoint 프레젠테이션</vt:lpstr>
      <vt:lpstr>PowerPoint 프레젠테이션</vt:lpstr>
      <vt:lpstr>패키지 다이어그램</vt:lpstr>
      <vt:lpstr>PowerPoint 프레젠테이션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PowerPoint 프레젠테이션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30</cp:revision>
  <dcterms:modified xsi:type="dcterms:W3CDTF">2017-12-03T11:37:19Z</dcterms:modified>
</cp:coreProperties>
</file>