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86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76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4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7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24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7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F638E-D4EA-45F8-8DCD-B8372B696E1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71A46-1E05-403B-AF3D-B63784D16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5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텍스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6EAB81-EF4F-4DC1-EB0A-C1B387056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0" b="38806"/>
          <a:stretch>
            <a:fillRect/>
          </a:stretch>
        </p:blipFill>
        <p:spPr>
          <a:xfrm>
            <a:off x="-687941" y="-68932"/>
            <a:ext cx="8233883" cy="1301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32A088-2A88-BBB2-2090-26FA95310FCB}"/>
              </a:ext>
            </a:extLst>
          </p:cNvPr>
          <p:cNvSpPr txBox="1"/>
          <p:nvPr/>
        </p:nvSpPr>
        <p:spPr>
          <a:xfrm>
            <a:off x="4761653" y="7311006"/>
            <a:ext cx="2008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/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FMOD </a:t>
            </a:r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라이브러리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연결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매니저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시스템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채널링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사운드 리소스</a:t>
            </a:r>
          </a:p>
          <a:p>
            <a:pPr lvl="0" algn="ctr" latinLnBrk="1"/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BGM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객체별 사운드 효과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카메라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컬링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매니저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타일별 충돌처리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 충돌처리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랭킹 시스템 파일 입출력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5" name="그림 14" descr="예술, 만화 영화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8C8445-B527-FF45-AC6A-1609D168D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7" y="895360"/>
            <a:ext cx="5731902" cy="3225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78594F-05F7-EB87-FE28-808E00003EBD}"/>
              </a:ext>
            </a:extLst>
          </p:cNvPr>
          <p:cNvSpPr txBox="1"/>
          <p:nvPr/>
        </p:nvSpPr>
        <p:spPr>
          <a:xfrm>
            <a:off x="-149016" y="7311006"/>
            <a:ext cx="2861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 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 스킬 아이스 스피어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 스킬 칼 휘두르기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 스킬 워터볼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아처 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위자드 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소드맨 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플레이어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이동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대쉬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플레이어 스킬 파이어볼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플레이어 스킬 파이어 드래곤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프레임 워크 개발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04C12-01A4-09F5-7C1C-A8D7459132BC}"/>
              </a:ext>
            </a:extLst>
          </p:cNvPr>
          <p:cNvSpPr txBox="1"/>
          <p:nvPr/>
        </p:nvSpPr>
        <p:spPr>
          <a:xfrm>
            <a:off x="1747520" y="7311006"/>
            <a:ext cx="3515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스킬 파티클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1, 2,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보스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스테이지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타이틀 씬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GameOver</a:t>
            </a:r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씬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, GameClear</a:t>
            </a:r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씬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설정창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객체간 충돌처리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객체들 애니메이션 리소스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수집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씬 매니저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맵 오브젝트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더미</a:t>
            </a:r>
          </a:p>
          <a:p>
            <a:pPr lvl="0" algn="ctr" latinLnBrk="1"/>
            <a:r>
              <a:rPr lang="ko-KR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튜토리얼 스테이지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lvl="0" algn="ctr" latinLnBrk="1"/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랭킹 씬</a:t>
            </a:r>
            <a:endParaRPr lang="ko-KR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8D537-116F-A4A9-9BD2-E0BF594E9157}"/>
              </a:ext>
            </a:extLst>
          </p:cNvPr>
          <p:cNvSpPr txBox="1"/>
          <p:nvPr/>
        </p:nvSpPr>
        <p:spPr>
          <a:xfrm>
            <a:off x="116839" y="3765043"/>
            <a:ext cx="506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위자드 오브 레전드를 모작한 액션 게임으로</a:t>
            </a:r>
            <a:r>
              <a:rPr lang="en-US" altLang="ko-KR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스테이지를 돌파하고 최종 보스를 제압하면 클리어되는 구조를 가진 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E66D4-DF34-5D22-8AC1-FEA9B9900479}"/>
              </a:ext>
            </a:extLst>
          </p:cNvPr>
          <p:cNvSpPr txBox="1"/>
          <p:nvPr/>
        </p:nvSpPr>
        <p:spPr>
          <a:xfrm>
            <a:off x="167640" y="6361991"/>
            <a:ext cx="160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61B13-8F53-BA0B-503F-F4B4C9ACD999}"/>
              </a:ext>
            </a:extLst>
          </p:cNvPr>
          <p:cNvSpPr txBox="1"/>
          <p:nvPr/>
        </p:nvSpPr>
        <p:spPr>
          <a:xfrm>
            <a:off x="1585928" y="68850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김동연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9FB2B-3807-EBA0-073A-C2F71337560D}"/>
              </a:ext>
            </a:extLst>
          </p:cNvPr>
          <p:cNvSpPr txBox="1"/>
          <p:nvPr/>
        </p:nvSpPr>
        <p:spPr>
          <a:xfrm>
            <a:off x="5181600" y="68850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김형민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1FCAA-7DEA-EA30-73E2-9903CDD52384}"/>
              </a:ext>
            </a:extLst>
          </p:cNvPr>
          <p:cNvSpPr txBox="1"/>
          <p:nvPr/>
        </p:nvSpPr>
        <p:spPr>
          <a:xfrm>
            <a:off x="1747520" y="5212924"/>
            <a:ext cx="336296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1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등 키보드</a:t>
            </a:r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+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마우스</a:t>
            </a:r>
            <a:endParaRPr lang="en-US" altLang="ko-KR" sz="2000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300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등 쥬씨 </a:t>
            </a:r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5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천원권</a:t>
            </a:r>
            <a:endParaRPr lang="en-US" altLang="ko-KR" sz="2000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endParaRPr lang="en-US" altLang="ko-KR" sz="300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3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등 쥬씨 </a:t>
            </a:r>
            <a:r>
              <a:rPr lang="en-US" altLang="ko-KR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</a:t>
            </a:r>
            <a:r>
              <a:rPr lang="ko-KR" altLang="en-US" sz="2000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천원권</a:t>
            </a:r>
            <a:endParaRPr lang="en-US" altLang="ko-KR" sz="2000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C2AE1B-6E7E-8323-8C45-B1ED6FC97AB1}"/>
              </a:ext>
            </a:extLst>
          </p:cNvPr>
          <p:cNvSpPr txBox="1"/>
          <p:nvPr/>
        </p:nvSpPr>
        <p:spPr>
          <a:xfrm>
            <a:off x="1095587" y="4690300"/>
            <a:ext cx="466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&lt;</a:t>
            </a:r>
            <a:r>
              <a:rPr lang="ko-KR" altLang="en-US" sz="2800" b="1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클리어 타임 랭킹이벤트</a:t>
            </a:r>
            <a:r>
              <a:rPr lang="en-US" altLang="ko-KR" sz="2800" b="1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&gt;</a:t>
            </a:r>
            <a:endParaRPr lang="ko-KR" altLang="en-US" sz="2800" b="1">
              <a:solidFill>
                <a:srgbClr val="FFC00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0" name="그림 29" descr="스크린샷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849520-1836-A49C-9E02-8EC39AF8D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7524" y="6014047"/>
            <a:ext cx="261620" cy="260442"/>
          </a:xfrm>
          <a:prstGeom prst="rect">
            <a:avLst/>
          </a:prstGeom>
        </p:spPr>
      </p:pic>
      <p:pic>
        <p:nvPicPr>
          <p:cNvPr id="32" name="그림 31" descr="픽셀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3475C5-EE6E-1C4C-BF15-64EE91A8F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113" y="5331436"/>
            <a:ext cx="261031" cy="260442"/>
          </a:xfrm>
          <a:prstGeom prst="rect">
            <a:avLst/>
          </a:prstGeom>
        </p:spPr>
      </p:pic>
      <p:pic>
        <p:nvPicPr>
          <p:cNvPr id="34" name="그림 33" descr="스크린샷, 3D 모델링, 픽셀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BAB700-7E68-5BF9-DA00-61243E8D1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8113" y="5667097"/>
            <a:ext cx="261620" cy="26103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BF6957-5C78-9BAD-B2FC-1CC19D678B22}"/>
              </a:ext>
            </a:extLst>
          </p:cNvPr>
          <p:cNvCxnSpPr>
            <a:cxnSpLocks/>
          </p:cNvCxnSpPr>
          <p:nvPr/>
        </p:nvCxnSpPr>
        <p:spPr>
          <a:xfrm>
            <a:off x="167640" y="4967150"/>
            <a:ext cx="11023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9D1A118-AA93-DB75-D69F-1237513C8569}"/>
              </a:ext>
            </a:extLst>
          </p:cNvPr>
          <p:cNvCxnSpPr>
            <a:cxnSpLocks/>
          </p:cNvCxnSpPr>
          <p:nvPr/>
        </p:nvCxnSpPr>
        <p:spPr>
          <a:xfrm>
            <a:off x="5575300" y="4967150"/>
            <a:ext cx="111506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5623905-BCF4-8A2E-86AA-798FB88DA8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021" y="3639229"/>
            <a:ext cx="1214339" cy="1203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E16ED5-97B3-99A2-3EEC-A84329DB9554}"/>
              </a:ext>
            </a:extLst>
          </p:cNvPr>
          <p:cNvSpPr txBox="1"/>
          <p:nvPr/>
        </p:nvSpPr>
        <p:spPr>
          <a:xfrm>
            <a:off x="5402918" y="3285286"/>
            <a:ext cx="136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7C2EA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GITHUB</a:t>
            </a:r>
            <a:endParaRPr lang="ko-KR" altLang="en-US" sz="2000" b="1">
              <a:solidFill>
                <a:srgbClr val="7C2EA0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20CD49-78BB-1F30-C055-4AC7968657A2}"/>
              </a:ext>
            </a:extLst>
          </p:cNvPr>
          <p:cNvSpPr txBox="1"/>
          <p:nvPr/>
        </p:nvSpPr>
        <p:spPr>
          <a:xfrm>
            <a:off x="1231900" y="9629001"/>
            <a:ext cx="439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2022184006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김동연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2022180012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김형민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F463A6C-6C33-668F-552C-76871958319A}"/>
              </a:ext>
            </a:extLst>
          </p:cNvPr>
          <p:cNvCxnSpPr>
            <a:cxnSpLocks/>
          </p:cNvCxnSpPr>
          <p:nvPr/>
        </p:nvCxnSpPr>
        <p:spPr>
          <a:xfrm flipV="1">
            <a:off x="1798320" y="6730431"/>
            <a:ext cx="48355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3E0CAC-81B2-5DD7-0C68-4ECFC91C59BB}"/>
              </a:ext>
            </a:extLst>
          </p:cNvPr>
          <p:cNvSpPr txBox="1"/>
          <p:nvPr/>
        </p:nvSpPr>
        <p:spPr>
          <a:xfrm>
            <a:off x="1747520" y="6435171"/>
            <a:ext cx="2555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개발 기간 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: 5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월 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13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 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6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월 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9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일 </a:t>
            </a:r>
          </a:p>
        </p:txBody>
      </p:sp>
    </p:spTree>
    <p:extLst>
      <p:ext uri="{BB962C8B-B14F-4D97-AF65-F5344CB8AC3E}">
        <p14:creationId xmlns:p14="http://schemas.microsoft.com/office/powerpoint/2010/main" val="9513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예술, 만화 영화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9912C5-A74A-C1EF-3ADB-90DB90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3482"/>
            <a:ext cx="6858000" cy="3859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B24FC7-F3F5-966F-03C5-F525D8C575E3}"/>
              </a:ext>
            </a:extLst>
          </p:cNvPr>
          <p:cNvSpPr txBox="1"/>
          <p:nvPr/>
        </p:nvSpPr>
        <p:spPr>
          <a:xfrm>
            <a:off x="85578" y="1740545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PLAYER SKILL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78CF4-6FF2-1B4C-3113-F1242D25F623}"/>
              </a:ext>
            </a:extLst>
          </p:cNvPr>
          <p:cNvSpPr txBox="1"/>
          <p:nvPr/>
        </p:nvSpPr>
        <p:spPr>
          <a:xfrm>
            <a:off x="1132003" y="847445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FIRE </a:t>
            </a:r>
          </a:p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BALL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B6-186A-301C-2BD5-3FE253951838}"/>
              </a:ext>
            </a:extLst>
          </p:cNvPr>
          <p:cNvSpPr txBox="1"/>
          <p:nvPr/>
        </p:nvSpPr>
        <p:spPr>
          <a:xfrm>
            <a:off x="1132003" y="1734547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FIRE DRAGON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DBF78-E051-A89E-14AE-76B09F1D8304}"/>
              </a:ext>
            </a:extLst>
          </p:cNvPr>
          <p:cNvSpPr txBox="1"/>
          <p:nvPr/>
        </p:nvSpPr>
        <p:spPr>
          <a:xfrm>
            <a:off x="1132003" y="2621648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COMMON</a:t>
            </a:r>
          </a:p>
          <a:p>
            <a:pPr algn="ctr"/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ATTACK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19E4B-D102-1102-5D16-172B5D7D55E3}"/>
              </a:ext>
            </a:extLst>
          </p:cNvPr>
          <p:cNvSpPr txBox="1"/>
          <p:nvPr/>
        </p:nvSpPr>
        <p:spPr>
          <a:xfrm>
            <a:off x="5626100" y="4409263"/>
            <a:ext cx="102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ARCHER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1E49C-E670-21C3-6A1E-BA9B4C052264}"/>
              </a:ext>
            </a:extLst>
          </p:cNvPr>
          <p:cNvSpPr txBox="1"/>
          <p:nvPr/>
        </p:nvSpPr>
        <p:spPr>
          <a:xfrm>
            <a:off x="5626100" y="5245038"/>
            <a:ext cx="102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WIZARD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EDB00-13B3-1507-2607-30D021126518}"/>
              </a:ext>
            </a:extLst>
          </p:cNvPr>
          <p:cNvSpPr txBox="1"/>
          <p:nvPr/>
        </p:nvSpPr>
        <p:spPr>
          <a:xfrm>
            <a:off x="5626100" y="6136235"/>
            <a:ext cx="102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WARRIOR</a:t>
            </a:r>
            <a:endParaRPr lang="ko-KR" altLang="en-US" b="1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4" name="그림 33" descr="픽셀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D6E7E7-4A17-D482-0BE8-74D2933A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69" y="4362366"/>
            <a:ext cx="463126" cy="463126"/>
          </a:xfrm>
          <a:prstGeom prst="rect">
            <a:avLst/>
          </a:prstGeom>
        </p:spPr>
      </p:pic>
      <p:pic>
        <p:nvPicPr>
          <p:cNvPr id="36" name="그림 35" descr="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174818-A76A-8FC6-C19C-D7AE3E64F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08" y="6089277"/>
            <a:ext cx="463249" cy="463249"/>
          </a:xfrm>
          <a:prstGeom prst="rect">
            <a:avLst/>
          </a:prstGeom>
        </p:spPr>
      </p:pic>
      <p:pic>
        <p:nvPicPr>
          <p:cNvPr id="38" name="그림 37" descr="픽셀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9978AC-4271-1B9F-F19B-2CCC7B1F8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92" y="5198264"/>
            <a:ext cx="462881" cy="46288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D1A6C40-0F8F-A18F-5139-D67DAC410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5" y="5305448"/>
            <a:ext cx="476191" cy="9013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B91A5F-5EA6-1BA0-BA34-AFDCFE3FC8FD}"/>
              </a:ext>
            </a:extLst>
          </p:cNvPr>
          <p:cNvSpPr txBox="1"/>
          <p:nvPr/>
        </p:nvSpPr>
        <p:spPr>
          <a:xfrm>
            <a:off x="45386" y="4570481"/>
            <a:ext cx="126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ICE BOSS</a:t>
            </a:r>
          </a:p>
          <a:p>
            <a:pPr algn="ctr"/>
            <a:r>
              <a:rPr lang="ko-KR" altLang="en-US" b="1"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프레야</a:t>
            </a:r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3787F87B-EF8C-BD45-4255-2C4E3F8C9031}"/>
              </a:ext>
            </a:extLst>
          </p:cNvPr>
          <p:cNvGrpSpPr/>
          <p:nvPr/>
        </p:nvGrpSpPr>
        <p:grpSpPr>
          <a:xfrm>
            <a:off x="4462349" y="914929"/>
            <a:ext cx="2229124" cy="2181429"/>
            <a:chOff x="4529545" y="3668901"/>
            <a:chExt cx="2410059" cy="2181429"/>
          </a:xfrm>
        </p:grpSpPr>
        <p:pic>
          <p:nvPicPr>
            <p:cNvPr id="43" name="그림 42" descr="픽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2D275F3-86B4-C60B-C615-39F8E482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5"/>
            <a:stretch>
              <a:fillRect/>
            </a:stretch>
          </p:blipFill>
          <p:spPr>
            <a:xfrm>
              <a:off x="5340187" y="3668901"/>
              <a:ext cx="901387" cy="111577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08DCD0-FF4F-D452-FA94-4B2BC9A32191}"/>
                </a:ext>
              </a:extLst>
            </p:cNvPr>
            <p:cNvSpPr txBox="1"/>
            <p:nvPr/>
          </p:nvSpPr>
          <p:spPr>
            <a:xfrm>
              <a:off x="4529545" y="4927000"/>
              <a:ext cx="24100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이동 </a:t>
              </a:r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: WASD</a:t>
              </a:r>
              <a:b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</a:br>
              <a:r>
                <a:rPr lang="ko-KR" altLang="en-US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대쉬 </a:t>
              </a:r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: SPACE BAR</a:t>
              </a:r>
            </a:p>
            <a:p>
              <a:pPr algn="ctr"/>
              <a:r>
                <a:rPr lang="ko-KR" altLang="en-US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포탈 상호작용 </a:t>
              </a:r>
              <a:r>
                <a:rPr lang="en-US" altLang="ko-KR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: F</a:t>
              </a:r>
              <a:endParaRPr lang="ko-KR" altLang="en-US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3621CDD-10F5-6C46-EAB2-E1044A9D6AC2}"/>
              </a:ext>
            </a:extLst>
          </p:cNvPr>
          <p:cNvSpPr txBox="1"/>
          <p:nvPr/>
        </p:nvSpPr>
        <p:spPr>
          <a:xfrm>
            <a:off x="2321488" y="990668"/>
            <a:ext cx="277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파이어볼 발사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FB8DF6-F352-C6E4-6568-E0492C746CE5}"/>
              </a:ext>
            </a:extLst>
          </p:cNvPr>
          <p:cNvSpPr txBox="1"/>
          <p:nvPr/>
        </p:nvSpPr>
        <p:spPr>
          <a:xfrm>
            <a:off x="2321487" y="1874381"/>
            <a:ext cx="277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파이어 드래곤 발사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ACDE1A-F290-22B7-418D-B4F0EDA1DF23}"/>
              </a:ext>
            </a:extLst>
          </p:cNvPr>
          <p:cNvSpPr txBox="1"/>
          <p:nvPr/>
        </p:nvSpPr>
        <p:spPr>
          <a:xfrm>
            <a:off x="2314435" y="2757804"/>
            <a:ext cx="277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기본공격</a:t>
            </a:r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E9DDF99E-C388-8C77-7CE3-AE80DF9F7BFF}"/>
              </a:ext>
            </a:extLst>
          </p:cNvPr>
          <p:cNvGrpSpPr/>
          <p:nvPr/>
        </p:nvGrpSpPr>
        <p:grpSpPr>
          <a:xfrm>
            <a:off x="1130174" y="4257337"/>
            <a:ext cx="3584178" cy="646331"/>
            <a:chOff x="1130174" y="6929967"/>
            <a:chExt cx="3584178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146740-0124-B73D-1D05-D30A9BB8AC95}"/>
                </a:ext>
              </a:extLst>
            </p:cNvPr>
            <p:cNvSpPr txBox="1"/>
            <p:nvPr/>
          </p:nvSpPr>
          <p:spPr>
            <a:xfrm>
              <a:off x="1130174" y="6929967"/>
              <a:ext cx="1263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ICE </a:t>
              </a:r>
            </a:p>
            <a:p>
              <a:pPr algn="ctr"/>
              <a:r>
                <a:rPr lang="en-US" altLang="ko-KR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SPEAR</a:t>
              </a:r>
              <a:endParaRPr lang="ko-KR" altLang="en-US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1AD532-C1AA-C5F9-5EBE-5726587D7AFA}"/>
                </a:ext>
              </a:extLst>
            </p:cNvPr>
            <p:cNvSpPr txBox="1"/>
            <p:nvPr/>
          </p:nvSpPr>
          <p:spPr>
            <a:xfrm>
              <a:off x="2493192" y="6960745"/>
              <a:ext cx="2221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플레이어를 향해 얼음창을 날린다</a:t>
              </a:r>
              <a:r>
                <a:rPr lang="en-US" altLang="ko-KR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</a:t>
              </a:r>
              <a:endPara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15FBDCBB-2D87-B8A8-FD20-D9B73008D2AF}"/>
              </a:ext>
            </a:extLst>
          </p:cNvPr>
          <p:cNvGrpSpPr/>
          <p:nvPr/>
        </p:nvGrpSpPr>
        <p:grpSpPr>
          <a:xfrm>
            <a:off x="1130174" y="5101081"/>
            <a:ext cx="3584178" cy="646331"/>
            <a:chOff x="1130174" y="7785604"/>
            <a:chExt cx="358417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E0D85E-69F6-D14D-1098-E7C9AB3A7AE2}"/>
                </a:ext>
              </a:extLst>
            </p:cNvPr>
            <p:cNvSpPr txBox="1"/>
            <p:nvPr/>
          </p:nvSpPr>
          <p:spPr>
            <a:xfrm>
              <a:off x="1130174" y="7785604"/>
              <a:ext cx="1263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WATER BALL</a:t>
              </a:r>
              <a:endParaRPr lang="ko-KR" altLang="en-US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AC9D213-BBB3-7429-D61F-67A3989D9D89}"/>
                </a:ext>
              </a:extLst>
            </p:cNvPr>
            <p:cNvSpPr txBox="1"/>
            <p:nvPr/>
          </p:nvSpPr>
          <p:spPr>
            <a:xfrm>
              <a:off x="2493192" y="7816382"/>
              <a:ext cx="2221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플레이어를 향해 </a:t>
              </a:r>
              <a:endParaRPr lang="en-US" altLang="ko-KR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물 구체를 날린다</a:t>
              </a:r>
              <a:r>
                <a:rPr lang="en-US" altLang="ko-KR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</a:t>
              </a:r>
              <a:endPara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98A0EF27-98ED-04E7-D31A-844B507B7BDE}"/>
              </a:ext>
            </a:extLst>
          </p:cNvPr>
          <p:cNvGrpSpPr/>
          <p:nvPr/>
        </p:nvGrpSpPr>
        <p:grpSpPr>
          <a:xfrm>
            <a:off x="1130174" y="5944826"/>
            <a:ext cx="3704010" cy="646331"/>
            <a:chOff x="1130174" y="8617456"/>
            <a:chExt cx="3704010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4DB2EF-BA8F-BC1E-1E8D-13179854B424}"/>
                </a:ext>
              </a:extLst>
            </p:cNvPr>
            <p:cNvSpPr txBox="1"/>
            <p:nvPr/>
          </p:nvSpPr>
          <p:spPr>
            <a:xfrm>
              <a:off x="1130174" y="8617456"/>
              <a:ext cx="1263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ICE </a:t>
              </a:r>
            </a:p>
            <a:p>
              <a:pPr algn="ctr"/>
              <a:r>
                <a:rPr lang="en-US" altLang="ko-KR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SLASH</a:t>
              </a:r>
              <a:endParaRPr lang="ko-KR" altLang="en-US" b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D4D76091-4071-0FE9-8ACF-939FFA8F2105}"/>
                </a:ext>
              </a:extLst>
            </p:cNvPr>
            <p:cNvSpPr txBox="1"/>
            <p:nvPr/>
          </p:nvSpPr>
          <p:spPr>
            <a:xfrm>
              <a:off x="2493191" y="8648234"/>
              <a:ext cx="234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플레이어를 향해 </a:t>
              </a:r>
              <a:endParaRPr lang="en-US" altLang="ko-KR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  <a:p>
              <a:r>
                <a:rPr lang="ko-KR" altLang="en-US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대쉬 후 칼을 휘두른다</a:t>
              </a:r>
              <a:r>
                <a:rPr lang="en-US" altLang="ko-KR" sz="1600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.</a:t>
              </a:r>
              <a:endParaRPr lang="ko-KR" altLang="en-US" sz="16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</p:grp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8EF6524D-33E9-38B6-D9E9-37EFCFB9C8DA}"/>
              </a:ext>
            </a:extLst>
          </p:cNvPr>
          <p:cNvSpPr/>
          <p:nvPr/>
        </p:nvSpPr>
        <p:spPr>
          <a:xfrm>
            <a:off x="4442879" y="812729"/>
            <a:ext cx="2229123" cy="245525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2EAAA9DD-B7F4-47C7-C907-1693BF31890E}"/>
              </a:ext>
            </a:extLst>
          </p:cNvPr>
          <p:cNvGrpSpPr/>
          <p:nvPr/>
        </p:nvGrpSpPr>
        <p:grpSpPr>
          <a:xfrm>
            <a:off x="219562" y="3514748"/>
            <a:ext cx="6418877" cy="646331"/>
            <a:chOff x="210337" y="6268720"/>
            <a:chExt cx="6418877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98AC08-5473-6BDA-EB45-80E361F2CB88}"/>
                </a:ext>
              </a:extLst>
            </p:cNvPr>
            <p:cNvSpPr txBox="1"/>
            <p:nvPr/>
          </p:nvSpPr>
          <p:spPr>
            <a:xfrm>
              <a:off x="2454809" y="6268720"/>
              <a:ext cx="1929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ENEMY</a:t>
              </a:r>
              <a:endParaRPr lang="ko-KR" altLang="en-US" sz="3600" b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F64542D5-313A-876C-BFE6-FC788EA2AE89}"/>
                </a:ext>
              </a:extLst>
            </p:cNvPr>
            <p:cNvCxnSpPr>
              <a:cxnSpLocks/>
            </p:cNvCxnSpPr>
            <p:nvPr/>
          </p:nvCxnSpPr>
          <p:spPr>
            <a:xfrm>
              <a:off x="210337" y="6623429"/>
              <a:ext cx="21973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직선 연결선 1035">
              <a:extLst>
                <a:ext uri="{FF2B5EF4-FFF2-40B4-BE49-F238E27FC236}">
                  <a16:creationId xmlns:a16="http://schemas.microsoft.com/office/drawing/2014/main" id="{9BD068E9-1CD4-275E-7A74-1BF475FFC09D}"/>
                </a:ext>
              </a:extLst>
            </p:cNvPr>
            <p:cNvCxnSpPr>
              <a:cxnSpLocks/>
            </p:cNvCxnSpPr>
            <p:nvPr/>
          </p:nvCxnSpPr>
          <p:spPr>
            <a:xfrm>
              <a:off x="4431817" y="6592058"/>
              <a:ext cx="21973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102C1256-6727-09F4-7192-61712B1DE9B7}"/>
              </a:ext>
            </a:extLst>
          </p:cNvPr>
          <p:cNvGrpSpPr/>
          <p:nvPr/>
        </p:nvGrpSpPr>
        <p:grpSpPr>
          <a:xfrm>
            <a:off x="219562" y="0"/>
            <a:ext cx="6418877" cy="646331"/>
            <a:chOff x="210337" y="6268720"/>
            <a:chExt cx="6418877" cy="64633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09146E0-A43E-A20A-7106-947B2E232090}"/>
                </a:ext>
              </a:extLst>
            </p:cNvPr>
            <p:cNvSpPr txBox="1"/>
            <p:nvPr/>
          </p:nvSpPr>
          <p:spPr>
            <a:xfrm>
              <a:off x="2454809" y="6268720"/>
              <a:ext cx="19299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ln>
                    <a:solidFill>
                      <a:schemeClr val="tx1"/>
                    </a:solidFill>
                  </a:ln>
                  <a:solidFill>
                    <a:srgbClr val="0070C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rPr>
                <a:t>PLAYER</a:t>
              </a:r>
              <a:endParaRPr lang="ko-KR" alt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endParaRPr>
            </a:p>
          </p:txBody>
        </p:sp>
        <p:cxnSp>
          <p:nvCxnSpPr>
            <p:cNvPr id="1040" name="직선 연결선 1039">
              <a:extLst>
                <a:ext uri="{FF2B5EF4-FFF2-40B4-BE49-F238E27FC236}">
                  <a16:creationId xmlns:a16="http://schemas.microsoft.com/office/drawing/2014/main" id="{EEE73B15-1C00-513F-AE8D-4A502A4DE265}"/>
                </a:ext>
              </a:extLst>
            </p:cNvPr>
            <p:cNvCxnSpPr>
              <a:cxnSpLocks/>
            </p:cNvCxnSpPr>
            <p:nvPr/>
          </p:nvCxnSpPr>
          <p:spPr>
            <a:xfrm>
              <a:off x="210337" y="6623429"/>
              <a:ext cx="21973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연결선 1040">
              <a:extLst>
                <a:ext uri="{FF2B5EF4-FFF2-40B4-BE49-F238E27FC236}">
                  <a16:creationId xmlns:a16="http://schemas.microsoft.com/office/drawing/2014/main" id="{851FB045-AA71-0BF7-C9D4-F33FDD814D6D}"/>
                </a:ext>
              </a:extLst>
            </p:cNvPr>
            <p:cNvCxnSpPr>
              <a:cxnSpLocks/>
            </p:cNvCxnSpPr>
            <p:nvPr/>
          </p:nvCxnSpPr>
          <p:spPr>
            <a:xfrm>
              <a:off x="4431817" y="6592058"/>
              <a:ext cx="21973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7499CD-BEF6-6908-657E-852A4613AF5A}"/>
              </a:ext>
            </a:extLst>
          </p:cNvPr>
          <p:cNvGrpSpPr/>
          <p:nvPr/>
        </p:nvGrpSpPr>
        <p:grpSpPr>
          <a:xfrm>
            <a:off x="223620" y="6638287"/>
            <a:ext cx="6410760" cy="2637144"/>
            <a:chOff x="235656" y="6638287"/>
            <a:chExt cx="6410760" cy="263714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617F59C-018F-3FE1-72D1-E6FB08CC92EE}"/>
                </a:ext>
              </a:extLst>
            </p:cNvPr>
            <p:cNvGrpSpPr/>
            <p:nvPr/>
          </p:nvGrpSpPr>
          <p:grpSpPr>
            <a:xfrm>
              <a:off x="351390" y="8179976"/>
              <a:ext cx="6187408" cy="400110"/>
              <a:chOff x="335296" y="1607007"/>
              <a:chExt cx="6187408" cy="400110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0E53ED99-5358-B17F-1C2D-C64C8BE9D7E8}"/>
                  </a:ext>
                </a:extLst>
              </p:cNvPr>
              <p:cNvGrpSpPr/>
              <p:nvPr/>
            </p:nvGrpSpPr>
            <p:grpSpPr>
              <a:xfrm>
                <a:off x="335296" y="1607007"/>
                <a:ext cx="6187408" cy="400110"/>
                <a:chOff x="524933" y="1726425"/>
                <a:chExt cx="6187408" cy="40011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6E8445-D96B-CF5D-E9E2-E35F5EA00A29}"/>
                    </a:ext>
                  </a:extLst>
                </p:cNvPr>
                <p:cNvSpPr txBox="1"/>
                <p:nvPr/>
              </p:nvSpPr>
              <p:spPr>
                <a:xfrm>
                  <a:off x="524933" y="1726425"/>
                  <a:ext cx="11759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latin typeface="둥근모꼴" panose="020B0500000000000000" pitchFamily="50" charset="-127"/>
                      <a:ea typeface="둥근모꼴" panose="020B0500000000000000" pitchFamily="50" charset="-127"/>
                      <a:cs typeface="둥근모꼴" panose="020B0500000000000000" pitchFamily="50" charset="-127"/>
                    </a:rPr>
                    <a:t>STAGE1 </a:t>
                  </a:r>
                  <a:endParaRPr lang="ko-KR" altLang="en-US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F65D47-BE94-FFF8-459E-76DCAB3FE473}"/>
                    </a:ext>
                  </a:extLst>
                </p:cNvPr>
                <p:cNvSpPr txBox="1"/>
                <p:nvPr/>
              </p:nvSpPr>
              <p:spPr>
                <a:xfrm>
                  <a:off x="2791253" y="1726425"/>
                  <a:ext cx="11759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latin typeface="둥근모꼴" panose="020B0500000000000000" pitchFamily="50" charset="-127"/>
                      <a:ea typeface="둥근모꼴" panose="020B0500000000000000" pitchFamily="50" charset="-127"/>
                      <a:cs typeface="둥근모꼴" panose="020B0500000000000000" pitchFamily="50" charset="-127"/>
                    </a:rPr>
                    <a:t>STAGE2 </a:t>
                  </a:r>
                  <a:endParaRPr lang="ko-KR" altLang="en-US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84176E-785D-66CE-51AF-FAD192C86216}"/>
                    </a:ext>
                  </a:extLst>
                </p:cNvPr>
                <p:cNvSpPr txBox="1"/>
                <p:nvPr/>
              </p:nvSpPr>
              <p:spPr>
                <a:xfrm>
                  <a:off x="5057575" y="1726425"/>
                  <a:ext cx="16547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>
                      <a:latin typeface="둥근모꼴" panose="020B0500000000000000" pitchFamily="50" charset="-127"/>
                      <a:ea typeface="둥근모꼴" panose="020B0500000000000000" pitchFamily="50" charset="-127"/>
                      <a:cs typeface="둥근모꼴" panose="020B0500000000000000" pitchFamily="50" charset="-127"/>
                    </a:rPr>
                    <a:t>BOSS STAGE</a:t>
                  </a:r>
                  <a:endParaRPr lang="ko-KR" altLang="en-US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endParaRPr>
                </a:p>
              </p:txBody>
            </p:sp>
            <p:sp>
              <p:nvSpPr>
                <p:cNvPr id="45" name="화살표: 오른쪽 44">
                  <a:extLst>
                    <a:ext uri="{FF2B5EF4-FFF2-40B4-BE49-F238E27FC236}">
                      <a16:creationId xmlns:a16="http://schemas.microsoft.com/office/drawing/2014/main" id="{DE43E68C-59F0-52EF-495F-0501BCD9F27E}"/>
                    </a:ext>
                  </a:extLst>
                </p:cNvPr>
                <p:cNvSpPr/>
                <p:nvPr/>
              </p:nvSpPr>
              <p:spPr>
                <a:xfrm>
                  <a:off x="1734616" y="1852121"/>
                  <a:ext cx="1022885" cy="148718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화살표: 오른쪽 45">
                  <a:extLst>
                    <a:ext uri="{FF2B5EF4-FFF2-40B4-BE49-F238E27FC236}">
                      <a16:creationId xmlns:a16="http://schemas.microsoft.com/office/drawing/2014/main" id="{1266D920-E8EC-7DE1-7D1C-35F0DF5E1A40}"/>
                    </a:ext>
                  </a:extLst>
                </p:cNvPr>
                <p:cNvSpPr/>
                <p:nvPr/>
              </p:nvSpPr>
              <p:spPr>
                <a:xfrm>
                  <a:off x="4000937" y="1852121"/>
                  <a:ext cx="1022885" cy="148718"/>
                </a:xfrm>
                <a:prstGeom prst="right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6" name="Picture 2" descr="Enemy - Free signs icons">
                <a:extLst>
                  <a:ext uri="{FF2B5EF4-FFF2-40B4-BE49-F238E27FC236}">
                    <a16:creationId xmlns:a16="http://schemas.microsoft.com/office/drawing/2014/main" id="{C1E666B7-4E16-3387-9D07-55FF2D610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750" y="1691505"/>
                <a:ext cx="231114" cy="231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DD202BE-18F3-DBE3-08C4-408043DCD5CC}"/>
                </a:ext>
              </a:extLst>
            </p:cNvPr>
            <p:cNvGrpSpPr/>
            <p:nvPr/>
          </p:nvGrpSpPr>
          <p:grpSpPr>
            <a:xfrm>
              <a:off x="2738514" y="8875321"/>
              <a:ext cx="1413161" cy="400110"/>
              <a:chOff x="2732989" y="2554002"/>
              <a:chExt cx="1413161" cy="4001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07546-22A3-3331-4F2D-0C55B485EEC6}"/>
                  </a:ext>
                </a:extLst>
              </p:cNvPr>
              <p:cNvSpPr txBox="1"/>
              <p:nvPr/>
            </p:nvSpPr>
            <p:spPr>
              <a:xfrm>
                <a:off x="2903356" y="2554002"/>
                <a:ext cx="12427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TUTORIAL</a:t>
                </a:r>
                <a:endParaRPr lang="ko-KR" altLang="en-US" sz="2000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8716459F-7783-7645-5BAA-22A55BEA5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2989" y="2583110"/>
                <a:ext cx="209524" cy="361905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FEE7B08-17F9-6A10-B7A5-ECD22A709AF5}"/>
                </a:ext>
              </a:extLst>
            </p:cNvPr>
            <p:cNvGrpSpPr/>
            <p:nvPr/>
          </p:nvGrpSpPr>
          <p:grpSpPr>
            <a:xfrm>
              <a:off x="1289002" y="7484631"/>
              <a:ext cx="4312185" cy="400110"/>
              <a:chOff x="1656815" y="1048746"/>
              <a:chExt cx="4312185" cy="4001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D4EF41-3132-FD28-EE01-CB576AEACCA7}"/>
                  </a:ext>
                </a:extLst>
              </p:cNvPr>
              <p:cNvSpPr txBox="1"/>
              <p:nvPr/>
            </p:nvSpPr>
            <p:spPr>
              <a:xfrm>
                <a:off x="4146150" y="1048746"/>
                <a:ext cx="18228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CUSTOM STAGE</a:t>
                </a:r>
                <a:endParaRPr lang="ko-KR" altLang="en-US" sz="2000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14D55-956E-7B5F-6A77-697744ED0E03}"/>
                  </a:ext>
                </a:extLst>
              </p:cNvPr>
              <p:cNvSpPr txBox="1"/>
              <p:nvPr/>
            </p:nvSpPr>
            <p:spPr>
              <a:xfrm>
                <a:off x="1656815" y="1048746"/>
                <a:ext cx="13372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MAPTOOL</a:t>
                </a:r>
                <a:endParaRPr lang="ko-KR" altLang="en-US" sz="2000" b="1"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sp>
            <p:nvSpPr>
              <p:cNvPr id="44" name="화살표: 오른쪽 43">
                <a:extLst>
                  <a:ext uri="{FF2B5EF4-FFF2-40B4-BE49-F238E27FC236}">
                    <a16:creationId xmlns:a16="http://schemas.microsoft.com/office/drawing/2014/main" id="{57D5E986-32EC-6D36-01E4-4EF3E90B3953}"/>
                  </a:ext>
                </a:extLst>
              </p:cNvPr>
              <p:cNvSpPr/>
              <p:nvPr/>
            </p:nvSpPr>
            <p:spPr>
              <a:xfrm>
                <a:off x="3058673" y="1199648"/>
                <a:ext cx="1022885" cy="148718"/>
              </a:xfrm>
              <a:prstGeom prst="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3" name="그룹 1052">
              <a:extLst>
                <a:ext uri="{FF2B5EF4-FFF2-40B4-BE49-F238E27FC236}">
                  <a16:creationId xmlns:a16="http://schemas.microsoft.com/office/drawing/2014/main" id="{A4EEE815-9D7B-1DFA-B699-3ECE14D75AFB}"/>
                </a:ext>
              </a:extLst>
            </p:cNvPr>
            <p:cNvGrpSpPr/>
            <p:nvPr/>
          </p:nvGrpSpPr>
          <p:grpSpPr>
            <a:xfrm>
              <a:off x="235656" y="6638287"/>
              <a:ext cx="6410760" cy="646331"/>
              <a:chOff x="219562" y="20056"/>
              <a:chExt cx="6410760" cy="646331"/>
            </a:xfrm>
          </p:grpSpPr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830B33E3-91B4-AD36-A8A5-7C256C668C03}"/>
                  </a:ext>
                </a:extLst>
              </p:cNvPr>
              <p:cNvSpPr txBox="1"/>
              <p:nvPr/>
            </p:nvSpPr>
            <p:spPr>
              <a:xfrm>
                <a:off x="2240642" y="20056"/>
                <a:ext cx="23767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>
                    <a:ln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둥근모꼴" panose="020B0500000000000000" pitchFamily="50" charset="-127"/>
                    <a:ea typeface="둥근모꼴" panose="020B0500000000000000" pitchFamily="50" charset="-127"/>
                    <a:cs typeface="둥근모꼴" panose="020B0500000000000000" pitchFamily="50" charset="-127"/>
                  </a:rPr>
                  <a:t>PLAY FLOW</a:t>
                </a:r>
                <a:endParaRPr lang="ko-KR" altLang="en-US" sz="3600" b="1">
                  <a:ln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둥근모꼴" panose="020B0500000000000000" pitchFamily="50" charset="-127"/>
                  <a:ea typeface="둥근모꼴" panose="020B0500000000000000" pitchFamily="50" charset="-127"/>
                  <a:cs typeface="둥근모꼴" panose="020B0500000000000000" pitchFamily="50" charset="-127"/>
                </a:endParaRPr>
              </a:p>
            </p:txBody>
          </p:sp>
          <p:cxnSp>
            <p:nvCxnSpPr>
              <p:cNvPr id="1044" name="직선 연결선 1043">
                <a:extLst>
                  <a:ext uri="{FF2B5EF4-FFF2-40B4-BE49-F238E27FC236}">
                    <a16:creationId xmlns:a16="http://schemas.microsoft.com/office/drawing/2014/main" id="{1AE77DA5-7739-3B2D-96E4-534BC262E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62" y="343221"/>
                <a:ext cx="190768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직선 연결선 1048">
                <a:extLst>
                  <a:ext uri="{FF2B5EF4-FFF2-40B4-BE49-F238E27FC236}">
                    <a16:creationId xmlns:a16="http://schemas.microsoft.com/office/drawing/2014/main" id="{D5BA4B42-B39B-EF9C-AC18-C5AF99BA6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162" y="343221"/>
                <a:ext cx="19741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DD49F7B-160A-2EB9-7BF4-C1EC0BF5110D}"/>
              </a:ext>
            </a:extLst>
          </p:cNvPr>
          <p:cNvSpPr txBox="1"/>
          <p:nvPr/>
        </p:nvSpPr>
        <p:spPr>
          <a:xfrm>
            <a:off x="1231900" y="9629001"/>
            <a:ext cx="4394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2022184006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김동연</a:t>
            </a:r>
            <a:r>
              <a:rPr lang="en-US" altLang="ko-KR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2022180012 </a:t>
            </a:r>
            <a:r>
              <a:rPr lang="ko-KR" altLang="en-US" sz="120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김형민</a:t>
            </a:r>
            <a:endParaRPr lang="en-US" altLang="ko-KR" sz="120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19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219</Words>
  <Application>Microsoft Office PowerPoint</Application>
  <PresentationFormat>A4 용지(210x297mm)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둥근모꼴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김동연(2022184006)</dc:creator>
  <cp:lastModifiedBy>김동연(2022184006)</cp:lastModifiedBy>
  <cp:revision>12</cp:revision>
  <dcterms:created xsi:type="dcterms:W3CDTF">2025-09-23T03:37:17Z</dcterms:created>
  <dcterms:modified xsi:type="dcterms:W3CDTF">2025-09-23T06:58:21Z</dcterms:modified>
</cp:coreProperties>
</file>