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157" autoAdjust="0"/>
  </p:normalViewPr>
  <p:slideViewPr>
    <p:cSldViewPr snapToGrid="0">
      <p:cViewPr>
        <p:scale>
          <a:sx n="125" d="100"/>
          <a:sy n="125" d="100"/>
        </p:scale>
        <p:origin x="94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3B50B-A847-49D4-9008-9AF8B7BDE690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66D8E-85E6-47EC-9C21-3BB4C0518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537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66D8E-85E6-47EC-9C21-3BB4C0518E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6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2538D-77F3-13BE-754D-7DFF6B1F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DDC198-C48B-94AF-DA45-7F7646550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23E35-DED4-728D-3963-04A15A26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7070F-AB25-597C-E229-26CC46FC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5D385-7AFE-F2D0-89DC-254A2AF0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1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56F21-8829-B33A-0C8E-3E7ABE03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6629DF-6061-45C9-3B47-A56ED20B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783E9-438C-BA32-0D2A-0D4222DE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C59A6-71EA-376A-91E1-5489B816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09407-7824-87BB-B4D7-7F863D1D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0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11A22-0A66-EC63-B549-AFC4E12CB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D5FA7-82CD-175C-9768-38ADC8B6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1733-8B71-29B7-52CB-1C7D623D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58711-B552-AE75-17D3-2888E67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C13AD-E9FC-FFC6-5AE4-EE6B780E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8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2B70-7CD0-0E6E-85AF-B6B3122F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0C877-BC8A-6B13-E459-E1262273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55FC1-6D41-4E08-7657-28D56AA9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061D9-D3C6-D99E-ADAF-CCE39AD3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14736-26C2-6DC8-13A4-43FB0B3A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E94E8-F906-5F83-2E63-189B0CE7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E2CC9-7F6C-BF6C-6903-CB1A91F0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E46F5-1AD4-DAF0-02A3-7769AF6A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BA074-1ADC-25F8-2A6C-8CC1768D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12269-F444-A53B-3669-4D9AAA9F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8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B77DD-66F6-91AC-FEC8-D2CA3C9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CE066-1C6F-1990-5564-4C7C96C2A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C5E18-48FD-A590-D752-DC2EA02F5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A39EEA-FE5F-59BB-42D1-A1E112D9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39F7A7-6016-D41D-1DCB-946FB775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C9B8D-A2A0-125F-8E6F-14DB2E4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8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4389F-50B9-00DC-73E5-64187BC8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61667-3020-3BAB-11D2-CCE126A5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06005-057E-972B-34B1-86BA425D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FD7939-5357-7D12-0107-1861CC266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328B5C-DFF3-4D2D-D47F-EA74C8BD6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A42D3B-6ECB-48DD-C449-315F3643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F9AC55-280E-B10B-646E-C3E02F7D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0BC5FD-9DAD-BF65-BBEF-7AA0A504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3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53443-561D-0A73-267E-5360E8B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49757A-0479-474A-C9A8-CCE4797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64C7B-CE7E-3372-3488-A6459DFC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4783B-8681-9955-BCBF-BB2B0840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BDB06-9149-0E2B-334B-85C92126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09A68-BC1E-A051-0677-B7C3BCAA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AB829B-FFA0-41C6-0E1E-64DB943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1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C0E0E-7FB6-86CD-B09F-316FD4B0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50701-410D-FD7D-18AE-E7502F77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8FC00-1AD1-E1D3-84C0-2D09942FB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5FD07-CBDD-F81A-D0CE-DEF7B25A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C5CB7-2052-7F8F-CBFE-A7CDC7DB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66587-993C-D506-D308-F0D4A5B5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8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1E05B-4CC9-4899-84CE-4CE0291C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70A742-1EB8-9E33-8B10-FB1DDE033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B47C1-DE08-B666-1C46-2E479CF07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F1D85-69E2-E068-BA30-37B83958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A233E-516C-558A-3C0E-4132A0B3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89EDB-9BED-81B5-322C-6FB1718B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8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C2FBE-FFE9-BA97-3DE3-FA1C7853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25C53-DE51-2FEF-5B53-57E6D4E7C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D0DFC-C61C-DBBE-5B9F-61B55309A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CD001-1B9B-43D7-B05E-5502109220EE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DB33C-5894-94D2-B163-A6BE480F7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B7D7F-94C8-B219-84DC-58812B153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2EB00-A222-48B6-B892-0B78E977E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337DAD8-5E6D-BCFC-5E1A-8838B2C592AB}"/>
              </a:ext>
            </a:extLst>
          </p:cNvPr>
          <p:cNvSpPr/>
          <p:nvPr/>
        </p:nvSpPr>
        <p:spPr>
          <a:xfrm>
            <a:off x="5851525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3E1865-A8C9-55CB-7FC0-D0DBDEBBE943}"/>
              </a:ext>
            </a:extLst>
          </p:cNvPr>
          <p:cNvSpPr/>
          <p:nvPr/>
        </p:nvSpPr>
        <p:spPr>
          <a:xfrm>
            <a:off x="6333688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168B04-B62B-7610-9483-1BD2243366F6}"/>
              </a:ext>
            </a:extLst>
          </p:cNvPr>
          <p:cNvSpPr/>
          <p:nvPr/>
        </p:nvSpPr>
        <p:spPr>
          <a:xfrm>
            <a:off x="6815851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3F1158-DBF5-CBF1-77F4-2D2EDFD742DC}"/>
              </a:ext>
            </a:extLst>
          </p:cNvPr>
          <p:cNvSpPr/>
          <p:nvPr/>
        </p:nvSpPr>
        <p:spPr>
          <a:xfrm>
            <a:off x="7298014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2C842E-0CDC-B034-CF81-97DB5F3AAF46}"/>
              </a:ext>
            </a:extLst>
          </p:cNvPr>
          <p:cNvSpPr/>
          <p:nvPr/>
        </p:nvSpPr>
        <p:spPr>
          <a:xfrm>
            <a:off x="7780177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136164-C2C1-EB92-593A-8B8FDF98F42D}"/>
              </a:ext>
            </a:extLst>
          </p:cNvPr>
          <p:cNvSpPr/>
          <p:nvPr/>
        </p:nvSpPr>
        <p:spPr>
          <a:xfrm>
            <a:off x="8262340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B6729A-BAF1-FC2E-8C0B-4464204AA4A0}"/>
              </a:ext>
            </a:extLst>
          </p:cNvPr>
          <p:cNvSpPr/>
          <p:nvPr/>
        </p:nvSpPr>
        <p:spPr>
          <a:xfrm>
            <a:off x="8744503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085291-D70C-7EEA-9DD2-4536ED4E35EA}"/>
              </a:ext>
            </a:extLst>
          </p:cNvPr>
          <p:cNvSpPr/>
          <p:nvPr/>
        </p:nvSpPr>
        <p:spPr>
          <a:xfrm>
            <a:off x="9226666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62F81B-74C8-C51C-ECBC-6D34CFB41780}"/>
              </a:ext>
            </a:extLst>
          </p:cNvPr>
          <p:cNvSpPr/>
          <p:nvPr/>
        </p:nvSpPr>
        <p:spPr>
          <a:xfrm>
            <a:off x="9708829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A86E9E-B469-917B-7CF3-67E7DA9B34AA}"/>
              </a:ext>
            </a:extLst>
          </p:cNvPr>
          <p:cNvSpPr/>
          <p:nvPr/>
        </p:nvSpPr>
        <p:spPr>
          <a:xfrm>
            <a:off x="10190992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06C806-0DBA-2504-B124-7F24D907F9E1}"/>
              </a:ext>
            </a:extLst>
          </p:cNvPr>
          <p:cNvSpPr/>
          <p:nvPr/>
        </p:nvSpPr>
        <p:spPr>
          <a:xfrm>
            <a:off x="10673155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9CE0CC-28DA-761B-7599-F7E474FA4E33}"/>
              </a:ext>
            </a:extLst>
          </p:cNvPr>
          <p:cNvSpPr/>
          <p:nvPr/>
        </p:nvSpPr>
        <p:spPr>
          <a:xfrm>
            <a:off x="11155318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0817D0-7CE0-ADAF-E06A-639218D8D2A3}"/>
              </a:ext>
            </a:extLst>
          </p:cNvPr>
          <p:cNvSpPr/>
          <p:nvPr/>
        </p:nvSpPr>
        <p:spPr>
          <a:xfrm>
            <a:off x="11637481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A45292-57E8-CE04-D237-790BF377E507}"/>
              </a:ext>
            </a:extLst>
          </p:cNvPr>
          <p:cNvSpPr/>
          <p:nvPr/>
        </p:nvSpPr>
        <p:spPr>
          <a:xfrm>
            <a:off x="72357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B805E9-57FE-3B66-D3AD-2E5E5251779E}"/>
              </a:ext>
            </a:extLst>
          </p:cNvPr>
          <p:cNvSpPr/>
          <p:nvPr/>
        </p:nvSpPr>
        <p:spPr>
          <a:xfrm>
            <a:off x="554520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8068477-EA71-AA88-04F9-42A50A4C5E1B}"/>
              </a:ext>
            </a:extLst>
          </p:cNvPr>
          <p:cNvSpPr/>
          <p:nvPr/>
        </p:nvSpPr>
        <p:spPr>
          <a:xfrm>
            <a:off x="1036683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6C4102-C42D-8EF3-7100-BB1B222FA128}"/>
              </a:ext>
            </a:extLst>
          </p:cNvPr>
          <p:cNvSpPr/>
          <p:nvPr/>
        </p:nvSpPr>
        <p:spPr>
          <a:xfrm>
            <a:off x="1518846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370D8D-BE48-DA26-95A7-6103970D7E42}"/>
              </a:ext>
            </a:extLst>
          </p:cNvPr>
          <p:cNvSpPr/>
          <p:nvPr/>
        </p:nvSpPr>
        <p:spPr>
          <a:xfrm>
            <a:off x="2001009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325C6C0-D209-F633-2FD7-C37945E0DA2E}"/>
              </a:ext>
            </a:extLst>
          </p:cNvPr>
          <p:cNvSpPr/>
          <p:nvPr/>
        </p:nvSpPr>
        <p:spPr>
          <a:xfrm>
            <a:off x="2483172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BE3EC9-76B3-CB17-FF61-438AE5C5FB2B}"/>
              </a:ext>
            </a:extLst>
          </p:cNvPr>
          <p:cNvSpPr/>
          <p:nvPr/>
        </p:nvSpPr>
        <p:spPr>
          <a:xfrm>
            <a:off x="2965335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A44D85F-CD6D-DD78-A523-A98F7EA11186}"/>
              </a:ext>
            </a:extLst>
          </p:cNvPr>
          <p:cNvSpPr/>
          <p:nvPr/>
        </p:nvSpPr>
        <p:spPr>
          <a:xfrm>
            <a:off x="3447498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21B53A-63FA-141F-E301-B4E1B0094756}"/>
              </a:ext>
            </a:extLst>
          </p:cNvPr>
          <p:cNvSpPr/>
          <p:nvPr/>
        </p:nvSpPr>
        <p:spPr>
          <a:xfrm>
            <a:off x="3929661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00E7000-00E9-7476-03D4-B6570338E714}"/>
              </a:ext>
            </a:extLst>
          </p:cNvPr>
          <p:cNvSpPr/>
          <p:nvPr/>
        </p:nvSpPr>
        <p:spPr>
          <a:xfrm>
            <a:off x="4411824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2B768D-8FCD-0E2D-8E27-3EA2333725F7}"/>
              </a:ext>
            </a:extLst>
          </p:cNvPr>
          <p:cNvSpPr/>
          <p:nvPr/>
        </p:nvSpPr>
        <p:spPr>
          <a:xfrm>
            <a:off x="4893987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65292A-5010-950F-9CEE-E416ABA20CDA}"/>
              </a:ext>
            </a:extLst>
          </p:cNvPr>
          <p:cNvSpPr/>
          <p:nvPr/>
        </p:nvSpPr>
        <p:spPr>
          <a:xfrm>
            <a:off x="5376150" y="2959101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1786D26-898A-6C21-6747-27C9CEB0AB5D}"/>
              </a:ext>
            </a:extLst>
          </p:cNvPr>
          <p:cNvSpPr/>
          <p:nvPr/>
        </p:nvSpPr>
        <p:spPr>
          <a:xfrm>
            <a:off x="5858313" y="2003425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0A8A42-55C8-EA51-81D7-FD4F84908745}"/>
              </a:ext>
            </a:extLst>
          </p:cNvPr>
          <p:cNvSpPr/>
          <p:nvPr/>
        </p:nvSpPr>
        <p:spPr>
          <a:xfrm>
            <a:off x="5858313" y="1047749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A980F37-8D3D-D73D-B265-B2279ADDAC00}"/>
              </a:ext>
            </a:extLst>
          </p:cNvPr>
          <p:cNvSpPr/>
          <p:nvPr/>
        </p:nvSpPr>
        <p:spPr>
          <a:xfrm>
            <a:off x="5851524" y="92073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A9B1769-145D-97A6-89BA-CCC117F3CEF6}"/>
              </a:ext>
            </a:extLst>
          </p:cNvPr>
          <p:cNvSpPr/>
          <p:nvPr/>
        </p:nvSpPr>
        <p:spPr>
          <a:xfrm>
            <a:off x="5858312" y="3914777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FAF185-D4E8-0CE1-1633-F2BFE769513D}"/>
              </a:ext>
            </a:extLst>
          </p:cNvPr>
          <p:cNvSpPr/>
          <p:nvPr/>
        </p:nvSpPr>
        <p:spPr>
          <a:xfrm>
            <a:off x="5858312" y="4870453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4371A99-CF36-40C5-7D39-CF4754233A59}"/>
              </a:ext>
            </a:extLst>
          </p:cNvPr>
          <p:cNvSpPr/>
          <p:nvPr/>
        </p:nvSpPr>
        <p:spPr>
          <a:xfrm>
            <a:off x="5858312" y="5826129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6AC24DB-4925-9962-09D9-8FCDCE070B17}"/>
              </a:ext>
            </a:extLst>
          </p:cNvPr>
          <p:cNvSpPr/>
          <p:nvPr/>
        </p:nvSpPr>
        <p:spPr>
          <a:xfrm>
            <a:off x="1642916" y="4577727"/>
            <a:ext cx="482163" cy="95567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A01B35-46AB-6121-8AB8-5D382BF98288}"/>
              </a:ext>
            </a:extLst>
          </p:cNvPr>
          <p:cNvSpPr txBox="1"/>
          <p:nvPr/>
        </p:nvSpPr>
        <p:spPr>
          <a:xfrm>
            <a:off x="2600454" y="4455401"/>
            <a:ext cx="2782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대략 </a:t>
            </a:r>
            <a:r>
              <a:rPr lang="en-US" altLang="ko-KR" dirty="0">
                <a:solidFill>
                  <a:schemeClr val="bg1"/>
                </a:solidFill>
              </a:rPr>
              <a:t>13x26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가로</a:t>
            </a:r>
            <a:r>
              <a:rPr lang="en-US" altLang="ko-KR" dirty="0">
                <a:solidFill>
                  <a:schemeClr val="bg1"/>
                </a:solidFill>
              </a:rPr>
              <a:t>: 25</a:t>
            </a:r>
            <a:r>
              <a:rPr lang="ko-KR" altLang="en-US" dirty="0">
                <a:solidFill>
                  <a:schemeClr val="bg1"/>
                </a:solidFill>
              </a:rPr>
              <a:t>칸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세로 </a:t>
            </a:r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>
                <a:solidFill>
                  <a:schemeClr val="bg1"/>
                </a:solidFill>
              </a:rPr>
              <a:t>칸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lain" startAt="1980"/>
            </a:pPr>
            <a:r>
              <a:rPr lang="en-US" altLang="ko-KR" dirty="0">
                <a:solidFill>
                  <a:schemeClr val="bg1"/>
                </a:solidFill>
              </a:rPr>
              <a:t>* 1080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화면 해상도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맵 크기는 </a:t>
            </a:r>
            <a:r>
              <a:rPr lang="en-US" altLang="ko-KR" dirty="0">
                <a:solidFill>
                  <a:schemeClr val="bg1"/>
                </a:solidFill>
              </a:rPr>
              <a:t>50x50 </a:t>
            </a:r>
            <a:r>
              <a:rPr lang="ko-KR" altLang="en-US" dirty="0">
                <a:solidFill>
                  <a:schemeClr val="bg1"/>
                </a:solidFill>
              </a:rPr>
              <a:t>정도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206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와이드스크린</PresentationFormat>
  <Paragraphs>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김동연(2022184006)</dc:creator>
  <cp:lastModifiedBy>김동연(2022184006)</cp:lastModifiedBy>
  <cp:revision>1</cp:revision>
  <dcterms:created xsi:type="dcterms:W3CDTF">2025-05-12T14:30:51Z</dcterms:created>
  <dcterms:modified xsi:type="dcterms:W3CDTF">2025-05-12T14:37:27Z</dcterms:modified>
</cp:coreProperties>
</file>