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3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1856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01F904-D3A9-EE4B-BA75-56CDA7EDE4CA}" type="doc">
      <dgm:prSet loTypeId="urn:microsoft.com/office/officeart/2005/8/layout/hierarchy2" loCatId="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762FAE58-17A3-8B44-8E9D-507FFA2E1EC5}">
      <dgm:prSet phldrT="[文本]"/>
      <dgm:spPr/>
      <dgm:t>
        <a:bodyPr/>
        <a:lstStyle/>
        <a:p>
          <a:r>
            <a:rPr lang="en-US" altLang="zh-CN" dirty="0" err="1" smtClean="0"/>
            <a:t>qtest</a:t>
          </a:r>
          <a:r>
            <a:rPr lang="zh-CN" altLang="en-US" dirty="0" smtClean="0"/>
            <a:t>框架</a:t>
          </a:r>
          <a:endParaRPr lang="zh-CN" altLang="en-US" dirty="0"/>
        </a:p>
      </dgm:t>
    </dgm:pt>
    <dgm:pt modelId="{E8094BD1-4B0B-A647-AF70-D03033DC801B}" type="parTrans" cxnId="{2691C2A5-7826-C944-BA2A-EC577C2B22AB}">
      <dgm:prSet/>
      <dgm:spPr/>
      <dgm:t>
        <a:bodyPr/>
        <a:lstStyle/>
        <a:p>
          <a:endParaRPr lang="zh-CN" altLang="en-US"/>
        </a:p>
      </dgm:t>
    </dgm:pt>
    <dgm:pt modelId="{86F12028-ADB9-654B-A5ED-5AB54841796A}" type="sibTrans" cxnId="{2691C2A5-7826-C944-BA2A-EC577C2B22AB}">
      <dgm:prSet/>
      <dgm:spPr/>
      <dgm:t>
        <a:bodyPr/>
        <a:lstStyle/>
        <a:p>
          <a:endParaRPr lang="zh-CN" altLang="en-US"/>
        </a:p>
      </dgm:t>
    </dgm:pt>
    <dgm:pt modelId="{3BAB057C-646D-1940-AD4D-373FE9D0A52A}">
      <dgm:prSet phldrT="[文本]"/>
      <dgm:spPr/>
      <dgm:t>
        <a:bodyPr/>
        <a:lstStyle/>
        <a:p>
          <a:r>
            <a:rPr lang="en-US" altLang="zh-CN" dirty="0" smtClean="0"/>
            <a:t>Framework</a:t>
          </a:r>
          <a:endParaRPr lang="zh-CN" altLang="en-US" dirty="0"/>
        </a:p>
      </dgm:t>
    </dgm:pt>
    <dgm:pt modelId="{F7ED86CD-2559-0D4F-9A87-7DD00FF06117}" type="parTrans" cxnId="{A237E633-0020-CD45-9B94-4D1311CAD6C1}">
      <dgm:prSet/>
      <dgm:spPr/>
      <dgm:t>
        <a:bodyPr/>
        <a:lstStyle/>
        <a:p>
          <a:endParaRPr lang="zh-CN" altLang="en-US"/>
        </a:p>
      </dgm:t>
    </dgm:pt>
    <dgm:pt modelId="{2CD109ED-5699-B643-85B4-E315D94B3219}" type="sibTrans" cxnId="{A237E633-0020-CD45-9B94-4D1311CAD6C1}">
      <dgm:prSet/>
      <dgm:spPr/>
      <dgm:t>
        <a:bodyPr/>
        <a:lstStyle/>
        <a:p>
          <a:endParaRPr lang="zh-CN" altLang="en-US"/>
        </a:p>
      </dgm:t>
    </dgm:pt>
    <dgm:pt modelId="{BEBA1F57-0EB3-544A-A7DA-755786B66CA6}">
      <dgm:prSet phldrT="[文本]"/>
      <dgm:spPr/>
      <dgm:t>
        <a:bodyPr/>
        <a:lstStyle/>
        <a:p>
          <a:r>
            <a:rPr lang="en-US" altLang="zh-CN" dirty="0" smtClean="0"/>
            <a:t>Business </a:t>
          </a:r>
          <a:endParaRPr lang="zh-CN" altLang="en-US" dirty="0"/>
        </a:p>
      </dgm:t>
    </dgm:pt>
    <dgm:pt modelId="{E47E1AA1-8767-0145-80AB-AF5AA669F4A1}" type="parTrans" cxnId="{C51F3574-4DD5-4445-9D7D-D00DD2E99964}">
      <dgm:prSet/>
      <dgm:spPr/>
      <dgm:t>
        <a:bodyPr/>
        <a:lstStyle/>
        <a:p>
          <a:endParaRPr lang="zh-CN" altLang="en-US"/>
        </a:p>
      </dgm:t>
    </dgm:pt>
    <dgm:pt modelId="{47269E8D-DF36-0F46-A8F7-90064530BCF8}" type="sibTrans" cxnId="{C51F3574-4DD5-4445-9D7D-D00DD2E99964}">
      <dgm:prSet/>
      <dgm:spPr/>
      <dgm:t>
        <a:bodyPr/>
        <a:lstStyle/>
        <a:p>
          <a:endParaRPr lang="zh-CN" altLang="en-US"/>
        </a:p>
      </dgm:t>
    </dgm:pt>
    <dgm:pt modelId="{DECDC294-301B-A447-A3CD-F850768D5F08}">
      <dgm:prSet phldrT="[文本]"/>
      <dgm:spPr/>
      <dgm:t>
        <a:bodyPr/>
        <a:lstStyle/>
        <a:p>
          <a:r>
            <a:rPr lang="en-US" altLang="zh-CN" dirty="0" smtClean="0"/>
            <a:t>Ginkgo</a:t>
          </a:r>
          <a:endParaRPr lang="zh-CN" altLang="en-US" dirty="0"/>
        </a:p>
      </dgm:t>
    </dgm:pt>
    <dgm:pt modelId="{1E792223-3881-6349-982A-796EB889DCA5}" type="parTrans" cxnId="{AD00511F-7997-414A-9BA5-FFFCF9B719B6}">
      <dgm:prSet/>
      <dgm:spPr/>
      <dgm:t>
        <a:bodyPr/>
        <a:lstStyle/>
        <a:p>
          <a:endParaRPr lang="zh-CN" altLang="en-US"/>
        </a:p>
      </dgm:t>
    </dgm:pt>
    <dgm:pt modelId="{69EF8A44-5181-2C40-81CC-EFD9A2D3EEE4}" type="sibTrans" cxnId="{AD00511F-7997-414A-9BA5-FFFCF9B719B6}">
      <dgm:prSet/>
      <dgm:spPr/>
      <dgm:t>
        <a:bodyPr/>
        <a:lstStyle/>
        <a:p>
          <a:endParaRPr lang="zh-CN" altLang="en-US"/>
        </a:p>
      </dgm:t>
    </dgm:pt>
    <dgm:pt modelId="{1A0A0F4B-8A87-3547-85DC-D4B99B27D3DB}">
      <dgm:prSet phldrT="[文本]"/>
      <dgm:spPr/>
      <dgm:t>
        <a:bodyPr/>
        <a:lstStyle/>
        <a:p>
          <a:r>
            <a:rPr lang="en-US" altLang="zh-CN" dirty="0" err="1" smtClean="0"/>
            <a:t>Gomega</a:t>
          </a:r>
          <a:endParaRPr lang="zh-CN" altLang="en-US" dirty="0"/>
        </a:p>
      </dgm:t>
    </dgm:pt>
    <dgm:pt modelId="{766B1616-91EF-DF41-B20A-E1DA2DC17623}" type="parTrans" cxnId="{33857328-737C-1B4C-95DA-3E6A9DA332B3}">
      <dgm:prSet/>
      <dgm:spPr/>
      <dgm:t>
        <a:bodyPr/>
        <a:lstStyle/>
        <a:p>
          <a:endParaRPr lang="zh-CN" altLang="en-US"/>
        </a:p>
      </dgm:t>
    </dgm:pt>
    <dgm:pt modelId="{8045ECEA-F89B-7949-88DE-DEDC3DDE44A3}" type="sibTrans" cxnId="{33857328-737C-1B4C-95DA-3E6A9DA332B3}">
      <dgm:prSet/>
      <dgm:spPr/>
      <dgm:t>
        <a:bodyPr/>
        <a:lstStyle/>
        <a:p>
          <a:endParaRPr lang="zh-CN" altLang="en-US"/>
        </a:p>
      </dgm:t>
    </dgm:pt>
    <dgm:pt modelId="{428B3F32-2E4D-8045-95D2-3CB0211097BA}">
      <dgm:prSet phldrT="[文本]"/>
      <dgm:spPr/>
      <dgm:t>
        <a:bodyPr/>
        <a:lstStyle/>
        <a:p>
          <a:r>
            <a:rPr lang="en-US" altLang="zh-CN" dirty="0" err="1" smtClean="0"/>
            <a:t>qnhttp</a:t>
          </a:r>
          <a:endParaRPr lang="zh-CN" altLang="en-US" dirty="0"/>
        </a:p>
      </dgm:t>
    </dgm:pt>
    <dgm:pt modelId="{BB4A09BE-FA1D-CE45-B2EB-E9CD109AC6DB}" type="parTrans" cxnId="{C83FE9A6-9BF6-644E-A5F0-B1D02EFACBB3}">
      <dgm:prSet/>
      <dgm:spPr/>
      <dgm:t>
        <a:bodyPr/>
        <a:lstStyle/>
        <a:p>
          <a:endParaRPr lang="zh-CN" altLang="en-US"/>
        </a:p>
      </dgm:t>
    </dgm:pt>
    <dgm:pt modelId="{57C44662-C116-C24D-9F03-B3C2A733D9FB}" type="sibTrans" cxnId="{C83FE9A6-9BF6-644E-A5F0-B1D02EFACBB3}">
      <dgm:prSet/>
      <dgm:spPr/>
      <dgm:t>
        <a:bodyPr/>
        <a:lstStyle/>
        <a:p>
          <a:endParaRPr lang="zh-CN" altLang="en-US"/>
        </a:p>
      </dgm:t>
    </dgm:pt>
    <dgm:pt modelId="{4C2F50AD-914E-7042-B72F-5DAF61CEDFAB}">
      <dgm:prSet phldrT="[文本]"/>
      <dgm:spPr/>
      <dgm:t>
        <a:bodyPr/>
        <a:lstStyle/>
        <a:p>
          <a:r>
            <a:rPr lang="en-US" altLang="zh-CN" dirty="0" smtClean="0"/>
            <a:t>Biz </a:t>
          </a:r>
          <a:r>
            <a:rPr lang="en-US" altLang="zh-CN" dirty="0" err="1" smtClean="0"/>
            <a:t>util</a:t>
          </a:r>
          <a:r>
            <a:rPr lang="en-US" altLang="zh-CN" dirty="0" smtClean="0"/>
            <a:t> lib</a:t>
          </a:r>
          <a:endParaRPr lang="zh-CN" altLang="en-US" dirty="0"/>
        </a:p>
      </dgm:t>
    </dgm:pt>
    <dgm:pt modelId="{82EA7974-8FF7-A64C-AF71-302D2C47C6BE}" type="parTrans" cxnId="{35ACC859-7D2A-434F-BB36-4F6EC7FDF16A}">
      <dgm:prSet/>
      <dgm:spPr/>
      <dgm:t>
        <a:bodyPr/>
        <a:lstStyle/>
        <a:p>
          <a:endParaRPr lang="zh-CN" altLang="en-US"/>
        </a:p>
      </dgm:t>
    </dgm:pt>
    <dgm:pt modelId="{A0C17F00-C296-C642-A066-FC138561790E}" type="sibTrans" cxnId="{35ACC859-7D2A-434F-BB36-4F6EC7FDF16A}">
      <dgm:prSet/>
      <dgm:spPr/>
      <dgm:t>
        <a:bodyPr/>
        <a:lstStyle/>
        <a:p>
          <a:endParaRPr lang="zh-CN" altLang="en-US"/>
        </a:p>
      </dgm:t>
    </dgm:pt>
    <dgm:pt modelId="{A771BE40-F8FD-E347-96D5-D8389A563FE6}">
      <dgm:prSet phldrT="[文本]"/>
      <dgm:spPr/>
      <dgm:t>
        <a:bodyPr/>
        <a:lstStyle/>
        <a:p>
          <a:r>
            <a:rPr lang="en-US" altLang="zh-CN" dirty="0" smtClean="0"/>
            <a:t>Biz </a:t>
          </a:r>
          <a:r>
            <a:rPr lang="en-US" altLang="zh-CN" dirty="0" err="1" smtClean="0"/>
            <a:t>testcase</a:t>
          </a:r>
          <a:endParaRPr lang="zh-CN" altLang="en-US" dirty="0"/>
        </a:p>
      </dgm:t>
    </dgm:pt>
    <dgm:pt modelId="{BA457284-851F-F744-BEF3-47648EA870C2}" type="parTrans" cxnId="{C4CC6149-3CEF-624E-AA0E-05B62D0A9583}">
      <dgm:prSet/>
      <dgm:spPr/>
      <dgm:t>
        <a:bodyPr/>
        <a:lstStyle/>
        <a:p>
          <a:endParaRPr lang="zh-CN" altLang="en-US"/>
        </a:p>
      </dgm:t>
    </dgm:pt>
    <dgm:pt modelId="{28651127-0071-E647-A9DB-6AEB4423C093}" type="sibTrans" cxnId="{C4CC6149-3CEF-624E-AA0E-05B62D0A9583}">
      <dgm:prSet/>
      <dgm:spPr/>
      <dgm:t>
        <a:bodyPr/>
        <a:lstStyle/>
        <a:p>
          <a:endParaRPr lang="zh-CN" altLang="en-US"/>
        </a:p>
      </dgm:t>
    </dgm:pt>
    <dgm:pt modelId="{6FC93A7F-367F-7F44-98AC-30A7973478F5}">
      <dgm:prSet phldrT="[文本]"/>
      <dgm:spPr/>
      <dgm:t>
        <a:bodyPr/>
        <a:lstStyle/>
        <a:p>
          <a:r>
            <a:rPr lang="en-US" altLang="zh-CN" dirty="0" smtClean="0"/>
            <a:t>Helper</a:t>
          </a:r>
          <a:endParaRPr lang="zh-CN" altLang="en-US" dirty="0"/>
        </a:p>
      </dgm:t>
    </dgm:pt>
    <dgm:pt modelId="{83351EBD-7DEA-FA44-90E0-267C73C9BA8F}" type="parTrans" cxnId="{2E97E6B1-57CE-BA4E-858D-19A8D3DA7CC5}">
      <dgm:prSet/>
      <dgm:spPr/>
      <dgm:t>
        <a:bodyPr/>
        <a:lstStyle/>
        <a:p>
          <a:endParaRPr lang="zh-CN" altLang="en-US"/>
        </a:p>
      </dgm:t>
    </dgm:pt>
    <dgm:pt modelId="{A921CE71-B64B-A048-B778-7EC0B793EC84}" type="sibTrans" cxnId="{2E97E6B1-57CE-BA4E-858D-19A8D3DA7CC5}">
      <dgm:prSet/>
      <dgm:spPr/>
      <dgm:t>
        <a:bodyPr/>
        <a:lstStyle/>
        <a:p>
          <a:endParaRPr lang="zh-CN" altLang="en-US"/>
        </a:p>
      </dgm:t>
    </dgm:pt>
    <dgm:pt modelId="{287B9A74-768E-F24B-9822-5A986E51A8C4}">
      <dgm:prSet phldrT="[文本]"/>
      <dgm:spPr/>
      <dgm:t>
        <a:bodyPr/>
        <a:lstStyle/>
        <a:p>
          <a:r>
            <a:rPr lang="en-US" altLang="zh-CN" dirty="0" smtClean="0"/>
            <a:t>Global method</a:t>
          </a:r>
          <a:endParaRPr lang="zh-CN" altLang="en-US" dirty="0"/>
        </a:p>
      </dgm:t>
    </dgm:pt>
    <dgm:pt modelId="{B0E32E32-6691-7345-B847-76A36E686CCC}" type="parTrans" cxnId="{AF5E9A81-A667-3049-BD3C-2487DC52747D}">
      <dgm:prSet/>
      <dgm:spPr/>
      <dgm:t>
        <a:bodyPr/>
        <a:lstStyle/>
        <a:p>
          <a:endParaRPr lang="zh-CN" altLang="en-US"/>
        </a:p>
      </dgm:t>
    </dgm:pt>
    <dgm:pt modelId="{8E0943B2-1C6D-E54D-B4E7-A35E15A8F58B}" type="sibTrans" cxnId="{AF5E9A81-A667-3049-BD3C-2487DC52747D}">
      <dgm:prSet/>
      <dgm:spPr/>
      <dgm:t>
        <a:bodyPr/>
        <a:lstStyle/>
        <a:p>
          <a:endParaRPr lang="zh-CN" altLang="en-US"/>
        </a:p>
      </dgm:t>
    </dgm:pt>
    <dgm:pt modelId="{43772240-BC79-A041-97A7-63974CC59492}">
      <dgm:prSet phldrT="[文本]"/>
      <dgm:spPr/>
      <dgm:t>
        <a:bodyPr/>
        <a:lstStyle/>
        <a:p>
          <a:r>
            <a:rPr lang="en-US" altLang="zh-CN" dirty="0" err="1" smtClean="0"/>
            <a:t>Auth</a:t>
          </a:r>
          <a:r>
            <a:rPr lang="en-US" altLang="zh-CN" dirty="0" smtClean="0"/>
            <a:t>/token </a:t>
          </a:r>
          <a:endParaRPr lang="zh-CN" altLang="en-US" dirty="0"/>
        </a:p>
      </dgm:t>
    </dgm:pt>
    <dgm:pt modelId="{8228D90E-3AAD-974F-93DA-B539DD56B0A5}" type="parTrans" cxnId="{018C6A81-5401-804E-938D-C6A2D2DF92E5}">
      <dgm:prSet/>
      <dgm:spPr/>
      <dgm:t>
        <a:bodyPr/>
        <a:lstStyle/>
        <a:p>
          <a:endParaRPr lang="zh-CN" altLang="en-US"/>
        </a:p>
      </dgm:t>
    </dgm:pt>
    <dgm:pt modelId="{213BC9AE-360D-8B44-A689-B90085831537}" type="sibTrans" cxnId="{018C6A81-5401-804E-938D-C6A2D2DF92E5}">
      <dgm:prSet/>
      <dgm:spPr/>
      <dgm:t>
        <a:bodyPr/>
        <a:lstStyle/>
        <a:p>
          <a:endParaRPr lang="zh-CN" altLang="en-US"/>
        </a:p>
      </dgm:t>
    </dgm:pt>
    <dgm:pt modelId="{BC1D971F-A93C-8244-8507-3833B4DA1EF4}">
      <dgm:prSet phldrT="[文本]"/>
      <dgm:spPr/>
      <dgm:t>
        <a:bodyPr/>
        <a:lstStyle/>
        <a:p>
          <a:r>
            <a:rPr lang="en-US" altLang="zh-CN" dirty="0" smtClean="0"/>
            <a:t>Test Prepare</a:t>
          </a:r>
          <a:endParaRPr lang="zh-CN" altLang="en-US" dirty="0"/>
        </a:p>
      </dgm:t>
    </dgm:pt>
    <dgm:pt modelId="{8034A64B-842E-5E4D-86F0-912F4E23F5C6}" type="parTrans" cxnId="{B14A66BA-B0CB-724C-AEBC-0FA5B2B36DB4}">
      <dgm:prSet/>
      <dgm:spPr/>
      <dgm:t>
        <a:bodyPr/>
        <a:lstStyle/>
        <a:p>
          <a:endParaRPr lang="zh-CN" altLang="en-US"/>
        </a:p>
      </dgm:t>
    </dgm:pt>
    <dgm:pt modelId="{8156F819-CB42-2743-8912-FFDEF18CBF5D}" type="sibTrans" cxnId="{B14A66BA-B0CB-724C-AEBC-0FA5B2B36DB4}">
      <dgm:prSet/>
      <dgm:spPr/>
      <dgm:t>
        <a:bodyPr/>
        <a:lstStyle/>
        <a:p>
          <a:endParaRPr lang="zh-CN" altLang="en-US"/>
        </a:p>
      </dgm:t>
    </dgm:pt>
    <dgm:pt modelId="{E1E548D5-D7FC-4E4F-BF3B-D992D850AC9E}">
      <dgm:prSet phldrT="[文本]"/>
      <dgm:spPr/>
      <dgm:t>
        <a:bodyPr/>
        <a:lstStyle/>
        <a:p>
          <a:r>
            <a:rPr lang="en-US" altLang="zh-CN" dirty="0" smtClean="0"/>
            <a:t>Test data</a:t>
          </a:r>
          <a:endParaRPr lang="zh-CN" altLang="en-US" dirty="0"/>
        </a:p>
      </dgm:t>
    </dgm:pt>
    <dgm:pt modelId="{E676EB5E-9A7D-2146-ACE3-EAF6C08C7D17}" type="parTrans" cxnId="{643EAEBD-B66A-F341-AF2C-EE99DB296281}">
      <dgm:prSet/>
      <dgm:spPr/>
      <dgm:t>
        <a:bodyPr/>
        <a:lstStyle/>
        <a:p>
          <a:endParaRPr lang="zh-CN" altLang="en-US"/>
        </a:p>
      </dgm:t>
    </dgm:pt>
    <dgm:pt modelId="{14F9B1EB-CABD-A44C-AFD5-9F7D2318A54F}" type="sibTrans" cxnId="{643EAEBD-B66A-F341-AF2C-EE99DB296281}">
      <dgm:prSet/>
      <dgm:spPr/>
      <dgm:t>
        <a:bodyPr/>
        <a:lstStyle/>
        <a:p>
          <a:endParaRPr lang="zh-CN" altLang="en-US"/>
        </a:p>
      </dgm:t>
    </dgm:pt>
    <dgm:pt modelId="{9C933B97-BDC0-BF4A-AC73-0ADEC7881136}">
      <dgm:prSet phldrT="[文本]"/>
      <dgm:spPr/>
      <dgm:t>
        <a:bodyPr/>
        <a:lstStyle/>
        <a:p>
          <a:r>
            <a:rPr lang="en-US" altLang="zh-CN" dirty="0" err="1" smtClean="0"/>
            <a:t>Config</a:t>
          </a:r>
          <a:r>
            <a:rPr lang="en-US" altLang="zh-CN" dirty="0" smtClean="0"/>
            <a:t> </a:t>
          </a:r>
          <a:endParaRPr lang="zh-CN" altLang="en-US" dirty="0"/>
        </a:p>
      </dgm:t>
    </dgm:pt>
    <dgm:pt modelId="{C0CA6B05-8D2F-134A-8A14-D1CC3A6DA18A}" type="parTrans" cxnId="{9BEA2CFC-22EB-294E-8A59-A807C8E305A0}">
      <dgm:prSet/>
      <dgm:spPr/>
      <dgm:t>
        <a:bodyPr/>
        <a:lstStyle/>
        <a:p>
          <a:endParaRPr lang="zh-CN" altLang="en-US"/>
        </a:p>
      </dgm:t>
    </dgm:pt>
    <dgm:pt modelId="{99FFA576-9266-6845-A865-B360CA22928C}" type="sibTrans" cxnId="{9BEA2CFC-22EB-294E-8A59-A807C8E305A0}">
      <dgm:prSet/>
      <dgm:spPr/>
      <dgm:t>
        <a:bodyPr/>
        <a:lstStyle/>
        <a:p>
          <a:endParaRPr lang="zh-CN" altLang="en-US"/>
        </a:p>
      </dgm:t>
    </dgm:pt>
    <dgm:pt modelId="{5F4E80C1-687C-0D48-A9DF-5CD5B9AD768C}">
      <dgm:prSet phldrT="[文本]"/>
      <dgm:spPr/>
      <dgm:t>
        <a:bodyPr/>
        <a:lstStyle/>
        <a:p>
          <a:r>
            <a:rPr lang="en-US" altLang="zh-CN" dirty="0" smtClean="0"/>
            <a:t>Mock server</a:t>
          </a:r>
          <a:endParaRPr lang="zh-CN" altLang="en-US" dirty="0"/>
        </a:p>
      </dgm:t>
    </dgm:pt>
    <dgm:pt modelId="{B10FD625-97F7-0744-AC25-A3E26028B7F3}" type="parTrans" cxnId="{969975AD-AA44-BA4E-9003-BB6DCB330FF2}">
      <dgm:prSet/>
      <dgm:spPr/>
      <dgm:t>
        <a:bodyPr/>
        <a:lstStyle/>
        <a:p>
          <a:endParaRPr lang="zh-CN" altLang="en-US"/>
        </a:p>
      </dgm:t>
    </dgm:pt>
    <dgm:pt modelId="{EB856E0A-220A-C74C-8150-F659DD9380BE}" type="sibTrans" cxnId="{969975AD-AA44-BA4E-9003-BB6DCB330FF2}">
      <dgm:prSet/>
      <dgm:spPr/>
      <dgm:t>
        <a:bodyPr/>
        <a:lstStyle/>
        <a:p>
          <a:endParaRPr lang="zh-CN" altLang="en-US"/>
        </a:p>
      </dgm:t>
    </dgm:pt>
    <dgm:pt modelId="{0165150E-FA71-9C45-BD00-8540C8500D87}" type="pres">
      <dgm:prSet presAssocID="{0001F904-D3A9-EE4B-BA75-56CDA7EDE4C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2E1D4E0-CFDA-2446-9B42-945AD168D9E7}" type="pres">
      <dgm:prSet presAssocID="{762FAE58-17A3-8B44-8E9D-507FFA2E1EC5}" presName="root1" presStyleCnt="0"/>
      <dgm:spPr/>
      <dgm:t>
        <a:bodyPr/>
        <a:lstStyle/>
        <a:p>
          <a:endParaRPr lang="zh-CN" altLang="en-US"/>
        </a:p>
      </dgm:t>
    </dgm:pt>
    <dgm:pt modelId="{9EF8CA79-53EF-7844-B052-234BF5572FCD}" type="pres">
      <dgm:prSet presAssocID="{762FAE58-17A3-8B44-8E9D-507FFA2E1EC5}" presName="LevelOneTextNode" presStyleLbl="node0" presStyleIdx="0" presStyleCnt="2" custScaleX="162519" custScaleY="199376" custLinFactX="-95842" custLinFactNeighborX="-100000" custLinFactNeighborY="-221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11E1C2-9DC3-4641-9F85-B305F2293875}" type="pres">
      <dgm:prSet presAssocID="{762FAE58-17A3-8B44-8E9D-507FFA2E1EC5}" presName="level2hierChild" presStyleCnt="0"/>
      <dgm:spPr/>
      <dgm:t>
        <a:bodyPr/>
        <a:lstStyle/>
        <a:p>
          <a:endParaRPr lang="zh-CN" altLang="en-US"/>
        </a:p>
      </dgm:t>
    </dgm:pt>
    <dgm:pt modelId="{44804803-3DED-0847-B7E7-CC9351E62EE3}" type="pres">
      <dgm:prSet presAssocID="{8034A64B-842E-5E4D-86F0-912F4E23F5C6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8501E03E-7D56-0048-B1B0-89ED84AC92B1}" type="pres">
      <dgm:prSet presAssocID="{8034A64B-842E-5E4D-86F0-912F4E23F5C6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17DF489B-C7DB-2C4C-ADAE-A7A76FA54C79}" type="pres">
      <dgm:prSet presAssocID="{BC1D971F-A93C-8244-8507-3833B4DA1EF4}" presName="root2" presStyleCnt="0"/>
      <dgm:spPr/>
      <dgm:t>
        <a:bodyPr/>
        <a:lstStyle/>
        <a:p>
          <a:endParaRPr lang="zh-CN" altLang="en-US"/>
        </a:p>
      </dgm:t>
    </dgm:pt>
    <dgm:pt modelId="{A9A378FE-F6CB-E647-9A78-75006883ACB4}" type="pres">
      <dgm:prSet presAssocID="{BC1D971F-A93C-8244-8507-3833B4DA1EF4}" presName="LevelTwoTextNode" presStyleLbl="node2" presStyleIdx="0" presStyleCnt="5" custScaleX="85050" custLinFactY="13099" custLinFactNeighborX="-90971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94FFEF-C348-3D42-9C9F-80B5FEFE6FAE}" type="pres">
      <dgm:prSet presAssocID="{BC1D971F-A93C-8244-8507-3833B4DA1EF4}" presName="level3hierChild" presStyleCnt="0"/>
      <dgm:spPr/>
      <dgm:t>
        <a:bodyPr/>
        <a:lstStyle/>
        <a:p>
          <a:endParaRPr lang="zh-CN" altLang="en-US"/>
        </a:p>
      </dgm:t>
    </dgm:pt>
    <dgm:pt modelId="{15BC479B-1095-E846-82F7-11C3B77DFC60}" type="pres">
      <dgm:prSet presAssocID="{E676EB5E-9A7D-2146-ACE3-EAF6C08C7D17}" presName="conn2-1" presStyleLbl="parChTrans1D3" presStyleIdx="0" presStyleCnt="8"/>
      <dgm:spPr/>
      <dgm:t>
        <a:bodyPr/>
        <a:lstStyle/>
        <a:p>
          <a:endParaRPr lang="zh-CN" altLang="en-US"/>
        </a:p>
      </dgm:t>
    </dgm:pt>
    <dgm:pt modelId="{C43679C3-0207-AB43-BBE5-8F5B6EE7F9B9}" type="pres">
      <dgm:prSet presAssocID="{E676EB5E-9A7D-2146-ACE3-EAF6C08C7D17}" presName="connTx" presStyleLbl="parChTrans1D3" presStyleIdx="0" presStyleCnt="8"/>
      <dgm:spPr/>
      <dgm:t>
        <a:bodyPr/>
        <a:lstStyle/>
        <a:p>
          <a:endParaRPr lang="zh-CN" altLang="en-US"/>
        </a:p>
      </dgm:t>
    </dgm:pt>
    <dgm:pt modelId="{0C78695F-EB2F-D242-9B97-F78BEAA8C959}" type="pres">
      <dgm:prSet presAssocID="{E1E548D5-D7FC-4E4F-BF3B-D992D850AC9E}" presName="root2" presStyleCnt="0"/>
      <dgm:spPr/>
      <dgm:t>
        <a:bodyPr/>
        <a:lstStyle/>
        <a:p>
          <a:endParaRPr lang="zh-CN" altLang="en-US"/>
        </a:p>
      </dgm:t>
    </dgm:pt>
    <dgm:pt modelId="{854A426D-CF5E-E241-8C1A-FA934E8D996C}" type="pres">
      <dgm:prSet presAssocID="{E1E548D5-D7FC-4E4F-BF3B-D992D850AC9E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7E8A14-5709-BA4F-96F7-B9BAB23E58C9}" type="pres">
      <dgm:prSet presAssocID="{E1E548D5-D7FC-4E4F-BF3B-D992D850AC9E}" presName="level3hierChild" presStyleCnt="0"/>
      <dgm:spPr/>
      <dgm:t>
        <a:bodyPr/>
        <a:lstStyle/>
        <a:p>
          <a:endParaRPr lang="zh-CN" altLang="en-US"/>
        </a:p>
      </dgm:t>
    </dgm:pt>
    <dgm:pt modelId="{E006CB83-60B3-5442-9126-5F3F6DE8F2E8}" type="pres">
      <dgm:prSet presAssocID="{C0CA6B05-8D2F-134A-8A14-D1CC3A6DA18A}" presName="conn2-1" presStyleLbl="parChTrans1D3" presStyleIdx="1" presStyleCnt="8"/>
      <dgm:spPr/>
      <dgm:t>
        <a:bodyPr/>
        <a:lstStyle/>
        <a:p>
          <a:endParaRPr lang="zh-CN" altLang="en-US"/>
        </a:p>
      </dgm:t>
    </dgm:pt>
    <dgm:pt modelId="{0DF269D8-4B24-284C-A813-576B8B728BE5}" type="pres">
      <dgm:prSet presAssocID="{C0CA6B05-8D2F-134A-8A14-D1CC3A6DA18A}" presName="connTx" presStyleLbl="parChTrans1D3" presStyleIdx="1" presStyleCnt="8"/>
      <dgm:spPr/>
      <dgm:t>
        <a:bodyPr/>
        <a:lstStyle/>
        <a:p>
          <a:endParaRPr lang="zh-CN" altLang="en-US"/>
        </a:p>
      </dgm:t>
    </dgm:pt>
    <dgm:pt modelId="{DA32FD3D-08F7-AA4B-B865-2DC80C2297BB}" type="pres">
      <dgm:prSet presAssocID="{9C933B97-BDC0-BF4A-AC73-0ADEC7881136}" presName="root2" presStyleCnt="0"/>
      <dgm:spPr/>
      <dgm:t>
        <a:bodyPr/>
        <a:lstStyle/>
        <a:p>
          <a:endParaRPr lang="zh-CN" altLang="en-US"/>
        </a:p>
      </dgm:t>
    </dgm:pt>
    <dgm:pt modelId="{589ADA42-46C4-D347-B172-EC81C9BC9508}" type="pres">
      <dgm:prSet presAssocID="{9C933B97-BDC0-BF4A-AC73-0ADEC7881136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DC659B-3834-4546-9E49-DFD5B9AE33C4}" type="pres">
      <dgm:prSet presAssocID="{9C933B97-BDC0-BF4A-AC73-0ADEC7881136}" presName="level3hierChild" presStyleCnt="0"/>
      <dgm:spPr/>
      <dgm:t>
        <a:bodyPr/>
        <a:lstStyle/>
        <a:p>
          <a:endParaRPr lang="zh-CN" altLang="en-US"/>
        </a:p>
      </dgm:t>
    </dgm:pt>
    <dgm:pt modelId="{408760A9-2192-7948-A312-A663A358B488}" type="pres">
      <dgm:prSet presAssocID="{B10FD625-97F7-0744-AC25-A3E26028B7F3}" presName="conn2-1" presStyleLbl="parChTrans1D3" presStyleIdx="2" presStyleCnt="8"/>
      <dgm:spPr/>
      <dgm:t>
        <a:bodyPr/>
        <a:lstStyle/>
        <a:p>
          <a:endParaRPr lang="zh-CN" altLang="en-US"/>
        </a:p>
      </dgm:t>
    </dgm:pt>
    <dgm:pt modelId="{B2EAABE6-C74A-C64F-85C6-4FAD423782F9}" type="pres">
      <dgm:prSet presAssocID="{B10FD625-97F7-0744-AC25-A3E26028B7F3}" presName="connTx" presStyleLbl="parChTrans1D3" presStyleIdx="2" presStyleCnt="8"/>
      <dgm:spPr/>
      <dgm:t>
        <a:bodyPr/>
        <a:lstStyle/>
        <a:p>
          <a:endParaRPr lang="zh-CN" altLang="en-US"/>
        </a:p>
      </dgm:t>
    </dgm:pt>
    <dgm:pt modelId="{2C3A5DE4-3E1C-6E42-9F4A-B41385F20BB5}" type="pres">
      <dgm:prSet presAssocID="{5F4E80C1-687C-0D48-A9DF-5CD5B9AD768C}" presName="root2" presStyleCnt="0"/>
      <dgm:spPr/>
      <dgm:t>
        <a:bodyPr/>
        <a:lstStyle/>
        <a:p>
          <a:endParaRPr lang="zh-CN" altLang="en-US"/>
        </a:p>
      </dgm:t>
    </dgm:pt>
    <dgm:pt modelId="{2EAA07C8-51D4-3441-9767-27DAD0155706}" type="pres">
      <dgm:prSet presAssocID="{5F4E80C1-687C-0D48-A9DF-5CD5B9AD768C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17C4B5-6066-9346-87DB-E06C9441F97F}" type="pres">
      <dgm:prSet presAssocID="{5F4E80C1-687C-0D48-A9DF-5CD5B9AD768C}" presName="level3hierChild" presStyleCnt="0"/>
      <dgm:spPr/>
      <dgm:t>
        <a:bodyPr/>
        <a:lstStyle/>
        <a:p>
          <a:endParaRPr lang="zh-CN" altLang="en-US"/>
        </a:p>
      </dgm:t>
    </dgm:pt>
    <dgm:pt modelId="{226EB8E5-6776-B24F-A59B-DAC4287D2F45}" type="pres">
      <dgm:prSet presAssocID="{83351EBD-7DEA-FA44-90E0-267C73C9BA8F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5B8869B4-1703-CD4E-A200-727D17B23F5F}" type="pres">
      <dgm:prSet presAssocID="{83351EBD-7DEA-FA44-90E0-267C73C9BA8F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65FD2D7A-7FB6-4141-8230-9F224446EFBC}" type="pres">
      <dgm:prSet presAssocID="{6FC93A7F-367F-7F44-98AC-30A7973478F5}" presName="root2" presStyleCnt="0"/>
      <dgm:spPr/>
      <dgm:t>
        <a:bodyPr/>
        <a:lstStyle/>
        <a:p>
          <a:endParaRPr lang="zh-CN" altLang="en-US"/>
        </a:p>
      </dgm:t>
    </dgm:pt>
    <dgm:pt modelId="{32EE2D73-6344-2749-B285-A5BE13280265}" type="pres">
      <dgm:prSet presAssocID="{6FC93A7F-367F-7F44-98AC-30A7973478F5}" presName="LevelTwoTextNode" presStyleLbl="node2" presStyleIdx="1" presStyleCnt="5" custScaleX="85050" custLinFactNeighborX="-94659" custLinFactNeighborY="24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AD9895-ABE0-B14B-BAD2-91148F7B21C7}" type="pres">
      <dgm:prSet presAssocID="{6FC93A7F-367F-7F44-98AC-30A7973478F5}" presName="level3hierChild" presStyleCnt="0"/>
      <dgm:spPr/>
      <dgm:t>
        <a:bodyPr/>
        <a:lstStyle/>
        <a:p>
          <a:endParaRPr lang="zh-CN" altLang="en-US"/>
        </a:p>
      </dgm:t>
    </dgm:pt>
    <dgm:pt modelId="{452C71FC-010C-7F48-9972-8DBEB75F219F}" type="pres">
      <dgm:prSet presAssocID="{B0E32E32-6691-7345-B847-76A36E686CCC}" presName="conn2-1" presStyleLbl="parChTrans1D3" presStyleIdx="3" presStyleCnt="8"/>
      <dgm:spPr/>
      <dgm:t>
        <a:bodyPr/>
        <a:lstStyle/>
        <a:p>
          <a:endParaRPr lang="zh-CN" altLang="en-US"/>
        </a:p>
      </dgm:t>
    </dgm:pt>
    <dgm:pt modelId="{B9735874-32E1-394B-85DE-7908A946FAF1}" type="pres">
      <dgm:prSet presAssocID="{B0E32E32-6691-7345-B847-76A36E686CCC}" presName="connTx" presStyleLbl="parChTrans1D3" presStyleIdx="3" presStyleCnt="8"/>
      <dgm:spPr/>
      <dgm:t>
        <a:bodyPr/>
        <a:lstStyle/>
        <a:p>
          <a:endParaRPr lang="zh-CN" altLang="en-US"/>
        </a:p>
      </dgm:t>
    </dgm:pt>
    <dgm:pt modelId="{8212B5EF-B9E7-8344-88A3-7D7735AAF62D}" type="pres">
      <dgm:prSet presAssocID="{287B9A74-768E-F24B-9822-5A986E51A8C4}" presName="root2" presStyleCnt="0"/>
      <dgm:spPr/>
      <dgm:t>
        <a:bodyPr/>
        <a:lstStyle/>
        <a:p>
          <a:endParaRPr lang="zh-CN" altLang="en-US"/>
        </a:p>
      </dgm:t>
    </dgm:pt>
    <dgm:pt modelId="{51603021-DE1D-1D45-8937-1EEEB5FEBF83}" type="pres">
      <dgm:prSet presAssocID="{287B9A74-768E-F24B-9822-5A986E51A8C4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2BFE99-3F82-0440-9DD6-8885F49BF28C}" type="pres">
      <dgm:prSet presAssocID="{287B9A74-768E-F24B-9822-5A986E51A8C4}" presName="level3hierChild" presStyleCnt="0"/>
      <dgm:spPr/>
      <dgm:t>
        <a:bodyPr/>
        <a:lstStyle/>
        <a:p>
          <a:endParaRPr lang="zh-CN" altLang="en-US"/>
        </a:p>
      </dgm:t>
    </dgm:pt>
    <dgm:pt modelId="{46A3E3AE-4339-2E4E-8E02-3F8FBBAB17CB}" type="pres">
      <dgm:prSet presAssocID="{8228D90E-3AAD-974F-93DA-B539DD56B0A5}" presName="conn2-1" presStyleLbl="parChTrans1D3" presStyleIdx="4" presStyleCnt="8"/>
      <dgm:spPr/>
      <dgm:t>
        <a:bodyPr/>
        <a:lstStyle/>
        <a:p>
          <a:endParaRPr lang="zh-CN" altLang="en-US"/>
        </a:p>
      </dgm:t>
    </dgm:pt>
    <dgm:pt modelId="{51ED9A59-53E4-DD49-B219-55B24851D096}" type="pres">
      <dgm:prSet presAssocID="{8228D90E-3AAD-974F-93DA-B539DD56B0A5}" presName="connTx" presStyleLbl="parChTrans1D3" presStyleIdx="4" presStyleCnt="8"/>
      <dgm:spPr/>
      <dgm:t>
        <a:bodyPr/>
        <a:lstStyle/>
        <a:p>
          <a:endParaRPr lang="zh-CN" altLang="en-US"/>
        </a:p>
      </dgm:t>
    </dgm:pt>
    <dgm:pt modelId="{D0870644-6400-2442-BDD5-1ECA20B55B75}" type="pres">
      <dgm:prSet presAssocID="{43772240-BC79-A041-97A7-63974CC59492}" presName="root2" presStyleCnt="0"/>
      <dgm:spPr/>
      <dgm:t>
        <a:bodyPr/>
        <a:lstStyle/>
        <a:p>
          <a:endParaRPr lang="zh-CN" altLang="en-US"/>
        </a:p>
      </dgm:t>
    </dgm:pt>
    <dgm:pt modelId="{DC29BF16-210B-3F40-822C-D91CCBEABD2F}" type="pres">
      <dgm:prSet presAssocID="{43772240-BC79-A041-97A7-63974CC59492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97280A-2F2C-BD4C-81B6-9A0089F971EF}" type="pres">
      <dgm:prSet presAssocID="{43772240-BC79-A041-97A7-63974CC59492}" presName="level3hierChild" presStyleCnt="0"/>
      <dgm:spPr/>
      <dgm:t>
        <a:bodyPr/>
        <a:lstStyle/>
        <a:p>
          <a:endParaRPr lang="zh-CN" altLang="en-US"/>
        </a:p>
      </dgm:t>
    </dgm:pt>
    <dgm:pt modelId="{82D36357-6A4F-BA48-9B46-EFBE6EDA8FFF}" type="pres">
      <dgm:prSet presAssocID="{F7ED86CD-2559-0D4F-9A87-7DD00FF06117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FEA7E62F-FC64-A945-8DEB-2227FA2A5353}" type="pres">
      <dgm:prSet presAssocID="{F7ED86CD-2559-0D4F-9A87-7DD00FF06117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D73F1BFD-EDB8-F743-A18A-9F055657A133}" type="pres">
      <dgm:prSet presAssocID="{3BAB057C-646D-1940-AD4D-373FE9D0A52A}" presName="root2" presStyleCnt="0"/>
      <dgm:spPr/>
      <dgm:t>
        <a:bodyPr/>
        <a:lstStyle/>
        <a:p>
          <a:endParaRPr lang="zh-CN" altLang="en-US"/>
        </a:p>
      </dgm:t>
    </dgm:pt>
    <dgm:pt modelId="{97164E24-3870-3149-8114-A502C28B1169}" type="pres">
      <dgm:prSet presAssocID="{3BAB057C-646D-1940-AD4D-373FE9D0A52A}" presName="LevelTwoTextNode" presStyleLbl="node2" presStyleIdx="2" presStyleCnt="5" custScaleX="118652" custLinFactX="-11870" custLinFactY="-5723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C5CF18-C7CA-8047-A5E5-B1E0D350E640}" type="pres">
      <dgm:prSet presAssocID="{3BAB057C-646D-1940-AD4D-373FE9D0A52A}" presName="level3hierChild" presStyleCnt="0"/>
      <dgm:spPr/>
      <dgm:t>
        <a:bodyPr/>
        <a:lstStyle/>
        <a:p>
          <a:endParaRPr lang="zh-CN" altLang="en-US"/>
        </a:p>
      </dgm:t>
    </dgm:pt>
    <dgm:pt modelId="{6C09ABB2-3047-2849-9B27-0C1E25D1A024}" type="pres">
      <dgm:prSet presAssocID="{1E792223-3881-6349-982A-796EB889DCA5}" presName="conn2-1" presStyleLbl="parChTrans1D3" presStyleIdx="5" presStyleCnt="8"/>
      <dgm:spPr/>
      <dgm:t>
        <a:bodyPr/>
        <a:lstStyle/>
        <a:p>
          <a:endParaRPr lang="zh-CN" altLang="en-US"/>
        </a:p>
      </dgm:t>
    </dgm:pt>
    <dgm:pt modelId="{8C70E127-6426-0D4A-84FF-9B24E33E5574}" type="pres">
      <dgm:prSet presAssocID="{1E792223-3881-6349-982A-796EB889DCA5}" presName="connTx" presStyleLbl="parChTrans1D3" presStyleIdx="5" presStyleCnt="8"/>
      <dgm:spPr/>
      <dgm:t>
        <a:bodyPr/>
        <a:lstStyle/>
        <a:p>
          <a:endParaRPr lang="zh-CN" altLang="en-US"/>
        </a:p>
      </dgm:t>
    </dgm:pt>
    <dgm:pt modelId="{5CC56AE2-370D-3549-9D3E-5517F154F9F9}" type="pres">
      <dgm:prSet presAssocID="{DECDC294-301B-A447-A3CD-F850768D5F08}" presName="root2" presStyleCnt="0"/>
      <dgm:spPr/>
      <dgm:t>
        <a:bodyPr/>
        <a:lstStyle/>
        <a:p>
          <a:endParaRPr lang="zh-CN" altLang="en-US"/>
        </a:p>
      </dgm:t>
    </dgm:pt>
    <dgm:pt modelId="{EB2E7C54-B0F3-E344-B84A-C1CD394C0B76}" type="pres">
      <dgm:prSet presAssocID="{DECDC294-301B-A447-A3CD-F850768D5F08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F933A-5FF6-CC44-8F3B-B99B7B936D36}" type="pres">
      <dgm:prSet presAssocID="{DECDC294-301B-A447-A3CD-F850768D5F08}" presName="level3hierChild" presStyleCnt="0"/>
      <dgm:spPr/>
      <dgm:t>
        <a:bodyPr/>
        <a:lstStyle/>
        <a:p>
          <a:endParaRPr lang="zh-CN" altLang="en-US"/>
        </a:p>
      </dgm:t>
    </dgm:pt>
    <dgm:pt modelId="{41D22E3D-E85F-5842-B73F-0F13C5BF59BB}" type="pres">
      <dgm:prSet presAssocID="{766B1616-91EF-DF41-B20A-E1DA2DC17623}" presName="conn2-1" presStyleLbl="parChTrans1D3" presStyleIdx="6" presStyleCnt="8"/>
      <dgm:spPr/>
      <dgm:t>
        <a:bodyPr/>
        <a:lstStyle/>
        <a:p>
          <a:endParaRPr lang="zh-CN" altLang="en-US"/>
        </a:p>
      </dgm:t>
    </dgm:pt>
    <dgm:pt modelId="{F04BCE40-AA12-A44C-B13D-CBE49E83A6E2}" type="pres">
      <dgm:prSet presAssocID="{766B1616-91EF-DF41-B20A-E1DA2DC17623}" presName="connTx" presStyleLbl="parChTrans1D3" presStyleIdx="6" presStyleCnt="8"/>
      <dgm:spPr/>
      <dgm:t>
        <a:bodyPr/>
        <a:lstStyle/>
        <a:p>
          <a:endParaRPr lang="zh-CN" altLang="en-US"/>
        </a:p>
      </dgm:t>
    </dgm:pt>
    <dgm:pt modelId="{A470E27D-DF35-9241-BFCF-295FA0F766B5}" type="pres">
      <dgm:prSet presAssocID="{1A0A0F4B-8A87-3547-85DC-D4B99B27D3DB}" presName="root2" presStyleCnt="0"/>
      <dgm:spPr/>
      <dgm:t>
        <a:bodyPr/>
        <a:lstStyle/>
        <a:p>
          <a:endParaRPr lang="zh-CN" altLang="en-US"/>
        </a:p>
      </dgm:t>
    </dgm:pt>
    <dgm:pt modelId="{D18E719C-BAF7-F44E-9AF4-D8D7F9B95AA9}" type="pres">
      <dgm:prSet presAssocID="{1A0A0F4B-8A87-3547-85DC-D4B99B27D3DB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76ADCF-3ACE-7443-8941-F290AFF16D99}" type="pres">
      <dgm:prSet presAssocID="{1A0A0F4B-8A87-3547-85DC-D4B99B27D3DB}" presName="level3hierChild" presStyleCnt="0"/>
      <dgm:spPr/>
      <dgm:t>
        <a:bodyPr/>
        <a:lstStyle/>
        <a:p>
          <a:endParaRPr lang="zh-CN" altLang="en-US"/>
        </a:p>
      </dgm:t>
    </dgm:pt>
    <dgm:pt modelId="{D187214E-A8EC-5342-9CFC-85FDA603E930}" type="pres">
      <dgm:prSet presAssocID="{BB4A09BE-FA1D-CE45-B2EB-E9CD109AC6DB}" presName="conn2-1" presStyleLbl="parChTrans1D3" presStyleIdx="7" presStyleCnt="8"/>
      <dgm:spPr/>
      <dgm:t>
        <a:bodyPr/>
        <a:lstStyle/>
        <a:p>
          <a:endParaRPr lang="zh-CN" altLang="en-US"/>
        </a:p>
      </dgm:t>
    </dgm:pt>
    <dgm:pt modelId="{21E6DB08-D073-5447-B37E-918D6DFF8E94}" type="pres">
      <dgm:prSet presAssocID="{BB4A09BE-FA1D-CE45-B2EB-E9CD109AC6DB}" presName="connTx" presStyleLbl="parChTrans1D3" presStyleIdx="7" presStyleCnt="8"/>
      <dgm:spPr/>
      <dgm:t>
        <a:bodyPr/>
        <a:lstStyle/>
        <a:p>
          <a:endParaRPr lang="zh-CN" altLang="en-US"/>
        </a:p>
      </dgm:t>
    </dgm:pt>
    <dgm:pt modelId="{E3BD568B-DBE4-7348-9347-CBE3316BA60A}" type="pres">
      <dgm:prSet presAssocID="{428B3F32-2E4D-8045-95D2-3CB0211097BA}" presName="root2" presStyleCnt="0"/>
      <dgm:spPr/>
      <dgm:t>
        <a:bodyPr/>
        <a:lstStyle/>
        <a:p>
          <a:endParaRPr lang="zh-CN" altLang="en-US"/>
        </a:p>
      </dgm:t>
    </dgm:pt>
    <dgm:pt modelId="{75311EF0-CDF3-6D4E-881B-18FD4B147813}" type="pres">
      <dgm:prSet presAssocID="{428B3F32-2E4D-8045-95D2-3CB0211097BA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A36C8E-AEBD-FC4B-9BA0-45FBBD5567AD}" type="pres">
      <dgm:prSet presAssocID="{428B3F32-2E4D-8045-95D2-3CB0211097BA}" presName="level3hierChild" presStyleCnt="0"/>
      <dgm:spPr/>
      <dgm:t>
        <a:bodyPr/>
        <a:lstStyle/>
        <a:p>
          <a:endParaRPr lang="zh-CN" altLang="en-US"/>
        </a:p>
      </dgm:t>
    </dgm:pt>
    <dgm:pt modelId="{27527886-C79A-6E40-8567-6518B6C3346F}" type="pres">
      <dgm:prSet presAssocID="{BEBA1F57-0EB3-544A-A7DA-755786B66CA6}" presName="root1" presStyleCnt="0"/>
      <dgm:spPr/>
      <dgm:t>
        <a:bodyPr/>
        <a:lstStyle/>
        <a:p>
          <a:endParaRPr lang="zh-CN" altLang="en-US"/>
        </a:p>
      </dgm:t>
    </dgm:pt>
    <dgm:pt modelId="{5915D9CD-A8FB-B84C-AB6E-8B2EEB46BBB2}" type="pres">
      <dgm:prSet presAssocID="{BEBA1F57-0EB3-544A-A7DA-755786B66CA6}" presName="LevelOneTextNode" presStyleLbl="node0" presStyleIdx="1" presStyleCnt="2" custLinFactNeighborX="-86995" custLinFactNeighborY="-294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56CC5A-3CA5-214D-9421-003FDF9E7AD1}" type="pres">
      <dgm:prSet presAssocID="{BEBA1F57-0EB3-544A-A7DA-755786B66CA6}" presName="level2hierChild" presStyleCnt="0"/>
      <dgm:spPr/>
      <dgm:t>
        <a:bodyPr/>
        <a:lstStyle/>
        <a:p>
          <a:endParaRPr lang="zh-CN" altLang="en-US"/>
        </a:p>
      </dgm:t>
    </dgm:pt>
    <dgm:pt modelId="{F22A50B5-80D7-8D47-A02B-D693A20529CA}" type="pres">
      <dgm:prSet presAssocID="{82EA7974-8FF7-A64C-AF71-302D2C47C6BE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F1F18CE7-EB4C-BC41-8296-FA2CCD87B118}" type="pres">
      <dgm:prSet presAssocID="{82EA7974-8FF7-A64C-AF71-302D2C47C6BE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8AE4354E-B969-CE4F-B3FE-00C6ADA808A0}" type="pres">
      <dgm:prSet presAssocID="{4C2F50AD-914E-7042-B72F-5DAF61CEDFAB}" presName="root2" presStyleCnt="0"/>
      <dgm:spPr/>
      <dgm:t>
        <a:bodyPr/>
        <a:lstStyle/>
        <a:p>
          <a:endParaRPr lang="zh-CN" altLang="en-US"/>
        </a:p>
      </dgm:t>
    </dgm:pt>
    <dgm:pt modelId="{D2D874DB-0A56-A14C-9980-FFAA00E5E44D}" type="pres">
      <dgm:prSet presAssocID="{4C2F50AD-914E-7042-B72F-5DAF61CEDFAB}" presName="LevelTwoTextNode" presStyleLbl="node2" presStyleIdx="3" presStyleCnt="5" custScaleX="118256" custLinFactNeighborX="-47632" custLinFactNeighborY="-4096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BAA5AD-F45E-414C-92BA-5E005DA77CDB}" type="pres">
      <dgm:prSet presAssocID="{4C2F50AD-914E-7042-B72F-5DAF61CEDFAB}" presName="level3hierChild" presStyleCnt="0"/>
      <dgm:spPr/>
      <dgm:t>
        <a:bodyPr/>
        <a:lstStyle/>
        <a:p>
          <a:endParaRPr lang="zh-CN" altLang="en-US"/>
        </a:p>
      </dgm:t>
    </dgm:pt>
    <dgm:pt modelId="{AB1D4833-9CF7-9D4B-A0F3-69719C4CBC14}" type="pres">
      <dgm:prSet presAssocID="{BA457284-851F-F744-BEF3-47648EA870C2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C0DA506E-9AAA-A04D-A98D-0B416A4E0396}" type="pres">
      <dgm:prSet presAssocID="{BA457284-851F-F744-BEF3-47648EA870C2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F2B5D26D-4130-5644-893A-3A230175222E}" type="pres">
      <dgm:prSet presAssocID="{A771BE40-F8FD-E347-96D5-D8389A563FE6}" presName="root2" presStyleCnt="0"/>
      <dgm:spPr/>
      <dgm:t>
        <a:bodyPr/>
        <a:lstStyle/>
        <a:p>
          <a:endParaRPr lang="zh-CN" altLang="en-US"/>
        </a:p>
      </dgm:t>
    </dgm:pt>
    <dgm:pt modelId="{70F1430F-4466-884B-AAFA-55C09796424D}" type="pres">
      <dgm:prSet presAssocID="{A771BE40-F8FD-E347-96D5-D8389A563FE6}" presName="LevelTwoTextNode" presStyleLbl="node2" presStyleIdx="4" presStyleCnt="5" custScaleX="113919" custLinFactNeighborX="-45873" custLinFactNeighborY="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F10F36-4951-CA46-91BB-8ED5895B82C7}" type="pres">
      <dgm:prSet presAssocID="{A771BE40-F8FD-E347-96D5-D8389A563FE6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1C4FA111-848B-A842-92D7-1C0FF8D6714E}" type="presOf" srcId="{0001F904-D3A9-EE4B-BA75-56CDA7EDE4CA}" destId="{0165150E-FA71-9C45-BD00-8540C8500D87}" srcOrd="0" destOrd="0" presId="urn:microsoft.com/office/officeart/2005/8/layout/hierarchy2"/>
    <dgm:cxn modelId="{B1383A1A-92AF-D845-8E26-C8AE7C0518C2}" type="presOf" srcId="{766B1616-91EF-DF41-B20A-E1DA2DC17623}" destId="{F04BCE40-AA12-A44C-B13D-CBE49E83A6E2}" srcOrd="1" destOrd="0" presId="urn:microsoft.com/office/officeart/2005/8/layout/hierarchy2"/>
    <dgm:cxn modelId="{65BDB034-67B1-3241-939C-6BFA34459E56}" type="presOf" srcId="{B0E32E32-6691-7345-B847-76A36E686CCC}" destId="{452C71FC-010C-7F48-9972-8DBEB75F219F}" srcOrd="0" destOrd="0" presId="urn:microsoft.com/office/officeart/2005/8/layout/hierarchy2"/>
    <dgm:cxn modelId="{B14A66BA-B0CB-724C-AEBC-0FA5B2B36DB4}" srcId="{762FAE58-17A3-8B44-8E9D-507FFA2E1EC5}" destId="{BC1D971F-A93C-8244-8507-3833B4DA1EF4}" srcOrd="0" destOrd="0" parTransId="{8034A64B-842E-5E4D-86F0-912F4E23F5C6}" sibTransId="{8156F819-CB42-2743-8912-FFDEF18CBF5D}"/>
    <dgm:cxn modelId="{C4CC6149-3CEF-624E-AA0E-05B62D0A9583}" srcId="{BEBA1F57-0EB3-544A-A7DA-755786B66CA6}" destId="{A771BE40-F8FD-E347-96D5-D8389A563FE6}" srcOrd="1" destOrd="0" parTransId="{BA457284-851F-F744-BEF3-47648EA870C2}" sibTransId="{28651127-0071-E647-A9DB-6AEB4423C093}"/>
    <dgm:cxn modelId="{33FB5ED1-F352-4443-9F85-CBFE74D8E3A5}" type="presOf" srcId="{82EA7974-8FF7-A64C-AF71-302D2C47C6BE}" destId="{F22A50B5-80D7-8D47-A02B-D693A20529CA}" srcOrd="0" destOrd="0" presId="urn:microsoft.com/office/officeart/2005/8/layout/hierarchy2"/>
    <dgm:cxn modelId="{A237E633-0020-CD45-9B94-4D1311CAD6C1}" srcId="{762FAE58-17A3-8B44-8E9D-507FFA2E1EC5}" destId="{3BAB057C-646D-1940-AD4D-373FE9D0A52A}" srcOrd="2" destOrd="0" parTransId="{F7ED86CD-2559-0D4F-9A87-7DD00FF06117}" sibTransId="{2CD109ED-5699-B643-85B4-E315D94B3219}"/>
    <dgm:cxn modelId="{3394ED39-9243-CD41-8BE4-4EE91EFB340E}" type="presOf" srcId="{43772240-BC79-A041-97A7-63974CC59492}" destId="{DC29BF16-210B-3F40-822C-D91CCBEABD2F}" srcOrd="0" destOrd="0" presId="urn:microsoft.com/office/officeart/2005/8/layout/hierarchy2"/>
    <dgm:cxn modelId="{A6D1A559-1C2D-F548-A8C1-4A70039C7651}" type="presOf" srcId="{8034A64B-842E-5E4D-86F0-912F4E23F5C6}" destId="{44804803-3DED-0847-B7E7-CC9351E62EE3}" srcOrd="0" destOrd="0" presId="urn:microsoft.com/office/officeart/2005/8/layout/hierarchy2"/>
    <dgm:cxn modelId="{B06A5A8E-4A1F-F041-B10C-FBFA03C25EF1}" type="presOf" srcId="{762FAE58-17A3-8B44-8E9D-507FFA2E1EC5}" destId="{9EF8CA79-53EF-7844-B052-234BF5572FCD}" srcOrd="0" destOrd="0" presId="urn:microsoft.com/office/officeart/2005/8/layout/hierarchy2"/>
    <dgm:cxn modelId="{4310FF4C-93F3-2E45-BEBE-C7490BA0E77A}" type="presOf" srcId="{8228D90E-3AAD-974F-93DA-B539DD56B0A5}" destId="{46A3E3AE-4339-2E4E-8E02-3F8FBBAB17CB}" srcOrd="0" destOrd="0" presId="urn:microsoft.com/office/officeart/2005/8/layout/hierarchy2"/>
    <dgm:cxn modelId="{DD1E99D6-D45A-2445-BE51-2ED22595BD95}" type="presOf" srcId="{1E792223-3881-6349-982A-796EB889DCA5}" destId="{8C70E127-6426-0D4A-84FF-9B24E33E5574}" srcOrd="1" destOrd="0" presId="urn:microsoft.com/office/officeart/2005/8/layout/hierarchy2"/>
    <dgm:cxn modelId="{066BA04B-9AC0-0D4D-BFB3-F91364B6BB6A}" type="presOf" srcId="{BA457284-851F-F744-BEF3-47648EA870C2}" destId="{C0DA506E-9AAA-A04D-A98D-0B416A4E0396}" srcOrd="1" destOrd="0" presId="urn:microsoft.com/office/officeart/2005/8/layout/hierarchy2"/>
    <dgm:cxn modelId="{E29AE660-4D59-E040-9162-0D6C61675A74}" type="presOf" srcId="{BB4A09BE-FA1D-CE45-B2EB-E9CD109AC6DB}" destId="{21E6DB08-D073-5447-B37E-918D6DFF8E94}" srcOrd="1" destOrd="0" presId="urn:microsoft.com/office/officeart/2005/8/layout/hierarchy2"/>
    <dgm:cxn modelId="{AD00511F-7997-414A-9BA5-FFFCF9B719B6}" srcId="{3BAB057C-646D-1940-AD4D-373FE9D0A52A}" destId="{DECDC294-301B-A447-A3CD-F850768D5F08}" srcOrd="0" destOrd="0" parTransId="{1E792223-3881-6349-982A-796EB889DCA5}" sibTransId="{69EF8A44-5181-2C40-81CC-EFD9A2D3EEE4}"/>
    <dgm:cxn modelId="{35ACC859-7D2A-434F-BB36-4F6EC7FDF16A}" srcId="{BEBA1F57-0EB3-544A-A7DA-755786B66CA6}" destId="{4C2F50AD-914E-7042-B72F-5DAF61CEDFAB}" srcOrd="0" destOrd="0" parTransId="{82EA7974-8FF7-A64C-AF71-302D2C47C6BE}" sibTransId="{A0C17F00-C296-C642-A066-FC138561790E}"/>
    <dgm:cxn modelId="{4CCC7A61-C04F-684C-9050-90D0FF727987}" type="presOf" srcId="{B10FD625-97F7-0744-AC25-A3E26028B7F3}" destId="{408760A9-2192-7948-A312-A663A358B488}" srcOrd="0" destOrd="0" presId="urn:microsoft.com/office/officeart/2005/8/layout/hierarchy2"/>
    <dgm:cxn modelId="{BCD0C7B4-781E-DB48-B8B4-0DA739FCC9ED}" type="presOf" srcId="{3BAB057C-646D-1940-AD4D-373FE9D0A52A}" destId="{97164E24-3870-3149-8114-A502C28B1169}" srcOrd="0" destOrd="0" presId="urn:microsoft.com/office/officeart/2005/8/layout/hierarchy2"/>
    <dgm:cxn modelId="{55C6FA0F-8557-8D4A-80AF-5BF87BB5F70D}" type="presOf" srcId="{82EA7974-8FF7-A64C-AF71-302D2C47C6BE}" destId="{F1F18CE7-EB4C-BC41-8296-FA2CCD87B118}" srcOrd="1" destOrd="0" presId="urn:microsoft.com/office/officeart/2005/8/layout/hierarchy2"/>
    <dgm:cxn modelId="{76F74E8A-C7CC-D446-8210-6B904FBABFA4}" type="presOf" srcId="{8034A64B-842E-5E4D-86F0-912F4E23F5C6}" destId="{8501E03E-7D56-0048-B1B0-89ED84AC92B1}" srcOrd="1" destOrd="0" presId="urn:microsoft.com/office/officeart/2005/8/layout/hierarchy2"/>
    <dgm:cxn modelId="{D13F99B7-1B86-5D4D-ADE5-56CE9DC0DCD4}" type="presOf" srcId="{C0CA6B05-8D2F-134A-8A14-D1CC3A6DA18A}" destId="{0DF269D8-4B24-284C-A813-576B8B728BE5}" srcOrd="1" destOrd="0" presId="urn:microsoft.com/office/officeart/2005/8/layout/hierarchy2"/>
    <dgm:cxn modelId="{B31BAD87-6E08-2A44-A4EE-4D0274CEE016}" type="presOf" srcId="{E676EB5E-9A7D-2146-ACE3-EAF6C08C7D17}" destId="{15BC479B-1095-E846-82F7-11C3B77DFC60}" srcOrd="0" destOrd="0" presId="urn:microsoft.com/office/officeart/2005/8/layout/hierarchy2"/>
    <dgm:cxn modelId="{36C7F354-8AA0-6940-AB89-2B5FF4FCBECD}" type="presOf" srcId="{E676EB5E-9A7D-2146-ACE3-EAF6C08C7D17}" destId="{C43679C3-0207-AB43-BBE5-8F5B6EE7F9B9}" srcOrd="1" destOrd="0" presId="urn:microsoft.com/office/officeart/2005/8/layout/hierarchy2"/>
    <dgm:cxn modelId="{F6A7CF9A-6ACF-614A-AD37-967B4ECB69E9}" type="presOf" srcId="{BEBA1F57-0EB3-544A-A7DA-755786B66CA6}" destId="{5915D9CD-A8FB-B84C-AB6E-8B2EEB46BBB2}" srcOrd="0" destOrd="0" presId="urn:microsoft.com/office/officeart/2005/8/layout/hierarchy2"/>
    <dgm:cxn modelId="{531BEC27-89F0-164E-9D74-1FCFDDB8EFA6}" type="presOf" srcId="{428B3F32-2E4D-8045-95D2-3CB0211097BA}" destId="{75311EF0-CDF3-6D4E-881B-18FD4B147813}" srcOrd="0" destOrd="0" presId="urn:microsoft.com/office/officeart/2005/8/layout/hierarchy2"/>
    <dgm:cxn modelId="{72D129F8-2A55-814A-9BC0-87F8355F2678}" type="presOf" srcId="{BB4A09BE-FA1D-CE45-B2EB-E9CD109AC6DB}" destId="{D187214E-A8EC-5342-9CFC-85FDA603E930}" srcOrd="0" destOrd="0" presId="urn:microsoft.com/office/officeart/2005/8/layout/hierarchy2"/>
    <dgm:cxn modelId="{930BDA35-D1A3-1E4D-9442-EDB9953AD578}" type="presOf" srcId="{83351EBD-7DEA-FA44-90E0-267C73C9BA8F}" destId="{226EB8E5-6776-B24F-A59B-DAC4287D2F45}" srcOrd="0" destOrd="0" presId="urn:microsoft.com/office/officeart/2005/8/layout/hierarchy2"/>
    <dgm:cxn modelId="{C51F3574-4DD5-4445-9D7D-D00DD2E99964}" srcId="{0001F904-D3A9-EE4B-BA75-56CDA7EDE4CA}" destId="{BEBA1F57-0EB3-544A-A7DA-755786B66CA6}" srcOrd="1" destOrd="0" parTransId="{E47E1AA1-8767-0145-80AB-AF5AA669F4A1}" sibTransId="{47269E8D-DF36-0F46-A8F7-90064530BCF8}"/>
    <dgm:cxn modelId="{353B9797-6EE1-874D-AB1D-7ADDEBF1FA23}" type="presOf" srcId="{9C933B97-BDC0-BF4A-AC73-0ADEC7881136}" destId="{589ADA42-46C4-D347-B172-EC81C9BC9508}" srcOrd="0" destOrd="0" presId="urn:microsoft.com/office/officeart/2005/8/layout/hierarchy2"/>
    <dgm:cxn modelId="{C83FE9A6-9BF6-644E-A5F0-B1D02EFACBB3}" srcId="{3BAB057C-646D-1940-AD4D-373FE9D0A52A}" destId="{428B3F32-2E4D-8045-95D2-3CB0211097BA}" srcOrd="2" destOrd="0" parTransId="{BB4A09BE-FA1D-CE45-B2EB-E9CD109AC6DB}" sibTransId="{57C44662-C116-C24D-9F03-B3C2A733D9FB}"/>
    <dgm:cxn modelId="{969975AD-AA44-BA4E-9003-BB6DCB330FF2}" srcId="{BC1D971F-A93C-8244-8507-3833B4DA1EF4}" destId="{5F4E80C1-687C-0D48-A9DF-5CD5B9AD768C}" srcOrd="2" destOrd="0" parTransId="{B10FD625-97F7-0744-AC25-A3E26028B7F3}" sibTransId="{EB856E0A-220A-C74C-8150-F659DD9380BE}"/>
    <dgm:cxn modelId="{AF5E9A81-A667-3049-BD3C-2487DC52747D}" srcId="{6FC93A7F-367F-7F44-98AC-30A7973478F5}" destId="{287B9A74-768E-F24B-9822-5A986E51A8C4}" srcOrd="0" destOrd="0" parTransId="{B0E32E32-6691-7345-B847-76A36E686CCC}" sibTransId="{8E0943B2-1C6D-E54D-B4E7-A35E15A8F58B}"/>
    <dgm:cxn modelId="{3DABB3F5-B45F-5047-8EFD-3F061EA1A539}" type="presOf" srcId="{B0E32E32-6691-7345-B847-76A36E686CCC}" destId="{B9735874-32E1-394B-85DE-7908A946FAF1}" srcOrd="1" destOrd="0" presId="urn:microsoft.com/office/officeart/2005/8/layout/hierarchy2"/>
    <dgm:cxn modelId="{DBBF8E65-EBEE-1A46-94A4-A0DF99D38649}" type="presOf" srcId="{DECDC294-301B-A447-A3CD-F850768D5F08}" destId="{EB2E7C54-B0F3-E344-B84A-C1CD394C0B76}" srcOrd="0" destOrd="0" presId="urn:microsoft.com/office/officeart/2005/8/layout/hierarchy2"/>
    <dgm:cxn modelId="{33857328-737C-1B4C-95DA-3E6A9DA332B3}" srcId="{3BAB057C-646D-1940-AD4D-373FE9D0A52A}" destId="{1A0A0F4B-8A87-3547-85DC-D4B99B27D3DB}" srcOrd="1" destOrd="0" parTransId="{766B1616-91EF-DF41-B20A-E1DA2DC17623}" sibTransId="{8045ECEA-F89B-7949-88DE-DEDC3DDE44A3}"/>
    <dgm:cxn modelId="{3E50172A-FAA5-9748-8202-DA7520D46A31}" type="presOf" srcId="{BC1D971F-A93C-8244-8507-3833B4DA1EF4}" destId="{A9A378FE-F6CB-E647-9A78-75006883ACB4}" srcOrd="0" destOrd="0" presId="urn:microsoft.com/office/officeart/2005/8/layout/hierarchy2"/>
    <dgm:cxn modelId="{5186B862-72E1-A64B-A61C-6BB796A25ABA}" type="presOf" srcId="{BA457284-851F-F744-BEF3-47648EA870C2}" destId="{AB1D4833-9CF7-9D4B-A0F3-69719C4CBC14}" srcOrd="0" destOrd="0" presId="urn:microsoft.com/office/officeart/2005/8/layout/hierarchy2"/>
    <dgm:cxn modelId="{C9EDE652-4C63-5942-9AD0-4A5A5EFAF928}" type="presOf" srcId="{1E792223-3881-6349-982A-796EB889DCA5}" destId="{6C09ABB2-3047-2849-9B27-0C1E25D1A024}" srcOrd="0" destOrd="0" presId="urn:microsoft.com/office/officeart/2005/8/layout/hierarchy2"/>
    <dgm:cxn modelId="{AB9262F0-CFC9-2041-A57D-40E3FFDED5A8}" type="presOf" srcId="{287B9A74-768E-F24B-9822-5A986E51A8C4}" destId="{51603021-DE1D-1D45-8937-1EEEB5FEBF83}" srcOrd="0" destOrd="0" presId="urn:microsoft.com/office/officeart/2005/8/layout/hierarchy2"/>
    <dgm:cxn modelId="{12C574E4-B5D1-AA4A-9144-DF94F9C35920}" type="presOf" srcId="{B10FD625-97F7-0744-AC25-A3E26028B7F3}" destId="{B2EAABE6-C74A-C64F-85C6-4FAD423782F9}" srcOrd="1" destOrd="0" presId="urn:microsoft.com/office/officeart/2005/8/layout/hierarchy2"/>
    <dgm:cxn modelId="{E1D07DC1-3124-4049-841A-8A31E66BCE0B}" type="presOf" srcId="{6FC93A7F-367F-7F44-98AC-30A7973478F5}" destId="{32EE2D73-6344-2749-B285-A5BE13280265}" srcOrd="0" destOrd="0" presId="urn:microsoft.com/office/officeart/2005/8/layout/hierarchy2"/>
    <dgm:cxn modelId="{E669412F-6226-3340-B933-64ADAA93CB86}" type="presOf" srcId="{5F4E80C1-687C-0D48-A9DF-5CD5B9AD768C}" destId="{2EAA07C8-51D4-3441-9767-27DAD0155706}" srcOrd="0" destOrd="0" presId="urn:microsoft.com/office/officeart/2005/8/layout/hierarchy2"/>
    <dgm:cxn modelId="{2A8743A3-B610-BA44-9DC1-398809965E3F}" type="presOf" srcId="{F7ED86CD-2559-0D4F-9A87-7DD00FF06117}" destId="{FEA7E62F-FC64-A945-8DEB-2227FA2A5353}" srcOrd="1" destOrd="0" presId="urn:microsoft.com/office/officeart/2005/8/layout/hierarchy2"/>
    <dgm:cxn modelId="{2691C2A5-7826-C944-BA2A-EC577C2B22AB}" srcId="{0001F904-D3A9-EE4B-BA75-56CDA7EDE4CA}" destId="{762FAE58-17A3-8B44-8E9D-507FFA2E1EC5}" srcOrd="0" destOrd="0" parTransId="{E8094BD1-4B0B-A647-AF70-D03033DC801B}" sibTransId="{86F12028-ADB9-654B-A5ED-5AB54841796A}"/>
    <dgm:cxn modelId="{4B21A235-2D0A-0A44-8BAA-20535E4F6703}" type="presOf" srcId="{A771BE40-F8FD-E347-96D5-D8389A563FE6}" destId="{70F1430F-4466-884B-AAFA-55C09796424D}" srcOrd="0" destOrd="0" presId="urn:microsoft.com/office/officeart/2005/8/layout/hierarchy2"/>
    <dgm:cxn modelId="{2E97E6B1-57CE-BA4E-858D-19A8D3DA7CC5}" srcId="{762FAE58-17A3-8B44-8E9D-507FFA2E1EC5}" destId="{6FC93A7F-367F-7F44-98AC-30A7973478F5}" srcOrd="1" destOrd="0" parTransId="{83351EBD-7DEA-FA44-90E0-267C73C9BA8F}" sibTransId="{A921CE71-B64B-A048-B778-7EC0B793EC84}"/>
    <dgm:cxn modelId="{6648524A-48BA-9243-BD8B-92625F6C70E7}" type="presOf" srcId="{E1E548D5-D7FC-4E4F-BF3B-D992D850AC9E}" destId="{854A426D-CF5E-E241-8C1A-FA934E8D996C}" srcOrd="0" destOrd="0" presId="urn:microsoft.com/office/officeart/2005/8/layout/hierarchy2"/>
    <dgm:cxn modelId="{6E9E7D72-3107-C647-A5CE-6CC380297EE4}" type="presOf" srcId="{83351EBD-7DEA-FA44-90E0-267C73C9BA8F}" destId="{5B8869B4-1703-CD4E-A200-727D17B23F5F}" srcOrd="1" destOrd="0" presId="urn:microsoft.com/office/officeart/2005/8/layout/hierarchy2"/>
    <dgm:cxn modelId="{9F2C86C6-5E57-8F45-AD40-D092A3BD35C4}" type="presOf" srcId="{8228D90E-3AAD-974F-93DA-B539DD56B0A5}" destId="{51ED9A59-53E4-DD49-B219-55B24851D096}" srcOrd="1" destOrd="0" presId="urn:microsoft.com/office/officeart/2005/8/layout/hierarchy2"/>
    <dgm:cxn modelId="{3AC45B87-5251-3B49-967A-6B8724207951}" type="presOf" srcId="{1A0A0F4B-8A87-3547-85DC-D4B99B27D3DB}" destId="{D18E719C-BAF7-F44E-9AF4-D8D7F9B95AA9}" srcOrd="0" destOrd="0" presId="urn:microsoft.com/office/officeart/2005/8/layout/hierarchy2"/>
    <dgm:cxn modelId="{643EAEBD-B66A-F341-AF2C-EE99DB296281}" srcId="{BC1D971F-A93C-8244-8507-3833B4DA1EF4}" destId="{E1E548D5-D7FC-4E4F-BF3B-D992D850AC9E}" srcOrd="0" destOrd="0" parTransId="{E676EB5E-9A7D-2146-ACE3-EAF6C08C7D17}" sibTransId="{14F9B1EB-CABD-A44C-AFD5-9F7D2318A54F}"/>
    <dgm:cxn modelId="{B4B34D37-F09D-4641-BF45-CFB7790E64F8}" type="presOf" srcId="{C0CA6B05-8D2F-134A-8A14-D1CC3A6DA18A}" destId="{E006CB83-60B3-5442-9126-5F3F6DE8F2E8}" srcOrd="0" destOrd="0" presId="urn:microsoft.com/office/officeart/2005/8/layout/hierarchy2"/>
    <dgm:cxn modelId="{B117D814-6EA0-BE43-AB58-E4D3FB7F38B4}" type="presOf" srcId="{766B1616-91EF-DF41-B20A-E1DA2DC17623}" destId="{41D22E3D-E85F-5842-B73F-0F13C5BF59BB}" srcOrd="0" destOrd="0" presId="urn:microsoft.com/office/officeart/2005/8/layout/hierarchy2"/>
    <dgm:cxn modelId="{9BEA2CFC-22EB-294E-8A59-A807C8E305A0}" srcId="{BC1D971F-A93C-8244-8507-3833B4DA1EF4}" destId="{9C933B97-BDC0-BF4A-AC73-0ADEC7881136}" srcOrd="1" destOrd="0" parTransId="{C0CA6B05-8D2F-134A-8A14-D1CC3A6DA18A}" sibTransId="{99FFA576-9266-6845-A865-B360CA22928C}"/>
    <dgm:cxn modelId="{D870EAFB-4286-E840-AA82-FE76DD77EDDD}" type="presOf" srcId="{F7ED86CD-2559-0D4F-9A87-7DD00FF06117}" destId="{82D36357-6A4F-BA48-9B46-EFBE6EDA8FFF}" srcOrd="0" destOrd="0" presId="urn:microsoft.com/office/officeart/2005/8/layout/hierarchy2"/>
    <dgm:cxn modelId="{AC5ECA8C-8B85-CA47-A87C-3CC3700D1149}" type="presOf" srcId="{4C2F50AD-914E-7042-B72F-5DAF61CEDFAB}" destId="{D2D874DB-0A56-A14C-9980-FFAA00E5E44D}" srcOrd="0" destOrd="0" presId="urn:microsoft.com/office/officeart/2005/8/layout/hierarchy2"/>
    <dgm:cxn modelId="{018C6A81-5401-804E-938D-C6A2D2DF92E5}" srcId="{6FC93A7F-367F-7F44-98AC-30A7973478F5}" destId="{43772240-BC79-A041-97A7-63974CC59492}" srcOrd="1" destOrd="0" parTransId="{8228D90E-3AAD-974F-93DA-B539DD56B0A5}" sibTransId="{213BC9AE-360D-8B44-A689-B90085831537}"/>
    <dgm:cxn modelId="{DF09FB0E-AB02-9447-901A-CE1EB015BA67}" type="presParOf" srcId="{0165150E-FA71-9C45-BD00-8540C8500D87}" destId="{92E1D4E0-CFDA-2446-9B42-945AD168D9E7}" srcOrd="0" destOrd="0" presId="urn:microsoft.com/office/officeart/2005/8/layout/hierarchy2"/>
    <dgm:cxn modelId="{8C8CDA84-C4F8-7C41-A859-599E04102897}" type="presParOf" srcId="{92E1D4E0-CFDA-2446-9B42-945AD168D9E7}" destId="{9EF8CA79-53EF-7844-B052-234BF5572FCD}" srcOrd="0" destOrd="0" presId="urn:microsoft.com/office/officeart/2005/8/layout/hierarchy2"/>
    <dgm:cxn modelId="{76FDF7AA-BAF6-F14D-881C-692BF768A9C9}" type="presParOf" srcId="{92E1D4E0-CFDA-2446-9B42-945AD168D9E7}" destId="{1F11E1C2-9DC3-4641-9F85-B305F2293875}" srcOrd="1" destOrd="0" presId="urn:microsoft.com/office/officeart/2005/8/layout/hierarchy2"/>
    <dgm:cxn modelId="{CE134310-0CA0-6644-91A3-129E144F8FA7}" type="presParOf" srcId="{1F11E1C2-9DC3-4641-9F85-B305F2293875}" destId="{44804803-3DED-0847-B7E7-CC9351E62EE3}" srcOrd="0" destOrd="0" presId="urn:microsoft.com/office/officeart/2005/8/layout/hierarchy2"/>
    <dgm:cxn modelId="{D7015B0A-43B0-E349-A812-75D570D7C2F4}" type="presParOf" srcId="{44804803-3DED-0847-B7E7-CC9351E62EE3}" destId="{8501E03E-7D56-0048-B1B0-89ED84AC92B1}" srcOrd="0" destOrd="0" presId="urn:microsoft.com/office/officeart/2005/8/layout/hierarchy2"/>
    <dgm:cxn modelId="{CEB19871-6868-2746-8ABB-0A29540936DF}" type="presParOf" srcId="{1F11E1C2-9DC3-4641-9F85-B305F2293875}" destId="{17DF489B-C7DB-2C4C-ADAE-A7A76FA54C79}" srcOrd="1" destOrd="0" presId="urn:microsoft.com/office/officeart/2005/8/layout/hierarchy2"/>
    <dgm:cxn modelId="{3FAA46C0-B972-D342-AE75-B8AD0E0A329A}" type="presParOf" srcId="{17DF489B-C7DB-2C4C-ADAE-A7A76FA54C79}" destId="{A9A378FE-F6CB-E647-9A78-75006883ACB4}" srcOrd="0" destOrd="0" presId="urn:microsoft.com/office/officeart/2005/8/layout/hierarchy2"/>
    <dgm:cxn modelId="{90C13CD3-C864-1E4E-968A-4852A9F4E072}" type="presParOf" srcId="{17DF489B-C7DB-2C4C-ADAE-A7A76FA54C79}" destId="{C094FFEF-C348-3D42-9C9F-80B5FEFE6FAE}" srcOrd="1" destOrd="0" presId="urn:microsoft.com/office/officeart/2005/8/layout/hierarchy2"/>
    <dgm:cxn modelId="{2C240AC4-F1B6-544D-AFDC-5E5CC898C0C1}" type="presParOf" srcId="{C094FFEF-C348-3D42-9C9F-80B5FEFE6FAE}" destId="{15BC479B-1095-E846-82F7-11C3B77DFC60}" srcOrd="0" destOrd="0" presId="urn:microsoft.com/office/officeart/2005/8/layout/hierarchy2"/>
    <dgm:cxn modelId="{C988F102-6C36-D84C-8843-2AB54F45AB70}" type="presParOf" srcId="{15BC479B-1095-E846-82F7-11C3B77DFC60}" destId="{C43679C3-0207-AB43-BBE5-8F5B6EE7F9B9}" srcOrd="0" destOrd="0" presId="urn:microsoft.com/office/officeart/2005/8/layout/hierarchy2"/>
    <dgm:cxn modelId="{CB5AFA42-52BF-4946-A761-B3D724D4F845}" type="presParOf" srcId="{C094FFEF-C348-3D42-9C9F-80B5FEFE6FAE}" destId="{0C78695F-EB2F-D242-9B97-F78BEAA8C959}" srcOrd="1" destOrd="0" presId="urn:microsoft.com/office/officeart/2005/8/layout/hierarchy2"/>
    <dgm:cxn modelId="{AABAB86F-9BC9-144A-9C83-E47A7C7D4893}" type="presParOf" srcId="{0C78695F-EB2F-D242-9B97-F78BEAA8C959}" destId="{854A426D-CF5E-E241-8C1A-FA934E8D996C}" srcOrd="0" destOrd="0" presId="urn:microsoft.com/office/officeart/2005/8/layout/hierarchy2"/>
    <dgm:cxn modelId="{460ED851-C11B-E94E-99D5-A83C64C0D407}" type="presParOf" srcId="{0C78695F-EB2F-D242-9B97-F78BEAA8C959}" destId="{EF7E8A14-5709-BA4F-96F7-B9BAB23E58C9}" srcOrd="1" destOrd="0" presId="urn:microsoft.com/office/officeart/2005/8/layout/hierarchy2"/>
    <dgm:cxn modelId="{29CC4534-BEFE-2E44-A43F-04FFE38B8BF6}" type="presParOf" srcId="{C094FFEF-C348-3D42-9C9F-80B5FEFE6FAE}" destId="{E006CB83-60B3-5442-9126-5F3F6DE8F2E8}" srcOrd="2" destOrd="0" presId="urn:microsoft.com/office/officeart/2005/8/layout/hierarchy2"/>
    <dgm:cxn modelId="{91E96620-6B12-074D-B6D9-6399CFF97A9B}" type="presParOf" srcId="{E006CB83-60B3-5442-9126-5F3F6DE8F2E8}" destId="{0DF269D8-4B24-284C-A813-576B8B728BE5}" srcOrd="0" destOrd="0" presId="urn:microsoft.com/office/officeart/2005/8/layout/hierarchy2"/>
    <dgm:cxn modelId="{E8D221D6-A90B-1F44-AE34-B4FCC819D818}" type="presParOf" srcId="{C094FFEF-C348-3D42-9C9F-80B5FEFE6FAE}" destId="{DA32FD3D-08F7-AA4B-B865-2DC80C2297BB}" srcOrd="3" destOrd="0" presId="urn:microsoft.com/office/officeart/2005/8/layout/hierarchy2"/>
    <dgm:cxn modelId="{726DF022-9213-FA4B-9BC8-927C62779955}" type="presParOf" srcId="{DA32FD3D-08F7-AA4B-B865-2DC80C2297BB}" destId="{589ADA42-46C4-D347-B172-EC81C9BC9508}" srcOrd="0" destOrd="0" presId="urn:microsoft.com/office/officeart/2005/8/layout/hierarchy2"/>
    <dgm:cxn modelId="{3E7ED68C-B92A-A64E-A509-20991C63D4DD}" type="presParOf" srcId="{DA32FD3D-08F7-AA4B-B865-2DC80C2297BB}" destId="{E1DC659B-3834-4546-9E49-DFD5B9AE33C4}" srcOrd="1" destOrd="0" presId="urn:microsoft.com/office/officeart/2005/8/layout/hierarchy2"/>
    <dgm:cxn modelId="{B49D1197-CAE8-D940-9EBC-450DA4F05F6A}" type="presParOf" srcId="{C094FFEF-C348-3D42-9C9F-80B5FEFE6FAE}" destId="{408760A9-2192-7948-A312-A663A358B488}" srcOrd="4" destOrd="0" presId="urn:microsoft.com/office/officeart/2005/8/layout/hierarchy2"/>
    <dgm:cxn modelId="{476B2161-C877-3149-BD92-8A268D8AFADF}" type="presParOf" srcId="{408760A9-2192-7948-A312-A663A358B488}" destId="{B2EAABE6-C74A-C64F-85C6-4FAD423782F9}" srcOrd="0" destOrd="0" presId="urn:microsoft.com/office/officeart/2005/8/layout/hierarchy2"/>
    <dgm:cxn modelId="{24E0C7DF-F9FE-EC47-9EEB-0FA5432A51C8}" type="presParOf" srcId="{C094FFEF-C348-3D42-9C9F-80B5FEFE6FAE}" destId="{2C3A5DE4-3E1C-6E42-9F4A-B41385F20BB5}" srcOrd="5" destOrd="0" presId="urn:microsoft.com/office/officeart/2005/8/layout/hierarchy2"/>
    <dgm:cxn modelId="{E73C5663-6D70-AC42-A15C-4EA6D53D3CAC}" type="presParOf" srcId="{2C3A5DE4-3E1C-6E42-9F4A-B41385F20BB5}" destId="{2EAA07C8-51D4-3441-9767-27DAD0155706}" srcOrd="0" destOrd="0" presId="urn:microsoft.com/office/officeart/2005/8/layout/hierarchy2"/>
    <dgm:cxn modelId="{740460DE-3EC0-2B4C-8271-700BA347F6D7}" type="presParOf" srcId="{2C3A5DE4-3E1C-6E42-9F4A-B41385F20BB5}" destId="{8917C4B5-6066-9346-87DB-E06C9441F97F}" srcOrd="1" destOrd="0" presId="urn:microsoft.com/office/officeart/2005/8/layout/hierarchy2"/>
    <dgm:cxn modelId="{FC1AE545-8888-1F42-B4F0-AC4B344D2E7F}" type="presParOf" srcId="{1F11E1C2-9DC3-4641-9F85-B305F2293875}" destId="{226EB8E5-6776-B24F-A59B-DAC4287D2F45}" srcOrd="2" destOrd="0" presId="urn:microsoft.com/office/officeart/2005/8/layout/hierarchy2"/>
    <dgm:cxn modelId="{9AD199B2-7440-424F-ADF3-FF3080E3D5B3}" type="presParOf" srcId="{226EB8E5-6776-B24F-A59B-DAC4287D2F45}" destId="{5B8869B4-1703-CD4E-A200-727D17B23F5F}" srcOrd="0" destOrd="0" presId="urn:microsoft.com/office/officeart/2005/8/layout/hierarchy2"/>
    <dgm:cxn modelId="{3313698B-0B64-D141-A8FF-652C9ED1EB87}" type="presParOf" srcId="{1F11E1C2-9DC3-4641-9F85-B305F2293875}" destId="{65FD2D7A-7FB6-4141-8230-9F224446EFBC}" srcOrd="3" destOrd="0" presId="urn:microsoft.com/office/officeart/2005/8/layout/hierarchy2"/>
    <dgm:cxn modelId="{C76EF859-02E5-9147-8B4D-E4ABA555D265}" type="presParOf" srcId="{65FD2D7A-7FB6-4141-8230-9F224446EFBC}" destId="{32EE2D73-6344-2749-B285-A5BE13280265}" srcOrd="0" destOrd="0" presId="urn:microsoft.com/office/officeart/2005/8/layout/hierarchy2"/>
    <dgm:cxn modelId="{3D9996F7-3499-A547-9E5D-B2BBBBB10A65}" type="presParOf" srcId="{65FD2D7A-7FB6-4141-8230-9F224446EFBC}" destId="{DEAD9895-ABE0-B14B-BAD2-91148F7B21C7}" srcOrd="1" destOrd="0" presId="urn:microsoft.com/office/officeart/2005/8/layout/hierarchy2"/>
    <dgm:cxn modelId="{453E5D28-D5F3-2640-A9A9-792B388AC985}" type="presParOf" srcId="{DEAD9895-ABE0-B14B-BAD2-91148F7B21C7}" destId="{452C71FC-010C-7F48-9972-8DBEB75F219F}" srcOrd="0" destOrd="0" presId="urn:microsoft.com/office/officeart/2005/8/layout/hierarchy2"/>
    <dgm:cxn modelId="{0C17885E-C151-EF4F-83FE-DF113949EA9B}" type="presParOf" srcId="{452C71FC-010C-7F48-9972-8DBEB75F219F}" destId="{B9735874-32E1-394B-85DE-7908A946FAF1}" srcOrd="0" destOrd="0" presId="urn:microsoft.com/office/officeart/2005/8/layout/hierarchy2"/>
    <dgm:cxn modelId="{1C980760-73E9-8F4F-8756-ABB51B169E20}" type="presParOf" srcId="{DEAD9895-ABE0-B14B-BAD2-91148F7B21C7}" destId="{8212B5EF-B9E7-8344-88A3-7D7735AAF62D}" srcOrd="1" destOrd="0" presId="urn:microsoft.com/office/officeart/2005/8/layout/hierarchy2"/>
    <dgm:cxn modelId="{AEB3C41D-7633-3E42-94CB-804257BC902E}" type="presParOf" srcId="{8212B5EF-B9E7-8344-88A3-7D7735AAF62D}" destId="{51603021-DE1D-1D45-8937-1EEEB5FEBF83}" srcOrd="0" destOrd="0" presId="urn:microsoft.com/office/officeart/2005/8/layout/hierarchy2"/>
    <dgm:cxn modelId="{B1B9BB9E-C020-A841-BBB0-97D1AE835AD9}" type="presParOf" srcId="{8212B5EF-B9E7-8344-88A3-7D7735AAF62D}" destId="{932BFE99-3F82-0440-9DD6-8885F49BF28C}" srcOrd="1" destOrd="0" presId="urn:microsoft.com/office/officeart/2005/8/layout/hierarchy2"/>
    <dgm:cxn modelId="{FD27C332-106B-A34B-8000-709FA2F9E542}" type="presParOf" srcId="{DEAD9895-ABE0-B14B-BAD2-91148F7B21C7}" destId="{46A3E3AE-4339-2E4E-8E02-3F8FBBAB17CB}" srcOrd="2" destOrd="0" presId="urn:microsoft.com/office/officeart/2005/8/layout/hierarchy2"/>
    <dgm:cxn modelId="{CA2B12BC-ED98-F045-B08D-B46688819304}" type="presParOf" srcId="{46A3E3AE-4339-2E4E-8E02-3F8FBBAB17CB}" destId="{51ED9A59-53E4-DD49-B219-55B24851D096}" srcOrd="0" destOrd="0" presId="urn:microsoft.com/office/officeart/2005/8/layout/hierarchy2"/>
    <dgm:cxn modelId="{176D28D8-C428-D948-B8FB-BC3A416E0441}" type="presParOf" srcId="{DEAD9895-ABE0-B14B-BAD2-91148F7B21C7}" destId="{D0870644-6400-2442-BDD5-1ECA20B55B75}" srcOrd="3" destOrd="0" presId="urn:microsoft.com/office/officeart/2005/8/layout/hierarchy2"/>
    <dgm:cxn modelId="{4A04C1C0-2166-4C40-8A4E-6937DA96116C}" type="presParOf" srcId="{D0870644-6400-2442-BDD5-1ECA20B55B75}" destId="{DC29BF16-210B-3F40-822C-D91CCBEABD2F}" srcOrd="0" destOrd="0" presId="urn:microsoft.com/office/officeart/2005/8/layout/hierarchy2"/>
    <dgm:cxn modelId="{83572988-80B5-204A-9A74-A14B015E8138}" type="presParOf" srcId="{D0870644-6400-2442-BDD5-1ECA20B55B75}" destId="{0297280A-2F2C-BD4C-81B6-9A0089F971EF}" srcOrd="1" destOrd="0" presId="urn:microsoft.com/office/officeart/2005/8/layout/hierarchy2"/>
    <dgm:cxn modelId="{A23A165F-8638-1B42-AF07-0B05CB1C5AF3}" type="presParOf" srcId="{1F11E1C2-9DC3-4641-9F85-B305F2293875}" destId="{82D36357-6A4F-BA48-9B46-EFBE6EDA8FFF}" srcOrd="4" destOrd="0" presId="urn:microsoft.com/office/officeart/2005/8/layout/hierarchy2"/>
    <dgm:cxn modelId="{AB6D962A-72FE-7141-BD4A-F01BE10769E9}" type="presParOf" srcId="{82D36357-6A4F-BA48-9B46-EFBE6EDA8FFF}" destId="{FEA7E62F-FC64-A945-8DEB-2227FA2A5353}" srcOrd="0" destOrd="0" presId="urn:microsoft.com/office/officeart/2005/8/layout/hierarchy2"/>
    <dgm:cxn modelId="{1B1D3754-4813-DC4A-8299-A71F9011E585}" type="presParOf" srcId="{1F11E1C2-9DC3-4641-9F85-B305F2293875}" destId="{D73F1BFD-EDB8-F743-A18A-9F055657A133}" srcOrd="5" destOrd="0" presId="urn:microsoft.com/office/officeart/2005/8/layout/hierarchy2"/>
    <dgm:cxn modelId="{C1D5270A-87C8-7B42-8C70-9920D974F986}" type="presParOf" srcId="{D73F1BFD-EDB8-F743-A18A-9F055657A133}" destId="{97164E24-3870-3149-8114-A502C28B1169}" srcOrd="0" destOrd="0" presId="urn:microsoft.com/office/officeart/2005/8/layout/hierarchy2"/>
    <dgm:cxn modelId="{8344603B-12C0-FE48-AFFB-2F5D18805C87}" type="presParOf" srcId="{D73F1BFD-EDB8-F743-A18A-9F055657A133}" destId="{DFC5CF18-C7CA-8047-A5E5-B1E0D350E640}" srcOrd="1" destOrd="0" presId="urn:microsoft.com/office/officeart/2005/8/layout/hierarchy2"/>
    <dgm:cxn modelId="{13C6FA1C-EB94-ED42-B4DD-6474F967591A}" type="presParOf" srcId="{DFC5CF18-C7CA-8047-A5E5-B1E0D350E640}" destId="{6C09ABB2-3047-2849-9B27-0C1E25D1A024}" srcOrd="0" destOrd="0" presId="urn:microsoft.com/office/officeart/2005/8/layout/hierarchy2"/>
    <dgm:cxn modelId="{F79374FA-9919-1541-91C1-60EB1A487359}" type="presParOf" srcId="{6C09ABB2-3047-2849-9B27-0C1E25D1A024}" destId="{8C70E127-6426-0D4A-84FF-9B24E33E5574}" srcOrd="0" destOrd="0" presId="urn:microsoft.com/office/officeart/2005/8/layout/hierarchy2"/>
    <dgm:cxn modelId="{358E56C9-BC4C-274A-B12B-DFC224B63DA0}" type="presParOf" srcId="{DFC5CF18-C7CA-8047-A5E5-B1E0D350E640}" destId="{5CC56AE2-370D-3549-9D3E-5517F154F9F9}" srcOrd="1" destOrd="0" presId="urn:microsoft.com/office/officeart/2005/8/layout/hierarchy2"/>
    <dgm:cxn modelId="{17B7A5DF-1600-4E43-BA07-B8BE267C8239}" type="presParOf" srcId="{5CC56AE2-370D-3549-9D3E-5517F154F9F9}" destId="{EB2E7C54-B0F3-E344-B84A-C1CD394C0B76}" srcOrd="0" destOrd="0" presId="urn:microsoft.com/office/officeart/2005/8/layout/hierarchy2"/>
    <dgm:cxn modelId="{2DA1A569-9926-DC47-B2B5-EFF8EE18C521}" type="presParOf" srcId="{5CC56AE2-370D-3549-9D3E-5517F154F9F9}" destId="{7D5F933A-5FF6-CC44-8F3B-B99B7B936D36}" srcOrd="1" destOrd="0" presId="urn:microsoft.com/office/officeart/2005/8/layout/hierarchy2"/>
    <dgm:cxn modelId="{D0D82D95-A45A-F34A-A734-FC63433405C2}" type="presParOf" srcId="{DFC5CF18-C7CA-8047-A5E5-B1E0D350E640}" destId="{41D22E3D-E85F-5842-B73F-0F13C5BF59BB}" srcOrd="2" destOrd="0" presId="urn:microsoft.com/office/officeart/2005/8/layout/hierarchy2"/>
    <dgm:cxn modelId="{660AE782-63D5-6E46-A48B-1087D851EADA}" type="presParOf" srcId="{41D22E3D-E85F-5842-B73F-0F13C5BF59BB}" destId="{F04BCE40-AA12-A44C-B13D-CBE49E83A6E2}" srcOrd="0" destOrd="0" presId="urn:microsoft.com/office/officeart/2005/8/layout/hierarchy2"/>
    <dgm:cxn modelId="{4499DDDA-5322-DA4A-9EEE-D0BE0AE8AA2F}" type="presParOf" srcId="{DFC5CF18-C7CA-8047-A5E5-B1E0D350E640}" destId="{A470E27D-DF35-9241-BFCF-295FA0F766B5}" srcOrd="3" destOrd="0" presId="urn:microsoft.com/office/officeart/2005/8/layout/hierarchy2"/>
    <dgm:cxn modelId="{16F8FA4F-0140-774D-A535-823C3CF1DB44}" type="presParOf" srcId="{A470E27D-DF35-9241-BFCF-295FA0F766B5}" destId="{D18E719C-BAF7-F44E-9AF4-D8D7F9B95AA9}" srcOrd="0" destOrd="0" presId="urn:microsoft.com/office/officeart/2005/8/layout/hierarchy2"/>
    <dgm:cxn modelId="{630DD0C8-241C-6C45-89B6-2C167116CDDA}" type="presParOf" srcId="{A470E27D-DF35-9241-BFCF-295FA0F766B5}" destId="{BD76ADCF-3ACE-7443-8941-F290AFF16D99}" srcOrd="1" destOrd="0" presId="urn:microsoft.com/office/officeart/2005/8/layout/hierarchy2"/>
    <dgm:cxn modelId="{F4DF7979-598D-684D-9170-7020268A7192}" type="presParOf" srcId="{DFC5CF18-C7CA-8047-A5E5-B1E0D350E640}" destId="{D187214E-A8EC-5342-9CFC-85FDA603E930}" srcOrd="4" destOrd="0" presId="urn:microsoft.com/office/officeart/2005/8/layout/hierarchy2"/>
    <dgm:cxn modelId="{3DCA08B7-2BE3-7442-846A-75E59E4971D7}" type="presParOf" srcId="{D187214E-A8EC-5342-9CFC-85FDA603E930}" destId="{21E6DB08-D073-5447-B37E-918D6DFF8E94}" srcOrd="0" destOrd="0" presId="urn:microsoft.com/office/officeart/2005/8/layout/hierarchy2"/>
    <dgm:cxn modelId="{AC77162E-99A7-A24A-9588-3B8470CB4B79}" type="presParOf" srcId="{DFC5CF18-C7CA-8047-A5E5-B1E0D350E640}" destId="{E3BD568B-DBE4-7348-9347-CBE3316BA60A}" srcOrd="5" destOrd="0" presId="urn:microsoft.com/office/officeart/2005/8/layout/hierarchy2"/>
    <dgm:cxn modelId="{92205CB7-FF73-9D4F-BC72-572DA9250511}" type="presParOf" srcId="{E3BD568B-DBE4-7348-9347-CBE3316BA60A}" destId="{75311EF0-CDF3-6D4E-881B-18FD4B147813}" srcOrd="0" destOrd="0" presId="urn:microsoft.com/office/officeart/2005/8/layout/hierarchy2"/>
    <dgm:cxn modelId="{B78201B7-807E-8E4F-84D2-4C8D51375E85}" type="presParOf" srcId="{E3BD568B-DBE4-7348-9347-CBE3316BA60A}" destId="{F8A36C8E-AEBD-FC4B-9BA0-45FBBD5567AD}" srcOrd="1" destOrd="0" presId="urn:microsoft.com/office/officeart/2005/8/layout/hierarchy2"/>
    <dgm:cxn modelId="{6D2A098F-434E-C743-B489-651628370F75}" type="presParOf" srcId="{0165150E-FA71-9C45-BD00-8540C8500D87}" destId="{27527886-C79A-6E40-8567-6518B6C3346F}" srcOrd="1" destOrd="0" presId="urn:microsoft.com/office/officeart/2005/8/layout/hierarchy2"/>
    <dgm:cxn modelId="{63F4BFC4-E3B9-9145-AD84-71C46555C910}" type="presParOf" srcId="{27527886-C79A-6E40-8567-6518B6C3346F}" destId="{5915D9CD-A8FB-B84C-AB6E-8B2EEB46BBB2}" srcOrd="0" destOrd="0" presId="urn:microsoft.com/office/officeart/2005/8/layout/hierarchy2"/>
    <dgm:cxn modelId="{3AC42197-56BA-B947-A256-3ED0B295C6DB}" type="presParOf" srcId="{27527886-C79A-6E40-8567-6518B6C3346F}" destId="{C756CC5A-3CA5-214D-9421-003FDF9E7AD1}" srcOrd="1" destOrd="0" presId="urn:microsoft.com/office/officeart/2005/8/layout/hierarchy2"/>
    <dgm:cxn modelId="{6D753B47-4BA5-4442-92E1-A6F0A71C3456}" type="presParOf" srcId="{C756CC5A-3CA5-214D-9421-003FDF9E7AD1}" destId="{F22A50B5-80D7-8D47-A02B-D693A20529CA}" srcOrd="0" destOrd="0" presId="urn:microsoft.com/office/officeart/2005/8/layout/hierarchy2"/>
    <dgm:cxn modelId="{88E53203-E5FC-8F43-A5D7-1EC0BC1FFD60}" type="presParOf" srcId="{F22A50B5-80D7-8D47-A02B-D693A20529CA}" destId="{F1F18CE7-EB4C-BC41-8296-FA2CCD87B118}" srcOrd="0" destOrd="0" presId="urn:microsoft.com/office/officeart/2005/8/layout/hierarchy2"/>
    <dgm:cxn modelId="{2DCA5A03-45D2-2A4F-BA99-E377E7724DBC}" type="presParOf" srcId="{C756CC5A-3CA5-214D-9421-003FDF9E7AD1}" destId="{8AE4354E-B969-CE4F-B3FE-00C6ADA808A0}" srcOrd="1" destOrd="0" presId="urn:microsoft.com/office/officeart/2005/8/layout/hierarchy2"/>
    <dgm:cxn modelId="{A9A4E4D0-E555-514B-94B1-2AEE95AC7F93}" type="presParOf" srcId="{8AE4354E-B969-CE4F-B3FE-00C6ADA808A0}" destId="{D2D874DB-0A56-A14C-9980-FFAA00E5E44D}" srcOrd="0" destOrd="0" presId="urn:microsoft.com/office/officeart/2005/8/layout/hierarchy2"/>
    <dgm:cxn modelId="{7F14D993-2C51-FF4E-8968-8A43BDBCD123}" type="presParOf" srcId="{8AE4354E-B969-CE4F-B3FE-00C6ADA808A0}" destId="{4ABAA5AD-F45E-414C-92BA-5E005DA77CDB}" srcOrd="1" destOrd="0" presId="urn:microsoft.com/office/officeart/2005/8/layout/hierarchy2"/>
    <dgm:cxn modelId="{97C0BF02-F9C3-5249-A5B6-30E8B4EB90D8}" type="presParOf" srcId="{C756CC5A-3CA5-214D-9421-003FDF9E7AD1}" destId="{AB1D4833-9CF7-9D4B-A0F3-69719C4CBC14}" srcOrd="2" destOrd="0" presId="urn:microsoft.com/office/officeart/2005/8/layout/hierarchy2"/>
    <dgm:cxn modelId="{CF75D598-C42A-9745-A576-E67676B12803}" type="presParOf" srcId="{AB1D4833-9CF7-9D4B-A0F3-69719C4CBC14}" destId="{C0DA506E-9AAA-A04D-A98D-0B416A4E0396}" srcOrd="0" destOrd="0" presId="urn:microsoft.com/office/officeart/2005/8/layout/hierarchy2"/>
    <dgm:cxn modelId="{FA217740-8DB7-F74C-93E0-C2641181A8DC}" type="presParOf" srcId="{C756CC5A-3CA5-214D-9421-003FDF9E7AD1}" destId="{F2B5D26D-4130-5644-893A-3A230175222E}" srcOrd="3" destOrd="0" presId="urn:microsoft.com/office/officeart/2005/8/layout/hierarchy2"/>
    <dgm:cxn modelId="{964417A0-DB0A-0643-A1D5-3025B63766A7}" type="presParOf" srcId="{F2B5D26D-4130-5644-893A-3A230175222E}" destId="{70F1430F-4466-884B-AAFA-55C09796424D}" srcOrd="0" destOrd="0" presId="urn:microsoft.com/office/officeart/2005/8/layout/hierarchy2"/>
    <dgm:cxn modelId="{1F4E160A-DEE1-D245-AC0C-63DD359EDD35}" type="presParOf" srcId="{F2B5D26D-4130-5644-893A-3A230175222E}" destId="{1EF10F36-4951-CA46-91BB-8ED5895B82C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8CA79-53EF-7844-B052-234BF5572FCD}">
      <dsp:nvSpPr>
        <dsp:cNvPr id="0" name=""/>
        <dsp:cNvSpPr/>
      </dsp:nvSpPr>
      <dsp:spPr>
        <a:xfrm>
          <a:off x="0" y="1798355"/>
          <a:ext cx="1767318" cy="108406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qtest</a:t>
          </a:r>
          <a:r>
            <a:rPr lang="zh-CN" altLang="en-US" sz="1600" kern="1200" dirty="0" smtClean="0"/>
            <a:t>框架</a:t>
          </a:r>
          <a:endParaRPr lang="zh-CN" altLang="en-US" sz="1600" kern="1200" dirty="0"/>
        </a:p>
      </dsp:txBody>
      <dsp:txXfrm>
        <a:off x="31751" y="1830106"/>
        <a:ext cx="1703816" cy="1020558"/>
      </dsp:txXfrm>
    </dsp:sp>
    <dsp:sp modelId="{44804803-3DED-0847-B7E7-CC9351E62EE3}">
      <dsp:nvSpPr>
        <dsp:cNvPr id="0" name=""/>
        <dsp:cNvSpPr/>
      </dsp:nvSpPr>
      <dsp:spPr>
        <a:xfrm rot="19675340">
          <a:off x="1648328" y="1917656"/>
          <a:ext cx="155876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558769" y="8822"/>
              </a:lnTo>
            </a:path>
          </a:pathLst>
        </a:custGeom>
        <a:noFill/>
        <a:ln w="317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88744" y="1887509"/>
        <a:ext cx="77938" cy="77938"/>
      </dsp:txXfrm>
    </dsp:sp>
    <dsp:sp modelId="{A9A378FE-F6CB-E647-9A78-75006883ACB4}">
      <dsp:nvSpPr>
        <dsp:cNvPr id="0" name=""/>
        <dsp:cNvSpPr/>
      </dsp:nvSpPr>
      <dsp:spPr>
        <a:xfrm>
          <a:off x="3088108" y="1240709"/>
          <a:ext cx="924879" cy="54372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Test Prepare</a:t>
          </a:r>
          <a:endParaRPr lang="zh-CN" altLang="en-US" sz="1600" kern="1200" dirty="0"/>
        </a:p>
      </dsp:txBody>
      <dsp:txXfrm>
        <a:off x="3104033" y="1256634"/>
        <a:ext cx="893029" cy="511876"/>
      </dsp:txXfrm>
    </dsp:sp>
    <dsp:sp modelId="{15BC479B-1095-E846-82F7-11C3B77DFC60}">
      <dsp:nvSpPr>
        <dsp:cNvPr id="0" name=""/>
        <dsp:cNvSpPr/>
      </dsp:nvSpPr>
      <dsp:spPr>
        <a:xfrm rot="19137040">
          <a:off x="3780830" y="883632"/>
          <a:ext cx="188856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888562" y="8822"/>
              </a:lnTo>
            </a:path>
          </a:pathLst>
        </a:custGeom>
        <a:noFill/>
        <a:ln w="317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677897" y="845240"/>
        <a:ext cx="94428" cy="94428"/>
      </dsp:txXfrm>
    </dsp:sp>
    <dsp:sp modelId="{854A426D-CF5E-E241-8C1A-FA934E8D996C}">
      <dsp:nvSpPr>
        <dsp:cNvPr id="0" name=""/>
        <dsp:cNvSpPr/>
      </dsp:nvSpPr>
      <dsp:spPr>
        <a:xfrm>
          <a:off x="5437236" y="473"/>
          <a:ext cx="1087453" cy="54372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Test data</a:t>
          </a:r>
          <a:endParaRPr lang="zh-CN" altLang="en-US" sz="1600" kern="1200" dirty="0"/>
        </a:p>
      </dsp:txBody>
      <dsp:txXfrm>
        <a:off x="5453161" y="16398"/>
        <a:ext cx="1055603" cy="511876"/>
      </dsp:txXfrm>
    </dsp:sp>
    <dsp:sp modelId="{E006CB83-60B3-5442-9126-5F3F6DE8F2E8}">
      <dsp:nvSpPr>
        <dsp:cNvPr id="0" name=""/>
        <dsp:cNvSpPr/>
      </dsp:nvSpPr>
      <dsp:spPr>
        <a:xfrm rot="20198802">
          <a:off x="3949443" y="1196275"/>
          <a:ext cx="155133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551337" y="8822"/>
              </a:lnTo>
            </a:path>
          </a:pathLst>
        </a:custGeom>
        <a:noFill/>
        <a:ln w="317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86328" y="1166314"/>
        <a:ext cx="77566" cy="77566"/>
      </dsp:txXfrm>
    </dsp:sp>
    <dsp:sp modelId="{589ADA42-46C4-D347-B172-EC81C9BC9508}">
      <dsp:nvSpPr>
        <dsp:cNvPr id="0" name=""/>
        <dsp:cNvSpPr/>
      </dsp:nvSpPr>
      <dsp:spPr>
        <a:xfrm>
          <a:off x="5437236" y="625759"/>
          <a:ext cx="1087453" cy="54372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Config</a:t>
          </a:r>
          <a:r>
            <a:rPr lang="en-US" altLang="zh-CN" sz="1600" kern="1200" dirty="0" smtClean="0"/>
            <a:t> </a:t>
          </a:r>
          <a:endParaRPr lang="zh-CN" altLang="en-US" sz="1600" kern="1200" dirty="0"/>
        </a:p>
      </dsp:txBody>
      <dsp:txXfrm>
        <a:off x="5453161" y="641684"/>
        <a:ext cx="1055603" cy="511876"/>
      </dsp:txXfrm>
    </dsp:sp>
    <dsp:sp modelId="{408760A9-2192-7948-A312-A663A358B488}">
      <dsp:nvSpPr>
        <dsp:cNvPr id="0" name=""/>
        <dsp:cNvSpPr/>
      </dsp:nvSpPr>
      <dsp:spPr>
        <a:xfrm rot="24948">
          <a:off x="4012969" y="1508918"/>
          <a:ext cx="142428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424286" y="8822"/>
              </a:lnTo>
            </a:path>
          </a:pathLst>
        </a:custGeom>
        <a:noFill/>
        <a:ln w="317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89504" y="1482133"/>
        <a:ext cx="71214" cy="71214"/>
      </dsp:txXfrm>
    </dsp:sp>
    <dsp:sp modelId="{2EAA07C8-51D4-3441-9767-27DAD0155706}">
      <dsp:nvSpPr>
        <dsp:cNvPr id="0" name=""/>
        <dsp:cNvSpPr/>
      </dsp:nvSpPr>
      <dsp:spPr>
        <a:xfrm>
          <a:off x="5437236" y="1251045"/>
          <a:ext cx="1087453" cy="54372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Mock server</a:t>
          </a:r>
          <a:endParaRPr lang="zh-CN" altLang="en-US" sz="1600" kern="1200" dirty="0"/>
        </a:p>
      </dsp:txBody>
      <dsp:txXfrm>
        <a:off x="5453161" y="1266970"/>
        <a:ext cx="1055603" cy="511876"/>
      </dsp:txXfrm>
    </dsp:sp>
    <dsp:sp modelId="{226EB8E5-6776-B24F-A59B-DAC4287D2F45}">
      <dsp:nvSpPr>
        <dsp:cNvPr id="0" name=""/>
        <dsp:cNvSpPr/>
      </dsp:nvSpPr>
      <dsp:spPr>
        <a:xfrm rot="357920">
          <a:off x="1763831" y="2398474"/>
          <a:ext cx="128765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87657" y="8822"/>
              </a:lnTo>
            </a:path>
          </a:pathLst>
        </a:custGeom>
        <a:noFill/>
        <a:ln w="317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75469" y="2375104"/>
        <a:ext cx="64382" cy="64382"/>
      </dsp:txXfrm>
    </dsp:sp>
    <dsp:sp modelId="{32EE2D73-6344-2749-B285-A5BE13280265}">
      <dsp:nvSpPr>
        <dsp:cNvPr id="0" name=""/>
        <dsp:cNvSpPr/>
      </dsp:nvSpPr>
      <dsp:spPr>
        <a:xfrm>
          <a:off x="3048003" y="2202344"/>
          <a:ext cx="924879" cy="54372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Helper</a:t>
          </a:r>
          <a:endParaRPr lang="zh-CN" altLang="en-US" sz="1600" kern="1200" dirty="0"/>
        </a:p>
      </dsp:txBody>
      <dsp:txXfrm>
        <a:off x="3063928" y="2218269"/>
        <a:ext cx="893029" cy="511876"/>
      </dsp:txXfrm>
    </dsp:sp>
    <dsp:sp modelId="{452C71FC-010C-7F48-9972-8DBEB75F219F}">
      <dsp:nvSpPr>
        <dsp:cNvPr id="0" name=""/>
        <dsp:cNvSpPr/>
      </dsp:nvSpPr>
      <dsp:spPr>
        <a:xfrm rot="20846927">
          <a:off x="3954956" y="2302378"/>
          <a:ext cx="150020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500205" y="8822"/>
              </a:lnTo>
            </a:path>
          </a:pathLst>
        </a:custGeom>
        <a:noFill/>
        <a:ln w="317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7554" y="2273695"/>
        <a:ext cx="75010" cy="75010"/>
      </dsp:txXfrm>
    </dsp:sp>
    <dsp:sp modelId="{51603021-DE1D-1D45-8937-1EEEB5FEBF83}">
      <dsp:nvSpPr>
        <dsp:cNvPr id="0" name=""/>
        <dsp:cNvSpPr/>
      </dsp:nvSpPr>
      <dsp:spPr>
        <a:xfrm>
          <a:off x="5437236" y="1876330"/>
          <a:ext cx="1087453" cy="54372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Global method</a:t>
          </a:r>
          <a:endParaRPr lang="zh-CN" altLang="en-US" sz="1600" kern="1200" dirty="0"/>
        </a:p>
      </dsp:txBody>
      <dsp:txXfrm>
        <a:off x="5453161" y="1892255"/>
        <a:ext cx="1055603" cy="511876"/>
      </dsp:txXfrm>
    </dsp:sp>
    <dsp:sp modelId="{46A3E3AE-4339-2E4E-8E02-3F8FBBAB17CB}">
      <dsp:nvSpPr>
        <dsp:cNvPr id="0" name=""/>
        <dsp:cNvSpPr/>
      </dsp:nvSpPr>
      <dsp:spPr>
        <a:xfrm rot="693035">
          <a:off x="3957748" y="2615021"/>
          <a:ext cx="149462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494622" y="8822"/>
              </a:lnTo>
            </a:path>
          </a:pathLst>
        </a:custGeom>
        <a:noFill/>
        <a:ln w="317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7693" y="2586478"/>
        <a:ext cx="74731" cy="74731"/>
      </dsp:txXfrm>
    </dsp:sp>
    <dsp:sp modelId="{DC29BF16-210B-3F40-822C-D91CCBEABD2F}">
      <dsp:nvSpPr>
        <dsp:cNvPr id="0" name=""/>
        <dsp:cNvSpPr/>
      </dsp:nvSpPr>
      <dsp:spPr>
        <a:xfrm>
          <a:off x="5437236" y="2501616"/>
          <a:ext cx="1087453" cy="54372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Auth</a:t>
          </a:r>
          <a:r>
            <a:rPr lang="en-US" altLang="zh-CN" sz="1600" kern="1200" dirty="0" smtClean="0"/>
            <a:t>/token </a:t>
          </a:r>
          <a:endParaRPr lang="zh-CN" altLang="en-US" sz="1600" kern="1200" dirty="0"/>
        </a:p>
      </dsp:txBody>
      <dsp:txXfrm>
        <a:off x="5453161" y="2517541"/>
        <a:ext cx="1055603" cy="511876"/>
      </dsp:txXfrm>
    </dsp:sp>
    <dsp:sp modelId="{82D36357-6A4F-BA48-9B46-EFBE6EDA8FFF}">
      <dsp:nvSpPr>
        <dsp:cNvPr id="0" name=""/>
        <dsp:cNvSpPr/>
      </dsp:nvSpPr>
      <dsp:spPr>
        <a:xfrm rot="2723879">
          <a:off x="1535414" y="2885974"/>
          <a:ext cx="155733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557330" y="8822"/>
              </a:lnTo>
            </a:path>
          </a:pathLst>
        </a:custGeom>
        <a:noFill/>
        <a:ln w="317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75146" y="2855863"/>
        <a:ext cx="77866" cy="77866"/>
      </dsp:txXfrm>
    </dsp:sp>
    <dsp:sp modelId="{97164E24-3870-3149-8114-A502C28B1169}">
      <dsp:nvSpPr>
        <dsp:cNvPr id="0" name=""/>
        <dsp:cNvSpPr/>
      </dsp:nvSpPr>
      <dsp:spPr>
        <a:xfrm>
          <a:off x="2860841" y="3177343"/>
          <a:ext cx="1290285" cy="54372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Framework</a:t>
          </a:r>
          <a:endParaRPr lang="zh-CN" altLang="en-US" sz="1600" kern="1200" dirty="0"/>
        </a:p>
      </dsp:txBody>
      <dsp:txXfrm>
        <a:off x="2876766" y="3193268"/>
        <a:ext cx="1258435" cy="511876"/>
      </dsp:txXfrm>
    </dsp:sp>
    <dsp:sp modelId="{6C09ABB2-3047-2849-9B27-0C1E25D1A024}">
      <dsp:nvSpPr>
        <dsp:cNvPr id="0" name=""/>
        <dsp:cNvSpPr/>
      </dsp:nvSpPr>
      <dsp:spPr>
        <a:xfrm rot="21495035">
          <a:off x="4150741" y="3415164"/>
          <a:ext cx="165228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652285" y="8822"/>
              </a:lnTo>
            </a:path>
          </a:pathLst>
        </a:custGeom>
        <a:noFill/>
        <a:ln w="317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35577" y="3382679"/>
        <a:ext cx="82614" cy="82614"/>
      </dsp:txXfrm>
    </dsp:sp>
    <dsp:sp modelId="{EB2E7C54-B0F3-E344-B84A-C1CD394C0B76}">
      <dsp:nvSpPr>
        <dsp:cNvPr id="0" name=""/>
        <dsp:cNvSpPr/>
      </dsp:nvSpPr>
      <dsp:spPr>
        <a:xfrm>
          <a:off x="5802642" y="3126902"/>
          <a:ext cx="1087453" cy="54372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Ginkgo</a:t>
          </a:r>
          <a:endParaRPr lang="zh-CN" altLang="en-US" sz="1600" kern="1200" dirty="0"/>
        </a:p>
      </dsp:txBody>
      <dsp:txXfrm>
        <a:off x="5818567" y="3142827"/>
        <a:ext cx="1055603" cy="511876"/>
      </dsp:txXfrm>
    </dsp:sp>
    <dsp:sp modelId="{41D22E3D-E85F-5842-B73F-0F13C5BF59BB}">
      <dsp:nvSpPr>
        <dsp:cNvPr id="0" name=""/>
        <dsp:cNvSpPr/>
      </dsp:nvSpPr>
      <dsp:spPr>
        <a:xfrm rot="1151491">
          <a:off x="4102535" y="3727807"/>
          <a:ext cx="174869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748699" y="8822"/>
              </a:lnTo>
            </a:path>
          </a:pathLst>
        </a:custGeom>
        <a:noFill/>
        <a:ln w="317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933167" y="3692911"/>
        <a:ext cx="87434" cy="87434"/>
      </dsp:txXfrm>
    </dsp:sp>
    <dsp:sp modelId="{D18E719C-BAF7-F44E-9AF4-D8D7F9B95AA9}">
      <dsp:nvSpPr>
        <dsp:cNvPr id="0" name=""/>
        <dsp:cNvSpPr/>
      </dsp:nvSpPr>
      <dsp:spPr>
        <a:xfrm>
          <a:off x="5802642" y="3752188"/>
          <a:ext cx="1087453" cy="54372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Gomega</a:t>
          </a:r>
          <a:endParaRPr lang="zh-CN" altLang="en-US" sz="1600" kern="1200" dirty="0"/>
        </a:p>
      </dsp:txBody>
      <dsp:txXfrm>
        <a:off x="5818567" y="3768113"/>
        <a:ext cx="1055603" cy="511876"/>
      </dsp:txXfrm>
    </dsp:sp>
    <dsp:sp modelId="{D187214E-A8EC-5342-9CFC-85FDA603E930}">
      <dsp:nvSpPr>
        <dsp:cNvPr id="0" name=""/>
        <dsp:cNvSpPr/>
      </dsp:nvSpPr>
      <dsp:spPr>
        <a:xfrm rot="2160318">
          <a:off x="3956123" y="4040450"/>
          <a:ext cx="204152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041522" y="8822"/>
              </a:lnTo>
            </a:path>
          </a:pathLst>
        </a:custGeom>
        <a:noFill/>
        <a:ln w="317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4925846" y="3998234"/>
        <a:ext cx="102076" cy="102076"/>
      </dsp:txXfrm>
    </dsp:sp>
    <dsp:sp modelId="{75311EF0-CDF3-6D4E-881B-18FD4B147813}">
      <dsp:nvSpPr>
        <dsp:cNvPr id="0" name=""/>
        <dsp:cNvSpPr/>
      </dsp:nvSpPr>
      <dsp:spPr>
        <a:xfrm>
          <a:off x="5802642" y="4377473"/>
          <a:ext cx="1087453" cy="54372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qnhttp</a:t>
          </a:r>
          <a:endParaRPr lang="zh-CN" altLang="en-US" sz="1600" kern="1200" dirty="0"/>
        </a:p>
      </dsp:txBody>
      <dsp:txXfrm>
        <a:off x="5818567" y="4393398"/>
        <a:ext cx="1055603" cy="511876"/>
      </dsp:txXfrm>
    </dsp:sp>
    <dsp:sp modelId="{5915D9CD-A8FB-B84C-AB6E-8B2EEB46BBB2}">
      <dsp:nvSpPr>
        <dsp:cNvPr id="0" name=""/>
        <dsp:cNvSpPr/>
      </dsp:nvSpPr>
      <dsp:spPr>
        <a:xfrm>
          <a:off x="929046" y="4530027"/>
          <a:ext cx="1087453" cy="54372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Business </a:t>
          </a:r>
          <a:endParaRPr lang="zh-CN" altLang="en-US" sz="1600" kern="1200" dirty="0"/>
        </a:p>
      </dsp:txBody>
      <dsp:txXfrm>
        <a:off x="944971" y="4545952"/>
        <a:ext cx="1055603" cy="511876"/>
      </dsp:txXfrm>
    </dsp:sp>
    <dsp:sp modelId="{F22A50B5-80D7-8D47-A02B-D693A20529CA}">
      <dsp:nvSpPr>
        <dsp:cNvPr id="0" name=""/>
        <dsp:cNvSpPr/>
      </dsp:nvSpPr>
      <dsp:spPr>
        <a:xfrm rot="20189909">
          <a:off x="1977467" y="4605425"/>
          <a:ext cx="94110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941100" y="8822"/>
              </a:lnTo>
            </a:path>
          </a:pathLst>
        </a:custGeom>
        <a:noFill/>
        <a:ln w="317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24489" y="4590720"/>
        <a:ext cx="47055" cy="47055"/>
      </dsp:txXfrm>
    </dsp:sp>
    <dsp:sp modelId="{D2D874DB-0A56-A14C-9980-FFAA00E5E44D}">
      <dsp:nvSpPr>
        <dsp:cNvPr id="0" name=""/>
        <dsp:cNvSpPr/>
      </dsp:nvSpPr>
      <dsp:spPr>
        <a:xfrm>
          <a:off x="2879535" y="4154741"/>
          <a:ext cx="1285978" cy="54372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Biz </a:t>
          </a:r>
          <a:r>
            <a:rPr lang="en-US" altLang="zh-CN" sz="1600" kern="1200" dirty="0" err="1" smtClean="0"/>
            <a:t>util</a:t>
          </a:r>
          <a:r>
            <a:rPr lang="en-US" altLang="zh-CN" sz="1600" kern="1200" dirty="0" smtClean="0"/>
            <a:t> lib</a:t>
          </a:r>
          <a:endParaRPr lang="zh-CN" altLang="en-US" sz="1600" kern="1200" dirty="0"/>
        </a:p>
      </dsp:txBody>
      <dsp:txXfrm>
        <a:off x="2895460" y="4170666"/>
        <a:ext cx="1254128" cy="511876"/>
      </dsp:txXfrm>
    </dsp:sp>
    <dsp:sp modelId="{AB1D4833-9CF7-9D4B-A0F3-69719C4CBC14}">
      <dsp:nvSpPr>
        <dsp:cNvPr id="0" name=""/>
        <dsp:cNvSpPr/>
      </dsp:nvSpPr>
      <dsp:spPr>
        <a:xfrm rot="1692585">
          <a:off x="1957047" y="5029671"/>
          <a:ext cx="100106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001067" y="8822"/>
              </a:lnTo>
            </a:path>
          </a:pathLst>
        </a:custGeom>
        <a:noFill/>
        <a:ln w="317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32554" y="5013466"/>
        <a:ext cx="50053" cy="50053"/>
      </dsp:txXfrm>
    </dsp:sp>
    <dsp:sp modelId="{70F1430F-4466-884B-AAFA-55C09796424D}">
      <dsp:nvSpPr>
        <dsp:cNvPr id="0" name=""/>
        <dsp:cNvSpPr/>
      </dsp:nvSpPr>
      <dsp:spPr>
        <a:xfrm>
          <a:off x="2898663" y="5003232"/>
          <a:ext cx="1238815" cy="54372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Biz </a:t>
          </a:r>
          <a:r>
            <a:rPr lang="en-US" altLang="zh-CN" sz="1600" kern="1200" dirty="0" err="1" smtClean="0"/>
            <a:t>testcase</a:t>
          </a:r>
          <a:endParaRPr lang="zh-CN" altLang="en-US" sz="1600" kern="1200" dirty="0"/>
        </a:p>
      </dsp:txBody>
      <dsp:txXfrm>
        <a:off x="2914588" y="5019157"/>
        <a:ext cx="1206965" cy="511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1BB17-3622-BF47-9A85-D9A00AA97A49}" type="datetimeFigureOut">
              <a:rPr kumimoji="1" lang="zh-CN" altLang="en-US" smtClean="0"/>
              <a:t>16/1/14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39FB-6BC9-4746-9B80-09DC0AB0C9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42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39FB-6BC9-4746-9B80-09DC0AB0C93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16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39FB-6BC9-4746-9B80-09DC0AB0C93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655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C983-EBD9-B14C-9460-0E769E439194}" type="datetimeFigureOut">
              <a:rPr kumimoji="1" lang="zh-CN" altLang="en-US" smtClean="0"/>
              <a:t>16/1/14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00D-F831-4843-AEB5-57067C14F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DEC983-EBD9-B14C-9460-0E769E439194}" type="datetimeFigureOut">
              <a:rPr kumimoji="1" lang="zh-CN" altLang="en-US" smtClean="0"/>
              <a:t>16/1/14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00D-F831-4843-AEB5-57067C14F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DEC983-EBD9-B14C-9460-0E769E439194}" type="datetimeFigureOut">
              <a:rPr kumimoji="1" lang="zh-CN" altLang="en-US" smtClean="0"/>
              <a:t>16/1/14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00D-F831-4843-AEB5-57067C14F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DEC983-EBD9-B14C-9460-0E769E439194}" type="datetimeFigureOut">
              <a:rPr kumimoji="1" lang="zh-CN" altLang="en-US" smtClean="0"/>
              <a:t>16/1/14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00D-F831-4843-AEB5-57067C14F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C983-EBD9-B14C-9460-0E769E439194}" type="datetimeFigureOut">
              <a:rPr kumimoji="1" lang="zh-CN" altLang="en-US" smtClean="0"/>
              <a:t>16/1/14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00D-F831-4843-AEB5-57067C14F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C983-EBD9-B14C-9460-0E769E439194}" type="datetimeFigureOut">
              <a:rPr kumimoji="1" lang="zh-CN" altLang="en-US" smtClean="0"/>
              <a:t>16/1/14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00D-F831-4843-AEB5-57067C14F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C983-EBD9-B14C-9460-0E769E439194}" type="datetimeFigureOut">
              <a:rPr kumimoji="1" lang="zh-CN" altLang="en-US" smtClean="0"/>
              <a:t>16/1/14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00D-F831-4843-AEB5-57067C14F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C983-EBD9-B14C-9460-0E769E439194}" type="datetimeFigureOut">
              <a:rPr kumimoji="1" lang="zh-CN" altLang="en-US" smtClean="0"/>
              <a:t>16/1/14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00D-F831-4843-AEB5-57067C14F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C983-EBD9-B14C-9460-0E769E439194}" type="datetimeFigureOut">
              <a:rPr kumimoji="1" lang="zh-CN" altLang="en-US" smtClean="0"/>
              <a:t>16/1/14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00D-F831-4843-AEB5-57067C14F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C983-EBD9-B14C-9460-0E769E439194}" type="datetimeFigureOut">
              <a:rPr kumimoji="1" lang="zh-CN" altLang="en-US" smtClean="0"/>
              <a:t>16/1/14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00D-F831-4843-AEB5-57067C14F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C983-EBD9-B14C-9460-0E769E439194}" type="datetimeFigureOut">
              <a:rPr kumimoji="1" lang="zh-CN" altLang="en-US" smtClean="0"/>
              <a:t>16/1/14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00D-F831-4843-AEB5-57067C14F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C983-EBD9-B14C-9460-0E769E439194}" type="datetimeFigureOut">
              <a:rPr kumimoji="1" lang="zh-CN" altLang="en-US" smtClean="0"/>
              <a:t>16/1/14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00D-F831-4843-AEB5-57067C14F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C983-EBD9-B14C-9460-0E769E439194}" type="datetimeFigureOut">
              <a:rPr kumimoji="1" lang="zh-CN" altLang="en-US" smtClean="0"/>
              <a:t>16/1/14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00D-F831-4843-AEB5-57067C14F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C983-EBD9-B14C-9460-0E769E439194}" type="datetimeFigureOut">
              <a:rPr kumimoji="1" lang="zh-CN" altLang="en-US" smtClean="0"/>
              <a:t>16/1/14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300D-F831-4843-AEB5-57067C14F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DEC983-EBD9-B14C-9460-0E769E439194}" type="datetimeFigureOut">
              <a:rPr kumimoji="1" lang="zh-CN" altLang="en-US" smtClean="0"/>
              <a:t>16/1/14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FA8300D-F831-4843-AEB5-57067C14FA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  <p:sldLayoutId id="2147484103" r:id="rId14"/>
    <p:sldLayoutId id="2147484104" r:id="rId15"/>
    <p:sldLayoutId id="2147484105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RestFul</a:t>
            </a:r>
            <a:r>
              <a:rPr kumimoji="1" lang="en-US" altLang="zh-CN" dirty="0" smtClean="0"/>
              <a:t> API Test with GO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zh-CN" sz="2800" dirty="0" smtClean="0"/>
          </a:p>
          <a:p>
            <a:r>
              <a:rPr kumimoji="1" lang="en-US" altLang="zh-CN" sz="2800" dirty="0" smtClean="0"/>
              <a:t>														BY</a:t>
            </a:r>
            <a:r>
              <a:rPr kumimoji="1" lang="zh-CN" altLang="zh-CN" sz="2800" dirty="0" smtClean="0"/>
              <a:t> </a:t>
            </a:r>
            <a:r>
              <a:rPr kumimoji="1" lang="zh-CN" altLang="en-US" sz="2800" dirty="0" smtClean="0"/>
              <a:t>李倩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188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 err="1"/>
              <a:t>Qtest</a:t>
            </a:r>
            <a:r>
              <a:rPr kumimoji="1" lang="zh-CN" altLang="en-US" sz="4000" dirty="0"/>
              <a:t>测试框架与持续集成平台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77168"/>
            <a:ext cx="77089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88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zh-CN" sz="3200" dirty="0" smtClean="0"/>
          </a:p>
          <a:p>
            <a:pPr marL="0" indent="0" algn="ctr">
              <a:buNone/>
            </a:pPr>
            <a:r>
              <a:rPr kumimoji="1" lang="en-US" altLang="zh-CN" sz="3200" dirty="0" smtClean="0"/>
              <a:t>Q &amp; 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03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400" dirty="0" smtClean="0"/>
              <a:t>总览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/>
              <a:t>Http Restful API</a:t>
            </a:r>
            <a:r>
              <a:rPr kumimoji="1" lang="zh-CN" altLang="en-US" sz="2800" dirty="0" smtClean="0"/>
              <a:t>测试的特点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常见</a:t>
            </a:r>
            <a:r>
              <a:rPr kumimoji="1" lang="en-US" altLang="zh-CN" sz="2800" dirty="0" err="1" smtClean="0"/>
              <a:t>Api</a:t>
            </a:r>
            <a:r>
              <a:rPr kumimoji="1" lang="zh-CN" altLang="en-US" sz="2800" dirty="0" smtClean="0"/>
              <a:t>自动化测试思想</a:t>
            </a:r>
            <a:endParaRPr kumimoji="1" lang="en-US" altLang="zh-CN" sz="2800" dirty="0" smtClean="0"/>
          </a:p>
          <a:p>
            <a:r>
              <a:rPr kumimoji="1" lang="en-US" altLang="zh-CN" sz="2800" dirty="0"/>
              <a:t>Ginkgo</a:t>
            </a:r>
            <a:r>
              <a:rPr kumimoji="1" lang="zh-CN" altLang="en-US" sz="2800" dirty="0"/>
              <a:t>及其特性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基于</a:t>
            </a:r>
            <a:r>
              <a:rPr kumimoji="1" lang="en-US" altLang="zh-CN" sz="2800" dirty="0" smtClean="0"/>
              <a:t>Go</a:t>
            </a:r>
            <a:r>
              <a:rPr kumimoji="1" lang="zh-CN" altLang="en-US" sz="2800" dirty="0" smtClean="0"/>
              <a:t>语言的七牛</a:t>
            </a:r>
            <a:r>
              <a:rPr kumimoji="1" lang="en-US" altLang="zh-CN" sz="2800" dirty="0" err="1" smtClean="0"/>
              <a:t>qtest</a:t>
            </a:r>
            <a:r>
              <a:rPr kumimoji="1" lang="zh-CN" altLang="en-US" sz="2800" dirty="0" smtClean="0"/>
              <a:t>测试框架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Q &amp; 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1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/>
              <a:t>Http Restful API</a:t>
            </a:r>
            <a:r>
              <a:rPr kumimoji="1" lang="zh-CN" altLang="en-US" sz="4000" dirty="0"/>
              <a:t>测试的特点</a:t>
            </a:r>
            <a:endParaRPr kumimoji="1"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6413500" y="2374900"/>
            <a:ext cx="63500" cy="38481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7150100" y="3289300"/>
            <a:ext cx="1536700" cy="14605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 smtClean="0"/>
              <a:t>待测服务</a:t>
            </a:r>
            <a:endParaRPr kumimoji="1" lang="zh-CN" altLang="en-US" sz="2000" b="1" dirty="0"/>
          </a:p>
        </p:txBody>
      </p:sp>
      <p:sp>
        <p:nvSpPr>
          <p:cNvPr id="7" name="圆角矩形 6"/>
          <p:cNvSpPr/>
          <p:nvPr/>
        </p:nvSpPr>
        <p:spPr>
          <a:xfrm>
            <a:off x="863600" y="2527300"/>
            <a:ext cx="4533900" cy="1651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/>
              <a:t>HttpRequest</a:t>
            </a:r>
            <a:endParaRPr kumimoji="1" lang="en-US" altLang="zh-CN" sz="2400" dirty="0" smtClean="0"/>
          </a:p>
          <a:p>
            <a:pPr algn="ctr"/>
            <a:endParaRPr kumimoji="1" lang="en-US" altLang="zh-CN" i="1" dirty="0"/>
          </a:p>
          <a:p>
            <a:pPr algn="ctr"/>
            <a:r>
              <a:rPr kumimoji="1" lang="zh-CN" altLang="en-US" dirty="0" smtClean="0"/>
              <a:t>准备工作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</a:t>
            </a:r>
            <a:r>
              <a:rPr kumimoji="1" lang="zh-CN" altLang="zh-CN" dirty="0"/>
              <a:t>（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header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发送至待测服务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63600" y="4572000"/>
            <a:ext cx="4533900" cy="165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/>
              <a:t>HttpResponse</a:t>
            </a:r>
            <a:endParaRPr kumimoji="1" lang="en-US" altLang="zh-CN" sz="2400" dirty="0" smtClean="0"/>
          </a:p>
          <a:p>
            <a:pPr algn="ctr"/>
            <a:endParaRPr kumimoji="1" lang="en-US" altLang="zh-CN" i="1" dirty="0" smtClean="0"/>
          </a:p>
          <a:p>
            <a:pPr algn="ctr"/>
            <a:r>
              <a:rPr kumimoji="1" lang="zh-CN" altLang="en-US" dirty="0" smtClean="0"/>
              <a:t>接收返回并解析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验证返回（</a:t>
            </a:r>
            <a:r>
              <a:rPr kumimoji="1" lang="en-US" altLang="zh-CN" dirty="0" err="1" smtClean="0"/>
              <a:t>statusCode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header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）</a:t>
            </a:r>
          </a:p>
          <a:p>
            <a:pPr algn="ctr"/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7" idx="3"/>
          </p:cNvCxnSpPr>
          <p:nvPr/>
        </p:nvCxnSpPr>
        <p:spPr>
          <a:xfrm>
            <a:off x="5397500" y="3352800"/>
            <a:ext cx="1752600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5397500" y="4330700"/>
            <a:ext cx="17526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/>
              <a:t>Http Restful API</a:t>
            </a:r>
            <a:r>
              <a:rPr kumimoji="1" lang="zh-CN" altLang="en-US" sz="4800" dirty="0"/>
              <a:t>测试的特点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3036794"/>
            <a:ext cx="7662864" cy="3267169"/>
          </a:xfrm>
        </p:spPr>
        <p:txBody>
          <a:bodyPr/>
          <a:lstStyle/>
          <a:p>
            <a:r>
              <a:rPr kumimoji="1" lang="zh-CN" altLang="en-US" sz="2400" dirty="0" smtClean="0"/>
              <a:t>接口测试：适用于无界面的</a:t>
            </a:r>
            <a:r>
              <a:rPr kumimoji="1" lang="en-US" altLang="zh-CN" sz="2400" dirty="0" smtClean="0"/>
              <a:t>API</a:t>
            </a:r>
            <a:r>
              <a:rPr kumimoji="1" lang="zh-CN" altLang="en-US" sz="2400" dirty="0" smtClean="0"/>
              <a:t>自动化测试框架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逻辑简洁：自动化代码易于分层和继承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执行迅速：单个测试用例可短时间内执行完毕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业务清晰：测试用例方便归纳与分类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874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dirty="0" smtClean="0"/>
              <a:t>API</a:t>
            </a:r>
            <a:r>
              <a:rPr kumimoji="1" lang="zh-CN" altLang="en-US" sz="4400" dirty="0" smtClean="0"/>
              <a:t>自动化测试</a:t>
            </a:r>
            <a:r>
              <a:rPr kumimoji="1" lang="zh-CN" altLang="en-US" sz="4400" dirty="0"/>
              <a:t>思想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9961" y="2433053"/>
            <a:ext cx="4364039" cy="40640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测试用例分层</a:t>
            </a:r>
            <a:r>
              <a:rPr kumimoji="1" lang="zh-CN" altLang="en-US" dirty="0" smtClean="0"/>
              <a:t>（模块化）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同一个接口或同一类测试归纳在同一子结构下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按</a:t>
            </a:r>
            <a:r>
              <a:rPr kumimoji="1" lang="en-US" altLang="zh-CN" dirty="0" smtClean="0"/>
              <a:t>suite</a:t>
            </a:r>
            <a:r>
              <a:rPr kumimoji="1" lang="zh-CN" altLang="en-US" dirty="0" smtClean="0"/>
              <a:t>执</a:t>
            </a:r>
            <a:r>
              <a:rPr kumimoji="1" lang="zh-CN" altLang="en-US" dirty="0" smtClean="0"/>
              <a:t>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结构清晰易于管理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标记</a:t>
            </a:r>
            <a:r>
              <a:rPr kumimoji="1" lang="zh-CN" altLang="en-US" dirty="0" smtClean="0"/>
              <a:t>（测试用例管理）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为子结构或者用例附带有意义的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，例如优先级，关联模块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按需执行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方便筛选和</a:t>
            </a:r>
            <a:r>
              <a:rPr kumimoji="1" lang="zh-CN" altLang="en-US" dirty="0" smtClean="0"/>
              <a:t>定位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F(x),P(x)</a:t>
            </a:r>
            <a:r>
              <a:rPr kumimoji="1" lang="zh-CN" altLang="en-US" dirty="0" smtClean="0"/>
              <a:t>方便单个</a:t>
            </a:r>
            <a:r>
              <a:rPr kumimoji="1" lang="en-US" altLang="zh-CN" dirty="0" smtClean="0"/>
              <a:t>case</a:t>
            </a:r>
            <a:r>
              <a:rPr kumimoji="1" lang="zh-CN" altLang="en-US" dirty="0" smtClean="0"/>
              <a:t>调试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1" y="2179053"/>
            <a:ext cx="4492243" cy="43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4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 smtClean="0"/>
              <a:t>API</a:t>
            </a:r>
            <a:r>
              <a:rPr kumimoji="1" lang="zh-CN" altLang="en-US" sz="4800" dirty="0" smtClean="0"/>
              <a:t>自动化测试思想</a:t>
            </a:r>
            <a:endParaRPr kumimoji="1"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779961" y="2626840"/>
            <a:ext cx="4364039" cy="3709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/>
              <a:t>BeforeEach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AfterEach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hooks</a:t>
            </a:r>
            <a:r>
              <a:rPr kumimoji="1" lang="zh-CN" altLang="en-US" dirty="0" smtClean="0"/>
              <a:t>（逻辑组织）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在每个测试用例之前或之后执行的方法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可以用于统一准备数据，或是统一做清理工作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同样可以有</a:t>
            </a:r>
            <a:r>
              <a:rPr kumimoji="1" lang="en-US" altLang="zh-CN" dirty="0" err="1"/>
              <a:t>BeforeEachSuite</a:t>
            </a:r>
            <a:r>
              <a:rPr kumimoji="1" lang="zh-CN" altLang="en-US" dirty="0"/>
              <a:t>或</a:t>
            </a:r>
            <a:r>
              <a:rPr kumimoji="1" lang="en-US" altLang="zh-CN" dirty="0" err="1" smtClean="0"/>
              <a:t>AfterEachSuite</a:t>
            </a:r>
            <a:endParaRPr kumimoji="1" lang="en-US" altLang="zh-CN" dirty="0"/>
          </a:p>
          <a:p>
            <a:r>
              <a:rPr kumimoji="1" lang="en-US" altLang="zh-CN" dirty="0" smtClean="0"/>
              <a:t>Benchmark test </a:t>
            </a:r>
            <a:r>
              <a:rPr kumimoji="1" lang="zh-CN" altLang="en-US" dirty="0" smtClean="0"/>
              <a:t>（更深层测试）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测量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平均响应时间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3" y="2481003"/>
            <a:ext cx="4616198" cy="42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8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/>
              <a:t>Ginkgo</a:t>
            </a:r>
            <a:r>
              <a:rPr kumimoji="1" lang="zh-CN" altLang="en-US" sz="4800" dirty="0"/>
              <a:t>及其</a:t>
            </a:r>
            <a:r>
              <a:rPr kumimoji="1" lang="zh-CN" altLang="en-US" sz="4800" dirty="0" smtClean="0"/>
              <a:t>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046505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/>
              <a:t>基于</a:t>
            </a:r>
            <a:r>
              <a:rPr kumimoji="1" lang="en-US" altLang="zh-CN" sz="2800" dirty="0" smtClean="0"/>
              <a:t>Go</a:t>
            </a:r>
            <a:r>
              <a:rPr kumimoji="1" lang="zh-CN" altLang="en-US" sz="2800" dirty="0" smtClean="0"/>
              <a:t>语</a:t>
            </a:r>
            <a:r>
              <a:rPr kumimoji="1" lang="zh-CN" altLang="en-US" sz="2800" dirty="0" smtClean="0"/>
              <a:t>言</a:t>
            </a:r>
            <a:r>
              <a:rPr kumimoji="1" lang="zh-CN" altLang="en-US" sz="2800" dirty="0" smtClean="0"/>
              <a:t>特性</a:t>
            </a:r>
            <a:r>
              <a:rPr kumimoji="1" lang="zh-CN" altLang="en-US" sz="2800" dirty="0" smtClean="0"/>
              <a:t>的自动化测试框架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BDD</a:t>
            </a:r>
            <a:r>
              <a:rPr kumimoji="1" lang="zh-CN" altLang="en-US" sz="2800" dirty="0" smtClean="0"/>
              <a:t>思想（良好支持敏捷测试开发）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结构化</a:t>
            </a:r>
            <a:r>
              <a:rPr kumimoji="1" lang="zh-CN" altLang="en-US" sz="2800" dirty="0" smtClean="0"/>
              <a:t>易于理解的</a:t>
            </a:r>
            <a:r>
              <a:rPr kumimoji="1" lang="zh-CN" altLang="en-US" sz="2800" dirty="0" smtClean="0"/>
              <a:t>自动化测试框架</a:t>
            </a:r>
            <a:endParaRPr kumimoji="1" lang="en-US" altLang="zh-CN" sz="2800" dirty="0" smtClean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154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 smtClean="0"/>
              <a:t>Ginkgo</a:t>
            </a:r>
            <a:r>
              <a:rPr kumimoji="1" lang="zh-CN" altLang="en-US" sz="4800" dirty="0" smtClean="0"/>
              <a:t>优势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575" y="2909794"/>
            <a:ext cx="3883025" cy="3046505"/>
          </a:xfrm>
        </p:spPr>
        <p:txBody>
          <a:bodyPr>
            <a:noAutofit/>
          </a:bodyPr>
          <a:lstStyle/>
          <a:p>
            <a:r>
              <a:rPr kumimoji="1" lang="en-US" altLang="zh-CN" sz="2400" dirty="0" err="1" smtClean="0"/>
              <a:t>GoRoutine</a:t>
            </a:r>
            <a:r>
              <a:rPr kumimoji="1" lang="zh-CN" altLang="en-US" sz="2400" dirty="0" smtClean="0"/>
              <a:t>并发执行</a:t>
            </a:r>
            <a:endParaRPr kumimoji="1" lang="en-US" altLang="zh-CN" sz="2400" dirty="0"/>
          </a:p>
          <a:p>
            <a:r>
              <a:rPr kumimoji="1" lang="zh-CN" altLang="en-US" sz="2600" dirty="0" smtClean="0"/>
              <a:t>异步返回</a:t>
            </a:r>
            <a:endParaRPr kumimoji="1" lang="en-US" altLang="zh-CN" sz="2600" dirty="0"/>
          </a:p>
          <a:p>
            <a:r>
              <a:rPr kumimoji="1" lang="zh-CN" altLang="en-US" sz="2600" dirty="0" smtClean="0"/>
              <a:t>编译与执</a:t>
            </a:r>
            <a:r>
              <a:rPr kumimoji="1" lang="zh-CN" altLang="en-US" sz="2600" dirty="0" smtClean="0"/>
              <a:t>行</a:t>
            </a:r>
            <a:r>
              <a:rPr kumimoji="1" lang="zh-CN" altLang="en-US" sz="2600" dirty="0" smtClean="0"/>
              <a:t>迅速</a:t>
            </a:r>
            <a:endParaRPr kumimoji="1" lang="en-US" altLang="zh-CN" sz="2600" dirty="0" smtClean="0"/>
          </a:p>
          <a:p>
            <a:r>
              <a:rPr kumimoji="1" lang="zh-CN" altLang="en-US" sz="2800" dirty="0" smtClean="0"/>
              <a:t>与</a:t>
            </a:r>
            <a:r>
              <a:rPr kumimoji="1" lang="en-US" altLang="zh-CN" sz="2800" dirty="0" err="1" smtClean="0"/>
              <a:t>dev</a:t>
            </a:r>
            <a:r>
              <a:rPr kumimoji="1" lang="zh-CN" altLang="en-US" sz="2800" dirty="0" smtClean="0"/>
              <a:t>无缝合作</a:t>
            </a:r>
            <a:endParaRPr kumimoji="1" lang="en-US" altLang="zh-CN" sz="2800" dirty="0" smtClean="0"/>
          </a:p>
          <a:p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402" y="2909794"/>
            <a:ext cx="5117597" cy="251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08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379579" y="2406315"/>
            <a:ext cx="2232527" cy="2954421"/>
          </a:xfrm>
          <a:prstGeom prst="roundRect">
            <a:avLst/>
          </a:prstGeom>
          <a:solidFill>
            <a:srgbClr val="CCFFCC"/>
          </a:solidFill>
          <a:ln>
            <a:solidFill>
              <a:schemeClr val="bg1"/>
            </a:solidFill>
            <a:prstDash val="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2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 flipV="1">
            <a:off x="2379579" y="5400844"/>
            <a:ext cx="2232527" cy="743285"/>
          </a:xfrm>
          <a:prstGeom prst="roundRect">
            <a:avLst/>
          </a:prstGeom>
          <a:solidFill>
            <a:srgbClr val="CCFFCC"/>
          </a:solidFill>
          <a:ln>
            <a:solidFill>
              <a:schemeClr val="bg1"/>
            </a:solidFill>
            <a:prstDash val="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2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flipV="1">
            <a:off x="2379579" y="6288504"/>
            <a:ext cx="2232527" cy="569495"/>
          </a:xfrm>
          <a:prstGeom prst="roundRect">
            <a:avLst/>
          </a:prstGeom>
          <a:solidFill>
            <a:srgbClr val="CCFFCC"/>
          </a:solidFill>
          <a:ln>
            <a:solidFill>
              <a:schemeClr val="bg1"/>
            </a:solidFill>
            <a:prstDash val="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dirty="0"/>
              <a:t>基于</a:t>
            </a:r>
            <a:r>
              <a:rPr kumimoji="1" lang="en-US" altLang="zh-CN" sz="4000" dirty="0"/>
              <a:t>Go</a:t>
            </a:r>
            <a:r>
              <a:rPr kumimoji="1" lang="zh-CN" altLang="en-US" sz="4000" dirty="0"/>
              <a:t>语言的七牛</a:t>
            </a:r>
            <a:r>
              <a:rPr kumimoji="1" lang="en-US" altLang="zh-CN" sz="4000" dirty="0" err="1"/>
              <a:t>qtest</a:t>
            </a:r>
            <a:r>
              <a:rPr kumimoji="1" lang="zh-CN" altLang="en-US" sz="4000" dirty="0" smtClean="0"/>
              <a:t>测试框架</a:t>
            </a:r>
            <a:endParaRPr kumimoji="1" lang="zh-CN" altLang="en-US" sz="4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389289"/>
              </p:ext>
            </p:extLst>
          </p:nvPr>
        </p:nvGraphicFramePr>
        <p:xfrm>
          <a:off x="-13368" y="1311040"/>
          <a:ext cx="8765172" cy="5546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曲线连接符 4"/>
          <p:cNvCxnSpPr/>
          <p:nvPr/>
        </p:nvCxnSpPr>
        <p:spPr>
          <a:xfrm rot="16200000" flipH="1">
            <a:off x="253999" y="4852738"/>
            <a:ext cx="1711158" cy="347579"/>
          </a:xfrm>
          <a:prstGeom prst="curvedConnector3">
            <a:avLst/>
          </a:prstGeom>
          <a:ln>
            <a:solidFill>
              <a:srgbClr val="7F7F7F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63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起源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起源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起源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2246</TotalTime>
  <Words>238</Words>
  <Application>Microsoft Macintosh PowerPoint</Application>
  <PresentationFormat>全屏显示(4:3)</PresentationFormat>
  <Paragraphs>72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起源</vt:lpstr>
      <vt:lpstr>RestFul API Test with GO</vt:lpstr>
      <vt:lpstr>总览</vt:lpstr>
      <vt:lpstr>Http Restful API测试的特点</vt:lpstr>
      <vt:lpstr>Http Restful API测试的特点</vt:lpstr>
      <vt:lpstr>API自动化测试思想</vt:lpstr>
      <vt:lpstr>API自动化测试思想</vt:lpstr>
      <vt:lpstr>Ginkgo及其特性</vt:lpstr>
      <vt:lpstr>Ginkgo优势</vt:lpstr>
      <vt:lpstr>基于Go语言的七牛qtest测试框架</vt:lpstr>
      <vt:lpstr>Qtest测试框架与持续集成平台</vt:lpstr>
      <vt:lpstr>PowerPoint 演示文稿</vt:lpstr>
    </vt:vector>
  </TitlesOfParts>
  <Company>七牛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Test with GO</dc:title>
  <dc:creator>倩 李</dc:creator>
  <cp:lastModifiedBy>倩 李</cp:lastModifiedBy>
  <cp:revision>83</cp:revision>
  <dcterms:created xsi:type="dcterms:W3CDTF">2016-01-12T12:53:58Z</dcterms:created>
  <dcterms:modified xsi:type="dcterms:W3CDTF">2016-01-14T02:21:55Z</dcterms:modified>
</cp:coreProperties>
</file>