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7"/>
    <p:restoredTop sz="94665"/>
  </p:normalViewPr>
  <p:slideViewPr>
    <p:cSldViewPr snapToGrid="0" snapToObjects="1">
      <p:cViewPr varScale="1">
        <p:scale>
          <a:sx n="48" d="100"/>
          <a:sy n="48" d="100"/>
        </p:scale>
        <p:origin x="2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F32B-CCBC-254A-A2B5-E439DCA4238C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4A6FA-AB90-264B-AF15-7FDCD7CA5A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77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38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0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5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93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384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56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95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21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84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34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503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9BFC-7D6D-DE45-9F18-CFB5FA0822F8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4FA9-6DA4-4F43-A794-B3EB16C276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70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989013"/>
            <a:ext cx="6600825" cy="1877568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835943" y="3529013"/>
            <a:ext cx="8272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Make Sensitive Media </a:t>
            </a: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</a:t>
            </a:r>
            <a:r>
              <a:rPr kumimoji="1"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cosystem</a:t>
            </a:r>
          </a:p>
          <a:p>
            <a:pPr algn="ctr"/>
            <a:r>
              <a:rPr kumimoji="1"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w/ Reader </a:t>
            </a: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</a:t>
            </a:r>
            <a:r>
              <a:rPr kumimoji="1"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eports</a:t>
            </a:r>
            <a:endParaRPr kumimoji="1"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74018" y="5382873"/>
            <a:ext cx="827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GiveUsSushiForLunch</a:t>
            </a:r>
            <a:endParaRPr kumimoji="1"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5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Feedback emails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883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We can send feedback emails to the readers who sent reports.</a:t>
            </a:r>
          </a:p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This will engage more and more.</a:t>
            </a:r>
          </a:p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In this email, we can also put ’No-hate-speech stories’</a:t>
            </a:r>
            <a:endParaRPr kumimoji="1" lang="en-US" altLang="ko-KR" sz="3500" dirty="0">
              <a:latin typeface="KoPubDotum_Pro Medium" charset="-127"/>
              <a:ea typeface="KoPubDotum_Pro Medium" charset="-127"/>
              <a:cs typeface="KoPubDotum_Pro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Feedback emails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07" y="0"/>
            <a:ext cx="6640293" cy="74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8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Further Directions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Media can treat stories whose diversity index is high more important.</a:t>
            </a:r>
          </a:p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Not only </a:t>
            </a:r>
            <a:r>
              <a:rPr kumimoji="1" lang="en-US" altLang="ko-KR" sz="3500" smtClean="0">
                <a:latin typeface="KoPubDotum_Pro Medium" charset="-127"/>
                <a:ea typeface="KoPubDotum_Pro Medium" charset="-127"/>
                <a:cs typeface="KoPubDotum_Pro Medium" charset="-127"/>
              </a:rPr>
              <a:t>for minorities </a:t>
            </a: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but also whole readers.</a:t>
            </a:r>
          </a:p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We can build the news community which does not exclude minorities.</a:t>
            </a:r>
          </a:p>
        </p:txBody>
      </p:sp>
    </p:spTree>
    <p:extLst>
      <p:ext uri="{BB962C8B-B14F-4D97-AF65-F5344CB8AC3E}">
        <p14:creationId xmlns:p14="http://schemas.microsoft.com/office/powerpoint/2010/main" val="76274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Problem Statement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Roboto" charset="0"/>
                <a:ea typeface="Roboto" charset="0"/>
                <a:cs typeface="Roboto" charset="0"/>
              </a:rPr>
              <a:t>Minorities are excluded from the news.</a:t>
            </a:r>
            <a:endParaRPr kumimoji="1" lang="en-US" altLang="ko-KR" sz="3500" dirty="0" smtClean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0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Target Audience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Roboto" charset="0"/>
                <a:ea typeface="Roboto" charset="0"/>
                <a:cs typeface="Roboto" charset="0"/>
              </a:rPr>
              <a:t>Minorities </a:t>
            </a:r>
            <a:r>
              <a:rPr kumimoji="1" lang="en-US" altLang="ko-KR" sz="3500" dirty="0" smtClean="0">
                <a:solidFill>
                  <a:schemeClr val="bg2">
                    <a:lumMod val="9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are excluded from the news.</a:t>
            </a:r>
          </a:p>
        </p:txBody>
      </p:sp>
    </p:spTree>
    <p:extLst>
      <p:ext uri="{BB962C8B-B14F-4D97-AF65-F5344CB8AC3E}">
        <p14:creationId xmlns:p14="http://schemas.microsoft.com/office/powerpoint/2010/main" val="150807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Target Audience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solidFill>
                  <a:schemeClr val="bg2">
                    <a:lumMod val="9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Minorities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3500" dirty="0" smtClean="0">
                <a:solidFill>
                  <a:schemeClr val="bg2">
                    <a:lumMod val="9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are excluded from the news.</a:t>
            </a:r>
          </a:p>
          <a:p>
            <a:pPr>
              <a:lnSpc>
                <a:spcPct val="150000"/>
              </a:lnSpc>
            </a:pPr>
            <a:r>
              <a:rPr kumimoji="1" lang="en-US" altLang="ko-KR" sz="3900" dirty="0" smtClean="0">
                <a:latin typeface="Roboto" charset="0"/>
                <a:ea typeface="Roboto" charset="0"/>
                <a:cs typeface="Roboto" charset="0"/>
              </a:rPr>
              <a:t>Women, Disabled, LGBT, Foreigners, etc. </a:t>
            </a:r>
            <a:endParaRPr kumimoji="1" lang="en-US" altLang="ko-KR" sz="39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5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Our Solution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883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900" dirty="0" smtClean="0">
                <a:latin typeface="Roboto" charset="0"/>
                <a:ea typeface="Roboto" charset="0"/>
                <a:cs typeface="Roboto" charset="0"/>
              </a:rPr>
              <a:t>Sensitive Media Ecosystem w/ Reader Reports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500" dirty="0" smtClean="0">
                <a:latin typeface="Roboto" charset="0"/>
                <a:ea typeface="Roboto" charset="0"/>
                <a:cs typeface="Roboto" charset="0"/>
              </a:rPr>
              <a:t>Reader Reports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500" dirty="0" smtClean="0">
                <a:latin typeface="Roboto" charset="0"/>
                <a:ea typeface="Roboto" charset="0"/>
                <a:cs typeface="Roboto" charset="0"/>
              </a:rPr>
              <a:t>Sensible CMS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500" dirty="0" smtClean="0">
                <a:latin typeface="Roboto" charset="0"/>
                <a:ea typeface="Roboto" charset="0"/>
                <a:cs typeface="Roboto" charset="0"/>
              </a:rPr>
              <a:t>Feedback emails</a:t>
            </a:r>
          </a:p>
        </p:txBody>
      </p:sp>
    </p:spTree>
    <p:extLst>
      <p:ext uri="{BB962C8B-B14F-4D97-AF65-F5344CB8AC3E}">
        <p14:creationId xmlns:p14="http://schemas.microsoft.com/office/powerpoint/2010/main" val="10493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Reader Reports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883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Readers can report hate speech of articles.</a:t>
            </a:r>
          </a:p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Database of hate speech can be constructed.</a:t>
            </a:r>
          </a:p>
        </p:txBody>
      </p:sp>
    </p:spTree>
    <p:extLst>
      <p:ext uri="{BB962C8B-B14F-4D97-AF65-F5344CB8AC3E}">
        <p14:creationId xmlns:p14="http://schemas.microsoft.com/office/powerpoint/2010/main" val="15890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Reader Reports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7" y="1947034"/>
            <a:ext cx="3391992" cy="41754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60" y="1947035"/>
            <a:ext cx="3396602" cy="41570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73" y="1947034"/>
            <a:ext cx="3548688" cy="41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3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Sensible CMS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883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With machine learning, we can build a CMS which can check hate speec</a:t>
            </a: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h automatically.</a:t>
            </a:r>
          </a:p>
          <a:p>
            <a:pPr>
              <a:lnSpc>
                <a:spcPct val="150000"/>
              </a:lnSpc>
            </a:pPr>
            <a:r>
              <a:rPr kumimoji="1" lang="en-US" altLang="ko-KR" sz="3500" dirty="0" smtClean="0">
                <a:latin typeface="KoPubDotum_Pro Medium" charset="-127"/>
                <a:ea typeface="KoPubDotum_Pro Medium" charset="-127"/>
                <a:cs typeface="KoPubDotum_Pro Medium" charset="-127"/>
              </a:rPr>
              <a:t>Writers can self-check their own articles, even can check its ‘Diversity Index’.</a:t>
            </a:r>
          </a:p>
        </p:txBody>
      </p:sp>
    </p:spTree>
    <p:extLst>
      <p:ext uri="{BB962C8B-B14F-4D97-AF65-F5344CB8AC3E}">
        <p14:creationId xmlns:p14="http://schemas.microsoft.com/office/powerpoint/2010/main" val="131749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Roboto" charset="0"/>
                <a:ea typeface="Roboto" charset="0"/>
                <a:cs typeface="Roboto" charset="0"/>
              </a:rPr>
              <a:t>Sensible CMS</a:t>
            </a:r>
            <a:endParaRPr kumimoji="1" lang="ko-KR" altLang="en-US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97" y="0"/>
            <a:ext cx="758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185</Words>
  <Application>Microsoft Macintosh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KoPubDotum_Pro Medium</vt:lpstr>
      <vt:lpstr>Roboto</vt:lpstr>
      <vt:lpstr>Arial</vt:lpstr>
      <vt:lpstr>Office 테마</vt:lpstr>
      <vt:lpstr>PowerPoint 프레젠테이션</vt:lpstr>
      <vt:lpstr>Problem Statement</vt:lpstr>
      <vt:lpstr>Target Audience</vt:lpstr>
      <vt:lpstr>Target Audience</vt:lpstr>
      <vt:lpstr>Our Solution</vt:lpstr>
      <vt:lpstr>Reader Reports</vt:lpstr>
      <vt:lpstr>Reader Reports</vt:lpstr>
      <vt:lpstr>Sensible CMS</vt:lpstr>
      <vt:lpstr>Sensible CMS</vt:lpstr>
      <vt:lpstr>Feedback emails</vt:lpstr>
      <vt:lpstr>Feedback emails</vt:lpstr>
      <vt:lpstr>Further Directions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9</cp:revision>
  <cp:lastPrinted>2018-04-14T07:39:29Z</cp:lastPrinted>
  <dcterms:created xsi:type="dcterms:W3CDTF">2018-04-14T06:55:47Z</dcterms:created>
  <dcterms:modified xsi:type="dcterms:W3CDTF">2018-04-14T07:40:51Z</dcterms:modified>
</cp:coreProperties>
</file>