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heme/theme2.xml" ContentType="application/vnd.openxmlformats-officedocument.them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heme/theme3.xml" ContentType="application/vnd.openxmlformats-officedocument.them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1.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2.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17"/>
  </p:notesMasterIdLst>
  <p:handoutMasterIdLst>
    <p:handoutMasterId r:id="rId18"/>
  </p:handoutMasterIdLst>
  <p:sldIdLst>
    <p:sldId id="4532" r:id="rId2"/>
    <p:sldId id="4010" r:id="rId3"/>
    <p:sldId id="4519" r:id="rId4"/>
    <p:sldId id="4524" r:id="rId5"/>
    <p:sldId id="4525" r:id="rId6"/>
    <p:sldId id="4526" r:id="rId7"/>
    <p:sldId id="4527" r:id="rId8"/>
    <p:sldId id="4528" r:id="rId9"/>
    <p:sldId id="4529" r:id="rId10"/>
    <p:sldId id="4530" r:id="rId11"/>
    <p:sldId id="4512" r:id="rId12"/>
    <p:sldId id="4516" r:id="rId13"/>
    <p:sldId id="4531" r:id="rId14"/>
    <p:sldId id="879" r:id="rId15"/>
    <p:sldId id="860" r:id="rId16"/>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100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727E"/>
    <a:srgbClr val="FFFFFF"/>
    <a:srgbClr val="8B8078"/>
    <a:srgbClr val="723E49"/>
    <a:srgbClr val="2E686C"/>
    <a:srgbClr val="56504B"/>
    <a:srgbClr val="67605B"/>
    <a:srgbClr val="79726D"/>
    <a:srgbClr val="8B8580"/>
    <a:srgbClr val="FCFB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보통 스타일 4 - 강조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02" autoAdjust="0"/>
    <p:restoredTop sz="81215" autoAdjust="0"/>
  </p:normalViewPr>
  <p:slideViewPr>
    <p:cSldViewPr snapToGrid="0">
      <p:cViewPr varScale="1">
        <p:scale>
          <a:sx n="93" d="100"/>
          <a:sy n="93" d="100"/>
        </p:scale>
        <p:origin x="1026" y="84"/>
      </p:cViewPr>
      <p:guideLst>
        <p:guide orient="horz" pos="2160"/>
        <p:guide pos="1005"/>
      </p:guideLst>
    </p:cSldViewPr>
  </p:slideViewPr>
  <p:outlineViewPr>
    <p:cViewPr>
      <p:scale>
        <a:sx n="33" d="100"/>
        <a:sy n="33" d="100"/>
      </p:scale>
      <p:origin x="0" y="-12176"/>
    </p:cViewPr>
  </p:outlineViewPr>
  <p:notesTextViewPr>
    <p:cViewPr>
      <p:scale>
        <a:sx n="3" d="2"/>
        <a:sy n="3" d="2"/>
      </p:scale>
      <p:origin x="0" y="0"/>
    </p:cViewPr>
  </p:notesTextViewPr>
  <p:sorterViewPr>
    <p:cViewPr>
      <p:scale>
        <a:sx n="50" d="100"/>
        <a:sy n="50" d="100"/>
      </p:scale>
      <p:origin x="0" y="0"/>
    </p:cViewPr>
  </p:sorterViewPr>
  <p:notesViewPr>
    <p:cSldViewPr snapToGrid="0">
      <p:cViewPr varScale="1">
        <p:scale>
          <a:sx n="84" d="100"/>
          <a:sy n="84" d="100"/>
        </p:scale>
        <p:origin x="297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7EBEAC-D373-4ABD-9A82-7C3816742A15}" type="doc">
      <dgm:prSet loTypeId="urn:microsoft.com/office/officeart/2009/3/layout/StepUpProcess" loCatId="process" qsTypeId="urn:microsoft.com/office/officeart/2005/8/quickstyle/3d3" qsCatId="3D" csTypeId="urn:microsoft.com/office/officeart/2005/8/colors/colorful2" csCatId="colorful" phldr="1"/>
      <dgm:spPr/>
      <dgm:t>
        <a:bodyPr/>
        <a:lstStyle/>
        <a:p>
          <a:pPr latinLnBrk="1"/>
          <a:endParaRPr lang="ko-KR" altLang="en-US"/>
        </a:p>
      </dgm:t>
    </dgm:pt>
    <dgm:pt modelId="{F3CFCFE8-91C0-4107-8912-DB5EFEBC6070}">
      <dgm:prSet phldrT="[Text]"/>
      <dgm:spPr/>
      <dgm:t>
        <a:bodyPr/>
        <a:lstStyle/>
        <a:p>
          <a:pPr latinLnBrk="1"/>
          <a:r>
            <a:rPr lang="en-US" altLang="ko-KR" dirty="0"/>
            <a:t>Descriptive</a:t>
          </a:r>
          <a:endParaRPr lang="ko-KR" altLang="en-US" dirty="0"/>
        </a:p>
      </dgm:t>
    </dgm:pt>
    <dgm:pt modelId="{1AD65180-4510-4ECE-9677-7DEE67B501F1}" type="parTrans" cxnId="{892F2B1E-6DDE-458F-888B-8FB9BDADFEA1}">
      <dgm:prSet/>
      <dgm:spPr/>
      <dgm:t>
        <a:bodyPr/>
        <a:lstStyle/>
        <a:p>
          <a:pPr latinLnBrk="1"/>
          <a:endParaRPr lang="ko-KR" altLang="en-US"/>
        </a:p>
      </dgm:t>
    </dgm:pt>
    <dgm:pt modelId="{FC8184F7-DF06-480F-874E-49B33CDDC95A}" type="sibTrans" cxnId="{892F2B1E-6DDE-458F-888B-8FB9BDADFEA1}">
      <dgm:prSet/>
      <dgm:spPr/>
      <dgm:t>
        <a:bodyPr/>
        <a:lstStyle/>
        <a:p>
          <a:pPr latinLnBrk="1"/>
          <a:endParaRPr lang="ko-KR" altLang="en-US"/>
        </a:p>
      </dgm:t>
    </dgm:pt>
    <dgm:pt modelId="{F3BC5BDA-A525-47B5-8AF2-C3AD07891B99}">
      <dgm:prSet phldrT="[Text]"/>
      <dgm:spPr/>
      <dgm:t>
        <a:bodyPr/>
        <a:lstStyle/>
        <a:p>
          <a:pPr latinLnBrk="1"/>
          <a:r>
            <a:rPr lang="en-US" altLang="ko-KR" dirty="0"/>
            <a:t>Explanatory</a:t>
          </a:r>
          <a:endParaRPr lang="ko-KR" altLang="en-US" dirty="0"/>
        </a:p>
      </dgm:t>
    </dgm:pt>
    <dgm:pt modelId="{218F16BB-4E25-4C6A-AF52-855CC5F93E1E}" type="parTrans" cxnId="{DBC1297C-ADBF-496E-BF37-55E9E902B94A}">
      <dgm:prSet/>
      <dgm:spPr/>
      <dgm:t>
        <a:bodyPr/>
        <a:lstStyle/>
        <a:p>
          <a:pPr latinLnBrk="1"/>
          <a:endParaRPr lang="ko-KR" altLang="en-US"/>
        </a:p>
      </dgm:t>
    </dgm:pt>
    <dgm:pt modelId="{B7CE55BE-4A2E-4D80-9BB7-450929B3A924}" type="sibTrans" cxnId="{DBC1297C-ADBF-496E-BF37-55E9E902B94A}">
      <dgm:prSet/>
      <dgm:spPr/>
      <dgm:t>
        <a:bodyPr/>
        <a:lstStyle/>
        <a:p>
          <a:pPr latinLnBrk="1"/>
          <a:endParaRPr lang="ko-KR" altLang="en-US"/>
        </a:p>
      </dgm:t>
    </dgm:pt>
    <dgm:pt modelId="{D1486FE5-1F2D-4306-B7CE-73B298112591}">
      <dgm:prSet phldrT="[Text]"/>
      <dgm:spPr/>
      <dgm:t>
        <a:bodyPr/>
        <a:lstStyle/>
        <a:p>
          <a:pPr latinLnBrk="1"/>
          <a:r>
            <a:rPr lang="en-US" altLang="ko-KR" dirty="0"/>
            <a:t>Predictive</a:t>
          </a:r>
          <a:endParaRPr lang="ko-KR" altLang="en-US" dirty="0"/>
        </a:p>
      </dgm:t>
    </dgm:pt>
    <dgm:pt modelId="{8CF265C1-5D6D-4164-B8F0-03B5593B3836}" type="parTrans" cxnId="{35024D58-8ADF-4685-8718-BD83F8388F19}">
      <dgm:prSet/>
      <dgm:spPr/>
      <dgm:t>
        <a:bodyPr/>
        <a:lstStyle/>
        <a:p>
          <a:pPr latinLnBrk="1"/>
          <a:endParaRPr lang="ko-KR" altLang="en-US"/>
        </a:p>
      </dgm:t>
    </dgm:pt>
    <dgm:pt modelId="{6650474F-7137-4C24-8A98-A3CD7FB8E41D}" type="sibTrans" cxnId="{35024D58-8ADF-4685-8718-BD83F8388F19}">
      <dgm:prSet/>
      <dgm:spPr/>
      <dgm:t>
        <a:bodyPr/>
        <a:lstStyle/>
        <a:p>
          <a:pPr latinLnBrk="1"/>
          <a:endParaRPr lang="ko-KR" altLang="en-US"/>
        </a:p>
      </dgm:t>
    </dgm:pt>
    <dgm:pt modelId="{021FFF01-B119-4CB3-9437-E9AED12D57C2}" type="pres">
      <dgm:prSet presAssocID="{537EBEAC-D373-4ABD-9A82-7C3816742A15}" presName="rootnode" presStyleCnt="0">
        <dgm:presLayoutVars>
          <dgm:chMax/>
          <dgm:chPref/>
          <dgm:dir/>
          <dgm:animLvl val="lvl"/>
        </dgm:presLayoutVars>
      </dgm:prSet>
      <dgm:spPr/>
    </dgm:pt>
    <dgm:pt modelId="{0ED8F916-A5B1-453B-82B6-85644EC8D7E4}" type="pres">
      <dgm:prSet presAssocID="{F3CFCFE8-91C0-4107-8912-DB5EFEBC6070}" presName="composite" presStyleCnt="0"/>
      <dgm:spPr/>
    </dgm:pt>
    <dgm:pt modelId="{B1115901-5C15-4290-91AA-FF0825766231}" type="pres">
      <dgm:prSet presAssocID="{F3CFCFE8-91C0-4107-8912-DB5EFEBC6070}" presName="LShape" presStyleLbl="alignNode1" presStyleIdx="0" presStyleCnt="5"/>
      <dgm:spPr/>
    </dgm:pt>
    <dgm:pt modelId="{36562651-629A-4F32-97BD-01DA028A8C70}" type="pres">
      <dgm:prSet presAssocID="{F3CFCFE8-91C0-4107-8912-DB5EFEBC6070}" presName="ParentText" presStyleLbl="revTx" presStyleIdx="0" presStyleCnt="3">
        <dgm:presLayoutVars>
          <dgm:chMax val="0"/>
          <dgm:chPref val="0"/>
          <dgm:bulletEnabled val="1"/>
        </dgm:presLayoutVars>
      </dgm:prSet>
      <dgm:spPr/>
    </dgm:pt>
    <dgm:pt modelId="{A2258EB1-7378-41DA-9B69-5F3A9FBB3E3F}" type="pres">
      <dgm:prSet presAssocID="{F3CFCFE8-91C0-4107-8912-DB5EFEBC6070}" presName="Triangle" presStyleLbl="alignNode1" presStyleIdx="1" presStyleCnt="5"/>
      <dgm:spPr/>
    </dgm:pt>
    <dgm:pt modelId="{DB2DCFB9-AA09-418F-AFE8-828021B11331}" type="pres">
      <dgm:prSet presAssocID="{FC8184F7-DF06-480F-874E-49B33CDDC95A}" presName="sibTrans" presStyleCnt="0"/>
      <dgm:spPr/>
    </dgm:pt>
    <dgm:pt modelId="{0CDE6A9D-47BB-493E-A83E-EEDD59E201AA}" type="pres">
      <dgm:prSet presAssocID="{FC8184F7-DF06-480F-874E-49B33CDDC95A}" presName="space" presStyleCnt="0"/>
      <dgm:spPr/>
    </dgm:pt>
    <dgm:pt modelId="{FF6BD80A-AE92-4D3B-AA7F-D968B5B8DFD9}" type="pres">
      <dgm:prSet presAssocID="{F3BC5BDA-A525-47B5-8AF2-C3AD07891B99}" presName="composite" presStyleCnt="0"/>
      <dgm:spPr/>
    </dgm:pt>
    <dgm:pt modelId="{9F151034-7701-4D82-8E21-95D7E89CD449}" type="pres">
      <dgm:prSet presAssocID="{F3BC5BDA-A525-47B5-8AF2-C3AD07891B99}" presName="LShape" presStyleLbl="alignNode1" presStyleIdx="2" presStyleCnt="5"/>
      <dgm:spPr/>
    </dgm:pt>
    <dgm:pt modelId="{608E219D-D693-45B4-812B-EF13FB3655EE}" type="pres">
      <dgm:prSet presAssocID="{F3BC5BDA-A525-47B5-8AF2-C3AD07891B99}" presName="ParentText" presStyleLbl="revTx" presStyleIdx="1" presStyleCnt="3">
        <dgm:presLayoutVars>
          <dgm:chMax val="0"/>
          <dgm:chPref val="0"/>
          <dgm:bulletEnabled val="1"/>
        </dgm:presLayoutVars>
      </dgm:prSet>
      <dgm:spPr/>
    </dgm:pt>
    <dgm:pt modelId="{2DEEFB81-81F2-41D4-9EC2-60C2B2A742F0}" type="pres">
      <dgm:prSet presAssocID="{F3BC5BDA-A525-47B5-8AF2-C3AD07891B99}" presName="Triangle" presStyleLbl="alignNode1" presStyleIdx="3" presStyleCnt="5"/>
      <dgm:spPr/>
    </dgm:pt>
    <dgm:pt modelId="{6D188027-8F5F-483E-A083-888C7490E6AE}" type="pres">
      <dgm:prSet presAssocID="{B7CE55BE-4A2E-4D80-9BB7-450929B3A924}" presName="sibTrans" presStyleCnt="0"/>
      <dgm:spPr/>
    </dgm:pt>
    <dgm:pt modelId="{EBB7605E-9BF7-41F1-8E2D-4BA9D9B1435F}" type="pres">
      <dgm:prSet presAssocID="{B7CE55BE-4A2E-4D80-9BB7-450929B3A924}" presName="space" presStyleCnt="0"/>
      <dgm:spPr/>
    </dgm:pt>
    <dgm:pt modelId="{E885B226-962E-4791-8A0B-88D38A7FB679}" type="pres">
      <dgm:prSet presAssocID="{D1486FE5-1F2D-4306-B7CE-73B298112591}" presName="composite" presStyleCnt="0"/>
      <dgm:spPr/>
    </dgm:pt>
    <dgm:pt modelId="{F50D258B-5AB4-472E-8AF7-06EB56C49120}" type="pres">
      <dgm:prSet presAssocID="{D1486FE5-1F2D-4306-B7CE-73B298112591}" presName="LShape" presStyleLbl="alignNode1" presStyleIdx="4" presStyleCnt="5"/>
      <dgm:spPr/>
    </dgm:pt>
    <dgm:pt modelId="{CA89D2C9-DF99-4725-A47F-47FA0646C17F}" type="pres">
      <dgm:prSet presAssocID="{D1486FE5-1F2D-4306-B7CE-73B298112591}" presName="ParentText" presStyleLbl="revTx" presStyleIdx="2" presStyleCnt="3">
        <dgm:presLayoutVars>
          <dgm:chMax val="0"/>
          <dgm:chPref val="0"/>
          <dgm:bulletEnabled val="1"/>
        </dgm:presLayoutVars>
      </dgm:prSet>
      <dgm:spPr/>
    </dgm:pt>
  </dgm:ptLst>
  <dgm:cxnLst>
    <dgm:cxn modelId="{892F2B1E-6DDE-458F-888B-8FB9BDADFEA1}" srcId="{537EBEAC-D373-4ABD-9A82-7C3816742A15}" destId="{F3CFCFE8-91C0-4107-8912-DB5EFEBC6070}" srcOrd="0" destOrd="0" parTransId="{1AD65180-4510-4ECE-9677-7DEE67B501F1}" sibTransId="{FC8184F7-DF06-480F-874E-49B33CDDC95A}"/>
    <dgm:cxn modelId="{FCE24873-8CEE-4885-A227-12A269CC3DEE}" type="presOf" srcId="{D1486FE5-1F2D-4306-B7CE-73B298112591}" destId="{CA89D2C9-DF99-4725-A47F-47FA0646C17F}" srcOrd="0" destOrd="0" presId="urn:microsoft.com/office/officeart/2009/3/layout/StepUpProcess"/>
    <dgm:cxn modelId="{35024D58-8ADF-4685-8718-BD83F8388F19}" srcId="{537EBEAC-D373-4ABD-9A82-7C3816742A15}" destId="{D1486FE5-1F2D-4306-B7CE-73B298112591}" srcOrd="2" destOrd="0" parTransId="{8CF265C1-5D6D-4164-B8F0-03B5593B3836}" sibTransId="{6650474F-7137-4C24-8A98-A3CD7FB8E41D}"/>
    <dgm:cxn modelId="{DBC1297C-ADBF-496E-BF37-55E9E902B94A}" srcId="{537EBEAC-D373-4ABD-9A82-7C3816742A15}" destId="{F3BC5BDA-A525-47B5-8AF2-C3AD07891B99}" srcOrd="1" destOrd="0" parTransId="{218F16BB-4E25-4C6A-AF52-855CC5F93E1E}" sibTransId="{B7CE55BE-4A2E-4D80-9BB7-450929B3A924}"/>
    <dgm:cxn modelId="{7D2CA39A-B76C-4A16-AE7D-B85177EA096F}" type="presOf" srcId="{F3BC5BDA-A525-47B5-8AF2-C3AD07891B99}" destId="{608E219D-D693-45B4-812B-EF13FB3655EE}" srcOrd="0" destOrd="0" presId="urn:microsoft.com/office/officeart/2009/3/layout/StepUpProcess"/>
    <dgm:cxn modelId="{738CBCBE-D175-463B-A382-FC54445C1610}" type="presOf" srcId="{537EBEAC-D373-4ABD-9A82-7C3816742A15}" destId="{021FFF01-B119-4CB3-9437-E9AED12D57C2}" srcOrd="0" destOrd="0" presId="urn:microsoft.com/office/officeart/2009/3/layout/StepUpProcess"/>
    <dgm:cxn modelId="{719FE7FC-FFBF-48A9-A1AB-20B0440620BF}" type="presOf" srcId="{F3CFCFE8-91C0-4107-8912-DB5EFEBC6070}" destId="{36562651-629A-4F32-97BD-01DA028A8C70}" srcOrd="0" destOrd="0" presId="urn:microsoft.com/office/officeart/2009/3/layout/StepUpProcess"/>
    <dgm:cxn modelId="{CCB5271B-8093-4105-A193-74481D163064}" type="presParOf" srcId="{021FFF01-B119-4CB3-9437-E9AED12D57C2}" destId="{0ED8F916-A5B1-453B-82B6-85644EC8D7E4}" srcOrd="0" destOrd="0" presId="urn:microsoft.com/office/officeart/2009/3/layout/StepUpProcess"/>
    <dgm:cxn modelId="{1D2B3A25-ABDA-4D88-A4F0-31840D46BF0A}" type="presParOf" srcId="{0ED8F916-A5B1-453B-82B6-85644EC8D7E4}" destId="{B1115901-5C15-4290-91AA-FF0825766231}" srcOrd="0" destOrd="0" presId="urn:microsoft.com/office/officeart/2009/3/layout/StepUpProcess"/>
    <dgm:cxn modelId="{5961DE36-9671-4B5A-B6D5-E0ACBE68FE22}" type="presParOf" srcId="{0ED8F916-A5B1-453B-82B6-85644EC8D7E4}" destId="{36562651-629A-4F32-97BD-01DA028A8C70}" srcOrd="1" destOrd="0" presId="urn:microsoft.com/office/officeart/2009/3/layout/StepUpProcess"/>
    <dgm:cxn modelId="{DA2B6329-ADF7-4B5C-A462-4D2CA0374BF0}" type="presParOf" srcId="{0ED8F916-A5B1-453B-82B6-85644EC8D7E4}" destId="{A2258EB1-7378-41DA-9B69-5F3A9FBB3E3F}" srcOrd="2" destOrd="0" presId="urn:microsoft.com/office/officeart/2009/3/layout/StepUpProcess"/>
    <dgm:cxn modelId="{856DB9CA-0C40-4770-BE99-351FC5220C86}" type="presParOf" srcId="{021FFF01-B119-4CB3-9437-E9AED12D57C2}" destId="{DB2DCFB9-AA09-418F-AFE8-828021B11331}" srcOrd="1" destOrd="0" presId="urn:microsoft.com/office/officeart/2009/3/layout/StepUpProcess"/>
    <dgm:cxn modelId="{756A430A-BE15-44B4-A8CB-B896285049B3}" type="presParOf" srcId="{DB2DCFB9-AA09-418F-AFE8-828021B11331}" destId="{0CDE6A9D-47BB-493E-A83E-EEDD59E201AA}" srcOrd="0" destOrd="0" presId="urn:microsoft.com/office/officeart/2009/3/layout/StepUpProcess"/>
    <dgm:cxn modelId="{E6B12062-1EDF-4250-A4BB-8DCA5F704920}" type="presParOf" srcId="{021FFF01-B119-4CB3-9437-E9AED12D57C2}" destId="{FF6BD80A-AE92-4D3B-AA7F-D968B5B8DFD9}" srcOrd="2" destOrd="0" presId="urn:microsoft.com/office/officeart/2009/3/layout/StepUpProcess"/>
    <dgm:cxn modelId="{6C06813B-D226-46DE-B269-9460D769BF80}" type="presParOf" srcId="{FF6BD80A-AE92-4D3B-AA7F-D968B5B8DFD9}" destId="{9F151034-7701-4D82-8E21-95D7E89CD449}" srcOrd="0" destOrd="0" presId="urn:microsoft.com/office/officeart/2009/3/layout/StepUpProcess"/>
    <dgm:cxn modelId="{F055D9ED-E5EA-4678-8690-F5DB60891F65}" type="presParOf" srcId="{FF6BD80A-AE92-4D3B-AA7F-D968B5B8DFD9}" destId="{608E219D-D693-45B4-812B-EF13FB3655EE}" srcOrd="1" destOrd="0" presId="urn:microsoft.com/office/officeart/2009/3/layout/StepUpProcess"/>
    <dgm:cxn modelId="{8E6B020B-39BD-46D5-8C96-23F2AA4153F6}" type="presParOf" srcId="{FF6BD80A-AE92-4D3B-AA7F-D968B5B8DFD9}" destId="{2DEEFB81-81F2-41D4-9EC2-60C2B2A742F0}" srcOrd="2" destOrd="0" presId="urn:microsoft.com/office/officeart/2009/3/layout/StepUpProcess"/>
    <dgm:cxn modelId="{E02A1CA7-2B26-49AA-AD92-4BB6A91F7275}" type="presParOf" srcId="{021FFF01-B119-4CB3-9437-E9AED12D57C2}" destId="{6D188027-8F5F-483E-A083-888C7490E6AE}" srcOrd="3" destOrd="0" presId="urn:microsoft.com/office/officeart/2009/3/layout/StepUpProcess"/>
    <dgm:cxn modelId="{18DEC354-693E-425A-895B-5E7067266120}" type="presParOf" srcId="{6D188027-8F5F-483E-A083-888C7490E6AE}" destId="{EBB7605E-9BF7-41F1-8E2D-4BA9D9B1435F}" srcOrd="0" destOrd="0" presId="urn:microsoft.com/office/officeart/2009/3/layout/StepUpProcess"/>
    <dgm:cxn modelId="{2CD482A6-6CFE-4B41-B47A-CCA9A941B4B5}" type="presParOf" srcId="{021FFF01-B119-4CB3-9437-E9AED12D57C2}" destId="{E885B226-962E-4791-8A0B-88D38A7FB679}" srcOrd="4" destOrd="0" presId="urn:microsoft.com/office/officeart/2009/3/layout/StepUpProcess"/>
    <dgm:cxn modelId="{F82B2BF3-C8B2-4A86-916B-E31A76C5B9E1}" type="presParOf" srcId="{E885B226-962E-4791-8A0B-88D38A7FB679}" destId="{F50D258B-5AB4-472E-8AF7-06EB56C49120}" srcOrd="0" destOrd="0" presId="urn:microsoft.com/office/officeart/2009/3/layout/StepUpProcess"/>
    <dgm:cxn modelId="{D2ECFE83-C374-4F7B-B628-98C0DB5A27BD}" type="presParOf" srcId="{E885B226-962E-4791-8A0B-88D38A7FB679}" destId="{CA89D2C9-DF99-4725-A47F-47FA0646C17F}"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15901-5C15-4290-91AA-FF0825766231}">
      <dsp:nvSpPr>
        <dsp:cNvPr id="0" name=""/>
        <dsp:cNvSpPr/>
      </dsp:nvSpPr>
      <dsp:spPr>
        <a:xfrm rot="5400000">
          <a:off x="1149829" y="941717"/>
          <a:ext cx="1624972" cy="2703917"/>
        </a:xfrm>
        <a:prstGeom prst="corner">
          <a:avLst>
            <a:gd name="adj1" fmla="val 16120"/>
            <a:gd name="adj2" fmla="val 1611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36562651-629A-4F32-97BD-01DA028A8C70}">
      <dsp:nvSpPr>
        <dsp:cNvPr id="0" name=""/>
        <dsp:cNvSpPr/>
      </dsp:nvSpPr>
      <dsp:spPr>
        <a:xfrm>
          <a:off x="878580" y="1749606"/>
          <a:ext cx="2441112" cy="2139777"/>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latinLnBrk="1">
            <a:lnSpc>
              <a:spcPct val="90000"/>
            </a:lnSpc>
            <a:spcBef>
              <a:spcPct val="0"/>
            </a:spcBef>
            <a:spcAft>
              <a:spcPct val="35000"/>
            </a:spcAft>
            <a:buNone/>
          </a:pPr>
          <a:r>
            <a:rPr lang="en-US" altLang="ko-KR" sz="3200" kern="1200" dirty="0"/>
            <a:t>Descriptive</a:t>
          </a:r>
          <a:endParaRPr lang="ko-KR" altLang="en-US" sz="3200" kern="1200" dirty="0"/>
        </a:p>
      </dsp:txBody>
      <dsp:txXfrm>
        <a:off x="878580" y="1749606"/>
        <a:ext cx="2441112" cy="2139777"/>
      </dsp:txXfrm>
    </dsp:sp>
    <dsp:sp modelId="{A2258EB1-7378-41DA-9B69-5F3A9FBB3E3F}">
      <dsp:nvSpPr>
        <dsp:cNvPr id="0" name=""/>
        <dsp:cNvSpPr/>
      </dsp:nvSpPr>
      <dsp:spPr>
        <a:xfrm>
          <a:off x="2859105" y="742652"/>
          <a:ext cx="460587" cy="460587"/>
        </a:xfrm>
        <a:prstGeom prst="triangle">
          <a:avLst>
            <a:gd name="adj" fmla="val 100000"/>
          </a:avLst>
        </a:prstGeom>
        <a:solidFill>
          <a:schemeClr val="accent2">
            <a:hueOff val="2167613"/>
            <a:satOff val="-14880"/>
            <a:lumOff val="24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F151034-7701-4D82-8E21-95D7E89CD449}">
      <dsp:nvSpPr>
        <dsp:cNvPr id="0" name=""/>
        <dsp:cNvSpPr/>
      </dsp:nvSpPr>
      <dsp:spPr>
        <a:xfrm rot="5400000">
          <a:off x="4138227" y="202235"/>
          <a:ext cx="1624972" cy="2703917"/>
        </a:xfrm>
        <a:prstGeom prst="corner">
          <a:avLst>
            <a:gd name="adj1" fmla="val 16120"/>
            <a:gd name="adj2" fmla="val 16110"/>
          </a:avLst>
        </a:prstGeom>
        <a:solidFill>
          <a:schemeClr val="accent2">
            <a:hueOff val="4335225"/>
            <a:satOff val="-29760"/>
            <a:lumOff val="49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08E219D-D693-45B4-812B-EF13FB3655EE}">
      <dsp:nvSpPr>
        <dsp:cNvPr id="0" name=""/>
        <dsp:cNvSpPr/>
      </dsp:nvSpPr>
      <dsp:spPr>
        <a:xfrm>
          <a:off x="3866979" y="1010124"/>
          <a:ext cx="2441112" cy="2139777"/>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latinLnBrk="1">
            <a:lnSpc>
              <a:spcPct val="90000"/>
            </a:lnSpc>
            <a:spcBef>
              <a:spcPct val="0"/>
            </a:spcBef>
            <a:spcAft>
              <a:spcPct val="35000"/>
            </a:spcAft>
            <a:buNone/>
          </a:pPr>
          <a:r>
            <a:rPr lang="en-US" altLang="ko-KR" sz="3200" kern="1200" dirty="0"/>
            <a:t>Explanatory</a:t>
          </a:r>
          <a:endParaRPr lang="ko-KR" altLang="en-US" sz="3200" kern="1200" dirty="0"/>
        </a:p>
      </dsp:txBody>
      <dsp:txXfrm>
        <a:off x="3866979" y="1010124"/>
        <a:ext cx="2441112" cy="2139777"/>
      </dsp:txXfrm>
    </dsp:sp>
    <dsp:sp modelId="{2DEEFB81-81F2-41D4-9EC2-60C2B2A742F0}">
      <dsp:nvSpPr>
        <dsp:cNvPr id="0" name=""/>
        <dsp:cNvSpPr/>
      </dsp:nvSpPr>
      <dsp:spPr>
        <a:xfrm>
          <a:off x="5847504" y="3170"/>
          <a:ext cx="460587" cy="460587"/>
        </a:xfrm>
        <a:prstGeom prst="triangle">
          <a:avLst>
            <a:gd name="adj" fmla="val 100000"/>
          </a:avLst>
        </a:prstGeom>
        <a:solidFill>
          <a:schemeClr val="accent2">
            <a:hueOff val="6502838"/>
            <a:satOff val="-44640"/>
            <a:lumOff val="73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50D258B-5AB4-472E-8AF7-06EB56C49120}">
      <dsp:nvSpPr>
        <dsp:cNvPr id="0" name=""/>
        <dsp:cNvSpPr/>
      </dsp:nvSpPr>
      <dsp:spPr>
        <a:xfrm rot="5400000">
          <a:off x="7126625" y="-537246"/>
          <a:ext cx="1624972" cy="2703917"/>
        </a:xfrm>
        <a:prstGeom prst="corner">
          <a:avLst>
            <a:gd name="adj1" fmla="val 16120"/>
            <a:gd name="adj2" fmla="val 16110"/>
          </a:avLst>
        </a:prstGeom>
        <a:solidFill>
          <a:schemeClr val="accent2">
            <a:hueOff val="8670450"/>
            <a:satOff val="-59520"/>
            <a:lumOff val="98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CA89D2C9-DF99-4725-A47F-47FA0646C17F}">
      <dsp:nvSpPr>
        <dsp:cNvPr id="0" name=""/>
        <dsp:cNvSpPr/>
      </dsp:nvSpPr>
      <dsp:spPr>
        <a:xfrm>
          <a:off x="6855377" y="270642"/>
          <a:ext cx="2441112" cy="2139777"/>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latinLnBrk="1">
            <a:lnSpc>
              <a:spcPct val="90000"/>
            </a:lnSpc>
            <a:spcBef>
              <a:spcPct val="0"/>
            </a:spcBef>
            <a:spcAft>
              <a:spcPct val="35000"/>
            </a:spcAft>
            <a:buNone/>
          </a:pPr>
          <a:r>
            <a:rPr lang="en-US" altLang="ko-KR" sz="3200" kern="1200" dirty="0"/>
            <a:t>Predictive</a:t>
          </a:r>
          <a:endParaRPr lang="ko-KR" altLang="en-US" sz="3200" kern="1200" dirty="0"/>
        </a:p>
      </dsp:txBody>
      <dsp:txXfrm>
        <a:off x="6855377" y="270642"/>
        <a:ext cx="2441112" cy="2139777"/>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heme" Target="../theme/theme3.xml"/><Relationship Id="rId5" Type="http://schemas.openxmlformats.org/officeDocument/2006/relationships/tags" Target="../tags/tag87.xml"/><Relationship Id="rId4" Type="http://schemas.openxmlformats.org/officeDocument/2006/relationships/tags" Target="../tags/tag8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EA5244-BC3A-7A4D-B9E6-B928720290E5}"/>
              </a:ext>
            </a:extLst>
          </p:cNvPr>
          <p:cNvSpPr>
            <a:spLocks noGrp="1"/>
          </p:cNvSpPr>
          <p:nvPr>
            <p:ph type="hdr" sz="quarter"/>
            <p:custDataLst>
              <p:tags r:id="rId2"/>
            </p:custDataLst>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25B08D4-33FD-AB4E-971F-C23E61AE9245}"/>
              </a:ext>
            </a:extLst>
          </p:cNvPr>
          <p:cNvSpPr>
            <a:spLocks noGrp="1"/>
          </p:cNvSpPr>
          <p:nvPr>
            <p:ph type="dt" sz="quarter" idx="1"/>
            <p:custDataLst>
              <p:tags r:id="rId3"/>
            </p:custDataLst>
          </p:nvPr>
        </p:nvSpPr>
        <p:spPr>
          <a:xfrm>
            <a:off x="3884613" y="0"/>
            <a:ext cx="2971800" cy="458788"/>
          </a:xfrm>
          <a:prstGeom prst="rect">
            <a:avLst/>
          </a:prstGeom>
        </p:spPr>
        <p:txBody>
          <a:bodyPr vert="horz" lIns="91440" tIns="45720" rIns="91440" bIns="45720" rtlCol="0"/>
          <a:lstStyle>
            <a:lvl1pPr algn="r">
              <a:defRPr sz="1200"/>
            </a:lvl1pPr>
          </a:lstStyle>
          <a:p>
            <a:fld id="{825AF858-5770-7E43-B229-4BE69154086B}" type="datetime1">
              <a:rPr lang="en-IN" smtClean="0"/>
              <a:t>07-02-2020</a:t>
            </a:fld>
            <a:endParaRPr lang="en-US"/>
          </a:p>
        </p:txBody>
      </p:sp>
      <p:sp>
        <p:nvSpPr>
          <p:cNvPr id="4" name="Footer Placeholder 3">
            <a:extLst>
              <a:ext uri="{FF2B5EF4-FFF2-40B4-BE49-F238E27FC236}">
                <a16:creationId xmlns:a16="http://schemas.microsoft.com/office/drawing/2014/main" id="{65A749FB-11A2-4844-A3E2-6409BDCA471F}"/>
              </a:ext>
            </a:extLst>
          </p:cNvPr>
          <p:cNvSpPr>
            <a:spLocks noGrp="1"/>
          </p:cNvSpPr>
          <p:nvPr>
            <p:ph type="ftr" sz="quarter" idx="2"/>
            <p:custDataLst>
              <p:tags r:id="rId4"/>
            </p:custDataLst>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DE54BFF-84E0-DD4D-AA95-900041189588}"/>
              </a:ext>
            </a:extLst>
          </p:cNvPr>
          <p:cNvSpPr>
            <a:spLocks noGrp="1"/>
          </p:cNvSpPr>
          <p:nvPr>
            <p:ph type="sldNum" sz="quarter" idx="3"/>
            <p:custDataLst>
              <p:tags r:id="rId5"/>
            </p:custDataLst>
          </p:nvPr>
        </p:nvSpPr>
        <p:spPr>
          <a:xfrm>
            <a:off x="3884613" y="8685213"/>
            <a:ext cx="2971800" cy="458787"/>
          </a:xfrm>
          <a:prstGeom prst="rect">
            <a:avLst/>
          </a:prstGeom>
        </p:spPr>
        <p:txBody>
          <a:bodyPr vert="horz" lIns="91440" tIns="45720" rIns="91440" bIns="45720" rtlCol="0" anchor="b"/>
          <a:lstStyle>
            <a:lvl1pPr algn="r">
              <a:defRPr sz="1200"/>
            </a:lvl1pPr>
          </a:lstStyle>
          <a:p>
            <a:fld id="{9363F28C-7873-F94D-89B6-7E3636EF7574}" type="slidenum">
              <a:rPr lang="en-US" smtClean="0"/>
              <a:t>‹#›</a:t>
            </a:fld>
            <a:endParaRPr lang="en-US"/>
          </a:p>
        </p:txBody>
      </p:sp>
    </p:spTree>
    <p:extLst>
      <p:ext uri="{BB962C8B-B14F-4D97-AF65-F5344CB8AC3E}">
        <p14:creationId xmlns:p14="http://schemas.microsoft.com/office/powerpoint/2010/main" val="52426506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3" Type="http://schemas.openxmlformats.org/officeDocument/2006/relationships/tags" Target="../tags/tag79.xml"/><Relationship Id="rId7" Type="http://schemas.openxmlformats.org/officeDocument/2006/relationships/tags" Target="../tags/tag83.xml"/><Relationship Id="rId2" Type="http://schemas.openxmlformats.org/officeDocument/2006/relationships/tags" Target="../tags/tag78.xml"/><Relationship Id="rId1" Type="http://schemas.openxmlformats.org/officeDocument/2006/relationships/theme" Target="../theme/theme2.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custDataLst>
              <p:tags r:id="rId2"/>
            </p:custDataLst>
          </p:nvPr>
        </p:nvSpPr>
        <p:spPr>
          <a:xfrm>
            <a:off x="0" y="0"/>
            <a:ext cx="2971800" cy="458788"/>
          </a:xfrm>
          <a:prstGeom prst="rect">
            <a:avLst/>
          </a:prstGeom>
        </p:spPr>
        <p:txBody>
          <a:bodyPr vert="horz" lIns="91440" tIns="45720" rIns="91440" bIns="45720" rtlCol="0"/>
          <a:lstStyle>
            <a:lvl1pPr algn="l">
              <a:defRPr sz="1200">
                <a:latin typeface="Oracle Sans" panose="020B0503020204020204" pitchFamily="34" charset="0"/>
                <a:cs typeface="Oracle Sans" panose="020B0503020204020204" pitchFamily="34" charset="0"/>
              </a:defRPr>
            </a:lvl1pPr>
          </a:lstStyle>
          <a:p>
            <a:endParaRPr lang="en-US"/>
          </a:p>
        </p:txBody>
      </p:sp>
      <p:sp>
        <p:nvSpPr>
          <p:cNvPr id="3" name="Date Placeholder 2"/>
          <p:cNvSpPr>
            <a:spLocks noGrp="1"/>
          </p:cNvSpPr>
          <p:nvPr>
            <p:ph type="dt" idx="1"/>
            <p:custDataLst>
              <p:tags r:id="rId3"/>
            </p:custDataLst>
          </p:nvPr>
        </p:nvSpPr>
        <p:spPr>
          <a:xfrm>
            <a:off x="3884613" y="0"/>
            <a:ext cx="2971800" cy="458788"/>
          </a:xfrm>
          <a:prstGeom prst="rect">
            <a:avLst/>
          </a:prstGeom>
        </p:spPr>
        <p:txBody>
          <a:bodyPr vert="horz" lIns="91440" tIns="45720" rIns="91440" bIns="45720" rtlCol="0"/>
          <a:lstStyle>
            <a:lvl1pPr algn="r">
              <a:defRPr sz="1200">
                <a:latin typeface="Oracle Sans" panose="020B0503020204020204" pitchFamily="34" charset="0"/>
                <a:cs typeface="Oracle Sans" panose="020B0503020204020204" pitchFamily="34" charset="0"/>
              </a:defRPr>
            </a:lvl1pPr>
          </a:lstStyle>
          <a:p>
            <a:fld id="{BB6655E9-36E1-7545-A870-0D516D75FB06}" type="datetime1">
              <a:rPr lang="en-IN" smtClean="0"/>
              <a:t>07-02-2020</a:t>
            </a:fld>
            <a:endParaRPr lang="en-US"/>
          </a:p>
        </p:txBody>
      </p:sp>
      <p:sp>
        <p:nvSpPr>
          <p:cNvPr id="4" name="Slide Image Placeholder 3"/>
          <p:cNvSpPr>
            <a:spLocks noGrp="1" noRot="1" noChangeAspect="1"/>
          </p:cNvSpPr>
          <p:nvPr>
            <p:ph type="sldImg" idx="2"/>
            <p:custDataLst>
              <p:tags r:id="rId4"/>
            </p:custDataLst>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custDataLst>
              <p:tags r:id="rId5"/>
            </p:custDataLst>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custDataLst>
              <p:tags r:id="rId6"/>
            </p:custDataLst>
          </p:nvPr>
        </p:nvSpPr>
        <p:spPr>
          <a:xfrm>
            <a:off x="0" y="8685213"/>
            <a:ext cx="2971800" cy="458787"/>
          </a:xfrm>
          <a:prstGeom prst="rect">
            <a:avLst/>
          </a:prstGeom>
        </p:spPr>
        <p:txBody>
          <a:bodyPr vert="horz" lIns="91440" tIns="45720" rIns="91440" bIns="45720" rtlCol="0" anchor="b"/>
          <a:lstStyle>
            <a:lvl1pPr algn="l">
              <a:defRPr sz="1200">
                <a:latin typeface="Oracle Sans" panose="020B0503020204020204" pitchFamily="34" charset="0"/>
                <a:cs typeface="Oracle Sans" panose="020B0503020204020204" pitchFamily="34" charset="0"/>
              </a:defRPr>
            </a:lvl1pPr>
          </a:lstStyle>
          <a:p>
            <a:endParaRPr lang="en-US"/>
          </a:p>
        </p:txBody>
      </p:sp>
      <p:sp>
        <p:nvSpPr>
          <p:cNvPr id="7" name="Slide Number Placeholder 6"/>
          <p:cNvSpPr>
            <a:spLocks noGrp="1"/>
          </p:cNvSpPr>
          <p:nvPr>
            <p:ph type="sldNum" sz="quarter" idx="5"/>
            <p:custDataLst>
              <p:tags r:id="rId7"/>
            </p:custDataLst>
          </p:nvPr>
        </p:nvSpPr>
        <p:spPr>
          <a:xfrm>
            <a:off x="3884613" y="8685213"/>
            <a:ext cx="2971800" cy="458787"/>
          </a:xfrm>
          <a:prstGeom prst="rect">
            <a:avLst/>
          </a:prstGeom>
        </p:spPr>
        <p:txBody>
          <a:bodyPr vert="horz" lIns="91440" tIns="45720" rIns="91440" bIns="45720" rtlCol="0" anchor="b"/>
          <a:lstStyle>
            <a:lvl1pPr algn="r">
              <a:defRPr sz="1200">
                <a:latin typeface="Oracle Sans" panose="020B0503020204020204" pitchFamily="34" charset="0"/>
                <a:cs typeface="Oracle Sans" panose="020B0503020204020204" pitchFamily="34" charset="0"/>
              </a:defRPr>
            </a:lvl1pPr>
          </a:lstStyle>
          <a:p>
            <a:fld id="{DACC16FB-9D68-C74B-AABD-CDFC2ED74F24}" type="slidenum">
              <a:rPr lang="en-US" smtClean="0"/>
              <a:t>‹#›</a:t>
            </a:fld>
            <a:endParaRPr lang="en-US"/>
          </a:p>
        </p:txBody>
      </p:sp>
    </p:spTree>
    <p:extLst>
      <p:ext uri="{BB962C8B-B14F-4D97-AF65-F5344CB8AC3E}">
        <p14:creationId xmlns:p14="http://schemas.microsoft.com/office/powerpoint/2010/main" val="1952888429"/>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Oracle Sans" panose="020B0503020204020204" pitchFamily="34" charset="0"/>
        <a:ea typeface="+mn-ea"/>
        <a:cs typeface="Oracle Sans" panose="020B0503020204020204" pitchFamily="34" charset="0"/>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slide" Target="../slides/slide1.xml"/><Relationship Id="rId5" Type="http://schemas.openxmlformats.org/officeDocument/2006/relationships/notesMaster" Target="../notesMasters/notesMaster1.xml"/><Relationship Id="rId4" Type="http://schemas.openxmlformats.org/officeDocument/2006/relationships/tags" Target="../tags/tag96.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tags" Target="../tags/tag102.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idx="1"/>
            <p:custDataLst>
              <p:tags r:id="rId1"/>
            </p:custDataLst>
          </p:nvPr>
        </p:nvSpPr>
        <p:spPr/>
        <p:txBody>
          <a:bodyPr/>
          <a:lstStyle/>
          <a:p>
            <a:fld id="{BF005604-3FC5-3447-8D87-89697951E3B8}" type="datetime1">
              <a:rPr lang="en-IN" smtClean="0"/>
              <a:t>07-02-2020</a:t>
            </a:fld>
            <a:endParaRPr lang="en-US"/>
          </a:p>
        </p:txBody>
      </p:sp>
      <p:sp>
        <p:nvSpPr>
          <p:cNvPr id="5" name="Footer Placeholder 4"/>
          <p:cNvSpPr>
            <a:spLocks noGrp="1"/>
          </p:cNvSpPr>
          <p:nvPr>
            <p:ph type="ftr" sz="quarter" idx="4"/>
            <p:custDataLst>
              <p:tags r:id="rId2"/>
            </p:custDataLst>
          </p:nvPr>
        </p:nvSpPr>
        <p:spPr/>
        <p:txBody>
          <a:bodyPr/>
          <a:lstStyle/>
          <a:p>
            <a:endParaRPr lang="en-US"/>
          </a:p>
        </p:txBody>
      </p:sp>
      <p:sp>
        <p:nvSpPr>
          <p:cNvPr id="6" name="Slide Number Placeholder 5"/>
          <p:cNvSpPr>
            <a:spLocks noGrp="1"/>
          </p:cNvSpPr>
          <p:nvPr>
            <p:ph type="sldNum" sz="quarter" idx="5"/>
            <p:custDataLst>
              <p:tags r:id="rId3"/>
            </p:custDataLst>
          </p:nvPr>
        </p:nvSpPr>
        <p:spPr/>
        <p:txBody>
          <a:bodyPr/>
          <a:lstStyle/>
          <a:p>
            <a:fld id="{DACC16FB-9D68-C74B-AABD-CDFC2ED74F24}" type="slidenum">
              <a:rPr lang="en-US" smtClean="0"/>
              <a:t>1</a:t>
            </a:fld>
            <a:endParaRPr lang="en-US"/>
          </a:p>
        </p:txBody>
      </p:sp>
      <p:sp>
        <p:nvSpPr>
          <p:cNvPr id="10" name="Slide Image Placeholder 9">
            <a:extLst>
              <a:ext uri="{FF2B5EF4-FFF2-40B4-BE49-F238E27FC236}">
                <a16:creationId xmlns:a16="http://schemas.microsoft.com/office/drawing/2014/main" id="{5B7DAB0C-F30A-4362-A18E-FD7565D0B6B9}"/>
              </a:ext>
            </a:extLst>
          </p:cNvPr>
          <p:cNvSpPr>
            <a:spLocks noGrp="1" noRot="1" noChangeAspect="1"/>
          </p:cNvSpPr>
          <p:nvPr>
            <p:ph type="sldImg"/>
            <p:custDataLst>
              <p:tags r:id="rId4"/>
            </p:custDataLst>
          </p:nvPr>
        </p:nvSpPr>
        <p:spPr/>
      </p:sp>
    </p:spTree>
    <p:extLst>
      <p:ext uri="{BB962C8B-B14F-4D97-AF65-F5344CB8AC3E}">
        <p14:creationId xmlns:p14="http://schemas.microsoft.com/office/powerpoint/2010/main" val="3787176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 typeface="Arial" panose="020B0604020202020204" pitchFamily="34" charset="0"/>
              <a:buChar char="•"/>
            </a:pPr>
            <a:r>
              <a:rPr lang="en-US" altLang="ko-KR" dirty="0"/>
              <a:t>OAC</a:t>
            </a:r>
            <a:r>
              <a:rPr lang="ko-KR" altLang="en-US" dirty="0"/>
              <a:t>의 소개이다</a:t>
            </a:r>
            <a:r>
              <a:rPr lang="en-US" altLang="ko-KR" dirty="0"/>
              <a:t>. </a:t>
            </a:r>
            <a:r>
              <a:rPr lang="ko-KR" altLang="en-US" dirty="0"/>
              <a:t>간단히 소개하되 다시 한번 앞서 전체 플랫폼 포트폴리오로 비추어볼 때 </a:t>
            </a:r>
            <a:r>
              <a:rPr lang="en-US" altLang="ko-KR" dirty="0"/>
              <a:t>OAC</a:t>
            </a:r>
            <a:r>
              <a:rPr lang="ko-KR" altLang="en-US" dirty="0"/>
              <a:t>가 일반 현업을 위한 </a:t>
            </a:r>
            <a:r>
              <a:rPr lang="en-US" altLang="ko-KR" dirty="0"/>
              <a:t>tool</a:t>
            </a:r>
            <a:r>
              <a:rPr lang="ko-KR" altLang="en-US" dirty="0"/>
              <a:t>임을 강조한다</a:t>
            </a:r>
            <a:r>
              <a:rPr lang="en-US" altLang="ko-KR" dirty="0"/>
              <a:t>.</a:t>
            </a:r>
            <a:endParaRPr lang="ko-KR" altLang="en-US" dirty="0"/>
          </a:p>
        </p:txBody>
      </p:sp>
      <p:sp>
        <p:nvSpPr>
          <p:cNvPr id="4" name="날짜 개체 틀 3"/>
          <p:cNvSpPr>
            <a:spLocks noGrp="1"/>
          </p:cNvSpPr>
          <p:nvPr>
            <p:ph type="dt" idx="1"/>
          </p:nvPr>
        </p:nvSpPr>
        <p:spPr/>
        <p:txBody>
          <a:bodyPr/>
          <a:lstStyle/>
          <a:p>
            <a:fld id="{BB6655E9-36E1-7545-A870-0D516D75FB06}" type="datetime1">
              <a:rPr lang="en-IN" smtClean="0"/>
              <a:t>07-02-2020</a:t>
            </a:fld>
            <a:endParaRPr lang="en-US"/>
          </a:p>
        </p:txBody>
      </p:sp>
      <p:sp>
        <p:nvSpPr>
          <p:cNvPr id="5" name="바닥글 개체 틀 4"/>
          <p:cNvSpPr>
            <a:spLocks noGrp="1"/>
          </p:cNvSpPr>
          <p:nvPr>
            <p:ph type="ftr" sz="quarter" idx="4"/>
          </p:nvPr>
        </p:nvSpPr>
        <p:spPr/>
        <p:txBody>
          <a:bodyPr/>
          <a:lstStyle/>
          <a:p>
            <a:endParaRPr lang="en-US"/>
          </a:p>
        </p:txBody>
      </p:sp>
      <p:sp>
        <p:nvSpPr>
          <p:cNvPr id="6" name="슬라이드 번호 개체 틀 5"/>
          <p:cNvSpPr>
            <a:spLocks noGrp="1"/>
          </p:cNvSpPr>
          <p:nvPr>
            <p:ph type="sldNum" sz="quarter" idx="5"/>
          </p:nvPr>
        </p:nvSpPr>
        <p:spPr/>
        <p:txBody>
          <a:bodyPr/>
          <a:lstStyle/>
          <a:p>
            <a:fld id="{DACC16FB-9D68-C74B-AABD-CDFC2ED74F24}" type="slidenum">
              <a:rPr lang="en-US" smtClean="0"/>
              <a:t>10</a:t>
            </a:fld>
            <a:endParaRPr lang="en-US"/>
          </a:p>
        </p:txBody>
      </p:sp>
    </p:spTree>
    <p:extLst>
      <p:ext uri="{BB962C8B-B14F-4D97-AF65-F5344CB8AC3E}">
        <p14:creationId xmlns:p14="http://schemas.microsoft.com/office/powerpoint/2010/main" val="2255220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 typeface="Arial" panose="020B0604020202020204" pitchFamily="34" charset="0"/>
              <a:buChar char="•"/>
            </a:pPr>
            <a:r>
              <a:rPr lang="en-US" altLang="ko-KR" dirty="0"/>
              <a:t>OAC</a:t>
            </a:r>
            <a:r>
              <a:rPr lang="ko-KR" altLang="en-US" dirty="0"/>
              <a:t>와 같은 </a:t>
            </a:r>
            <a:r>
              <a:rPr lang="en-US" altLang="ko-KR" dirty="0"/>
              <a:t>GUI </a:t>
            </a:r>
            <a:r>
              <a:rPr lang="ko-KR" altLang="en-US" dirty="0"/>
              <a:t>툴의 기능은 따로 설명할 것이 없다</a:t>
            </a:r>
            <a:r>
              <a:rPr lang="en-US" altLang="ko-KR" dirty="0"/>
              <a:t>. </a:t>
            </a:r>
            <a:r>
              <a:rPr lang="ko-KR" altLang="en-US" dirty="0"/>
              <a:t>해보면 되는 것이고</a:t>
            </a:r>
            <a:r>
              <a:rPr lang="en-US" altLang="ko-KR" dirty="0"/>
              <a:t>, </a:t>
            </a:r>
            <a:r>
              <a:rPr lang="ko-KR" altLang="en-US" dirty="0"/>
              <a:t>또 실제로 </a:t>
            </a:r>
            <a:r>
              <a:rPr lang="en-US" altLang="ko-KR" dirty="0"/>
              <a:t>hands-on</a:t>
            </a:r>
            <a:r>
              <a:rPr lang="ko-KR" altLang="en-US" dirty="0"/>
              <a:t>을 할 것이므로</a:t>
            </a:r>
            <a:r>
              <a:rPr lang="en-US" altLang="ko-KR" dirty="0"/>
              <a:t>. </a:t>
            </a:r>
            <a:r>
              <a:rPr lang="ko-KR" altLang="en-US" dirty="0"/>
              <a:t>다만 </a:t>
            </a:r>
            <a:r>
              <a:rPr lang="en-US" altLang="ko-KR" dirty="0"/>
              <a:t>OAC</a:t>
            </a:r>
            <a:r>
              <a:rPr lang="ko-KR" altLang="en-US" dirty="0"/>
              <a:t>에서 어떤 작업을 하게 될 것인지는 설명해 주면 좋으므로 이와 같은 틀을 사용해 보았다</a:t>
            </a:r>
            <a:r>
              <a:rPr lang="en-US" altLang="ko-KR" dirty="0"/>
              <a:t>. </a:t>
            </a:r>
          </a:p>
          <a:p>
            <a:pPr marL="628650" lvl="1" indent="-171450">
              <a:buFont typeface="Arial" panose="020B0604020202020204" pitchFamily="34" charset="0"/>
              <a:buChar char="•"/>
            </a:pPr>
            <a:r>
              <a:rPr lang="ko-KR" altLang="en-US" dirty="0"/>
              <a:t>분석 업무에 세가지 유형이 있음을 설명하고</a:t>
            </a:r>
            <a:r>
              <a:rPr lang="en-US" altLang="ko-KR" dirty="0"/>
              <a:t>, </a:t>
            </a:r>
            <a:r>
              <a:rPr lang="ko-KR" altLang="en-US" dirty="0"/>
              <a:t>시각화와 머신 러닝이라는 두가지 도구를 간단히 언급하고 다음 페이지로 넘어간다</a:t>
            </a:r>
            <a:r>
              <a:rPr lang="en-US" altLang="ko-KR" dirty="0"/>
              <a:t>.</a:t>
            </a:r>
            <a:r>
              <a:rPr lang="ko-KR" altLang="en-US" dirty="0"/>
              <a:t> </a:t>
            </a:r>
          </a:p>
        </p:txBody>
      </p:sp>
      <p:sp>
        <p:nvSpPr>
          <p:cNvPr id="4" name="날짜 개체 틀 3"/>
          <p:cNvSpPr>
            <a:spLocks noGrp="1"/>
          </p:cNvSpPr>
          <p:nvPr>
            <p:ph type="dt" idx="1"/>
          </p:nvPr>
        </p:nvSpPr>
        <p:spPr/>
        <p:txBody>
          <a:bodyPr/>
          <a:lstStyle/>
          <a:p>
            <a:fld id="{BB6655E9-36E1-7545-A870-0D516D75FB06}" type="datetime1">
              <a:rPr lang="en-IN" smtClean="0"/>
              <a:t>07-02-2020</a:t>
            </a:fld>
            <a:endParaRPr lang="en-US"/>
          </a:p>
        </p:txBody>
      </p:sp>
      <p:sp>
        <p:nvSpPr>
          <p:cNvPr id="5" name="바닥글 개체 틀 4"/>
          <p:cNvSpPr>
            <a:spLocks noGrp="1"/>
          </p:cNvSpPr>
          <p:nvPr>
            <p:ph type="ftr" sz="quarter" idx="4"/>
          </p:nvPr>
        </p:nvSpPr>
        <p:spPr/>
        <p:txBody>
          <a:bodyPr/>
          <a:lstStyle/>
          <a:p>
            <a:endParaRPr lang="en-US"/>
          </a:p>
        </p:txBody>
      </p:sp>
      <p:sp>
        <p:nvSpPr>
          <p:cNvPr id="6" name="슬라이드 번호 개체 틀 5"/>
          <p:cNvSpPr>
            <a:spLocks noGrp="1"/>
          </p:cNvSpPr>
          <p:nvPr>
            <p:ph type="sldNum" sz="quarter" idx="5"/>
          </p:nvPr>
        </p:nvSpPr>
        <p:spPr/>
        <p:txBody>
          <a:bodyPr/>
          <a:lstStyle/>
          <a:p>
            <a:fld id="{DACC16FB-9D68-C74B-AABD-CDFC2ED74F24}" type="slidenum">
              <a:rPr lang="en-US" smtClean="0"/>
              <a:t>11</a:t>
            </a:fld>
            <a:endParaRPr lang="en-US"/>
          </a:p>
        </p:txBody>
      </p:sp>
    </p:spTree>
    <p:extLst>
      <p:ext uri="{BB962C8B-B14F-4D97-AF65-F5344CB8AC3E}">
        <p14:creationId xmlns:p14="http://schemas.microsoft.com/office/powerpoint/2010/main" val="2562048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 typeface="Arial" panose="020B0604020202020204" pitchFamily="34" charset="0"/>
              <a:buChar char="•"/>
            </a:pPr>
            <a:r>
              <a:rPr lang="ko-KR" altLang="en-US" dirty="0"/>
              <a:t>분석 도구에 왜 시각화와 머신 러닝이 필요한지를 설명한다</a:t>
            </a:r>
            <a:r>
              <a:rPr lang="en-US" altLang="ko-KR" dirty="0"/>
              <a:t>: Raw </a:t>
            </a:r>
            <a:r>
              <a:rPr lang="ko-KR" altLang="en-US" dirty="0"/>
              <a:t>데이터로는 패턴 인식이 어렵다</a:t>
            </a:r>
            <a:r>
              <a:rPr lang="en-US" altLang="ko-KR" dirty="0"/>
              <a:t>. </a:t>
            </a:r>
            <a:r>
              <a:rPr lang="ko-KR" altLang="en-US" dirty="0"/>
              <a:t>그래서 </a:t>
            </a:r>
            <a:r>
              <a:rPr lang="en-US" altLang="ko-KR" dirty="0"/>
              <a:t>(1) </a:t>
            </a:r>
            <a:r>
              <a:rPr lang="ko-KR" altLang="en-US" dirty="0"/>
              <a:t>그림을 그려보면 직관적으로 패턴을 알아볼 수 있다</a:t>
            </a:r>
            <a:r>
              <a:rPr lang="en-US" altLang="ko-KR" dirty="0"/>
              <a:t>. (2) </a:t>
            </a:r>
            <a:r>
              <a:rPr lang="ko-KR" altLang="en-US" dirty="0"/>
              <a:t>직관으로는 알 수 없는 깊이 숨은 패턴을 위해 머신 러닝이 사용된다</a:t>
            </a:r>
            <a:r>
              <a:rPr lang="en-US" altLang="ko-KR" dirty="0"/>
              <a:t>.</a:t>
            </a:r>
          </a:p>
          <a:p>
            <a:pPr marL="171450" indent="-171450">
              <a:buFont typeface="Arial" panose="020B0604020202020204" pitchFamily="34" charset="0"/>
              <a:buChar char="•"/>
            </a:pPr>
            <a:r>
              <a:rPr lang="en-US" altLang="ko-KR" dirty="0"/>
              <a:t>OAC</a:t>
            </a:r>
            <a:r>
              <a:rPr lang="ko-KR" altLang="en-US" dirty="0"/>
              <a:t>가 이 모든 도구를 제공하며</a:t>
            </a:r>
            <a:r>
              <a:rPr lang="en-US" altLang="ko-KR" dirty="0"/>
              <a:t>, </a:t>
            </a:r>
            <a:r>
              <a:rPr lang="ko-KR" altLang="en-US" dirty="0"/>
              <a:t>특히 그 과정에서 복잡한 기술에 익숙하지 않은 현업 사용자들의 생산성을 최대한 높이는 소위 </a:t>
            </a:r>
            <a:r>
              <a:rPr lang="en-US" altLang="ko-KR" dirty="0"/>
              <a:t>“</a:t>
            </a:r>
            <a:r>
              <a:rPr lang="ko-KR" altLang="en-US" dirty="0"/>
              <a:t>증강 분석</a:t>
            </a:r>
            <a:r>
              <a:rPr lang="en-US" altLang="ko-KR" dirty="0"/>
              <a:t>”</a:t>
            </a:r>
            <a:r>
              <a:rPr lang="ko-KR" altLang="en-US" dirty="0"/>
              <a:t> 경험을 제공한다는 점을 강조한다</a:t>
            </a:r>
            <a:r>
              <a:rPr lang="en-US" altLang="ko-KR" dirty="0"/>
              <a:t>.</a:t>
            </a:r>
          </a:p>
          <a:p>
            <a:pPr marL="628650" lvl="1" indent="-171450">
              <a:buFont typeface="Arial" panose="020B0604020202020204" pitchFamily="34" charset="0"/>
              <a:buChar char="•"/>
            </a:pPr>
            <a:r>
              <a:rPr lang="ko-KR" altLang="en-US" dirty="0"/>
              <a:t>참고로 증강 분석은 </a:t>
            </a:r>
            <a:r>
              <a:rPr lang="en-US" altLang="ko-KR" dirty="0"/>
              <a:t>OAC</a:t>
            </a:r>
            <a:r>
              <a:rPr lang="ko-KR" altLang="en-US" dirty="0"/>
              <a:t>의 </a:t>
            </a:r>
            <a:r>
              <a:rPr lang="en-US" altLang="ko-KR" dirty="0"/>
              <a:t>one-click </a:t>
            </a:r>
            <a:r>
              <a:rPr lang="ko-KR" altLang="en-US" dirty="0"/>
              <a:t>머신 러닝</a:t>
            </a:r>
            <a:r>
              <a:rPr lang="en-US" altLang="ko-KR" dirty="0"/>
              <a:t>, </a:t>
            </a:r>
            <a:r>
              <a:rPr lang="ko-KR" altLang="en-US" dirty="0"/>
              <a:t>데이터 준비 과정의 </a:t>
            </a:r>
            <a:r>
              <a:rPr lang="en-US" altLang="ko-KR" dirty="0"/>
              <a:t>recommendation, </a:t>
            </a:r>
            <a:r>
              <a:rPr lang="ko-KR" altLang="en-US" dirty="0"/>
              <a:t>시각화 요소의 자동 결정 등을 예로 들 수 있을 것이다</a:t>
            </a:r>
            <a:r>
              <a:rPr lang="en-US" altLang="ko-KR" dirty="0"/>
              <a:t>.</a:t>
            </a:r>
            <a:r>
              <a:rPr lang="ko-KR" altLang="en-US" dirty="0"/>
              <a:t> </a:t>
            </a:r>
          </a:p>
        </p:txBody>
      </p:sp>
      <p:sp>
        <p:nvSpPr>
          <p:cNvPr id="4" name="날짜 개체 틀 3"/>
          <p:cNvSpPr>
            <a:spLocks noGrp="1"/>
          </p:cNvSpPr>
          <p:nvPr>
            <p:ph type="dt" idx="1"/>
          </p:nvPr>
        </p:nvSpPr>
        <p:spPr/>
        <p:txBody>
          <a:bodyPr/>
          <a:lstStyle/>
          <a:p>
            <a:fld id="{BB6655E9-36E1-7545-A870-0D516D75FB06}" type="datetime1">
              <a:rPr lang="en-IN" smtClean="0"/>
              <a:t>07-02-2020</a:t>
            </a:fld>
            <a:endParaRPr lang="en-US"/>
          </a:p>
        </p:txBody>
      </p:sp>
      <p:sp>
        <p:nvSpPr>
          <p:cNvPr id="5" name="바닥글 개체 틀 4"/>
          <p:cNvSpPr>
            <a:spLocks noGrp="1"/>
          </p:cNvSpPr>
          <p:nvPr>
            <p:ph type="ftr" sz="quarter" idx="4"/>
          </p:nvPr>
        </p:nvSpPr>
        <p:spPr/>
        <p:txBody>
          <a:bodyPr/>
          <a:lstStyle/>
          <a:p>
            <a:endParaRPr lang="en-US"/>
          </a:p>
        </p:txBody>
      </p:sp>
      <p:sp>
        <p:nvSpPr>
          <p:cNvPr id="6" name="슬라이드 번호 개체 틀 5"/>
          <p:cNvSpPr>
            <a:spLocks noGrp="1"/>
          </p:cNvSpPr>
          <p:nvPr>
            <p:ph type="sldNum" sz="quarter" idx="5"/>
          </p:nvPr>
        </p:nvSpPr>
        <p:spPr/>
        <p:txBody>
          <a:bodyPr/>
          <a:lstStyle/>
          <a:p>
            <a:fld id="{DACC16FB-9D68-C74B-AABD-CDFC2ED74F24}" type="slidenum">
              <a:rPr lang="en-US" smtClean="0"/>
              <a:t>12</a:t>
            </a:fld>
            <a:endParaRPr lang="en-US"/>
          </a:p>
        </p:txBody>
      </p:sp>
    </p:spTree>
    <p:extLst>
      <p:ext uri="{BB962C8B-B14F-4D97-AF65-F5344CB8AC3E}">
        <p14:creationId xmlns:p14="http://schemas.microsoft.com/office/powerpoint/2010/main" val="1124414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 typeface="Arial" panose="020B0604020202020204" pitchFamily="34" charset="0"/>
              <a:buChar char="•"/>
            </a:pPr>
            <a:r>
              <a:rPr lang="ko-KR" altLang="en-US" dirty="0"/>
              <a:t>마지막으로 </a:t>
            </a:r>
            <a:r>
              <a:rPr lang="en-US" altLang="ko-KR" dirty="0"/>
              <a:t>ADW</a:t>
            </a:r>
            <a:r>
              <a:rPr lang="ko-KR" altLang="en-US" dirty="0"/>
              <a:t>와 </a:t>
            </a:r>
            <a:r>
              <a:rPr lang="en-US" altLang="ko-KR" dirty="0"/>
              <a:t>OAC</a:t>
            </a:r>
            <a:r>
              <a:rPr lang="ko-KR" altLang="en-US" dirty="0"/>
              <a:t>가 들어갔을 때의 모습을 요약하며 끝낸다</a:t>
            </a:r>
            <a:r>
              <a:rPr lang="en-US" altLang="ko-KR" dirty="0"/>
              <a:t>.</a:t>
            </a:r>
          </a:p>
          <a:p>
            <a:pPr marL="628650" lvl="1" indent="-171450">
              <a:buFont typeface="Arial" panose="020B0604020202020204" pitchFamily="34" charset="0"/>
              <a:buChar char="•"/>
            </a:pPr>
            <a:r>
              <a:rPr lang="en-US" altLang="ko-KR" dirty="0"/>
              <a:t>Integrated: ADW</a:t>
            </a:r>
            <a:r>
              <a:rPr lang="ko-KR" altLang="en-US" dirty="0"/>
              <a:t>에 데이터가 </a:t>
            </a:r>
            <a:r>
              <a:rPr lang="en-US" altLang="ko-KR" dirty="0"/>
              <a:t>(</a:t>
            </a:r>
            <a:r>
              <a:rPr lang="ko-KR" altLang="en-US" dirty="0"/>
              <a:t>최대한</a:t>
            </a:r>
            <a:r>
              <a:rPr lang="en-US" altLang="ko-KR" dirty="0"/>
              <a:t>) </a:t>
            </a:r>
            <a:r>
              <a:rPr lang="ko-KR" altLang="en-US" dirty="0"/>
              <a:t>통합될 수 있음</a:t>
            </a:r>
            <a:r>
              <a:rPr lang="en-US" altLang="ko-KR" dirty="0"/>
              <a:t>.</a:t>
            </a:r>
          </a:p>
          <a:p>
            <a:pPr marL="628650" lvl="1" indent="-171450">
              <a:buFont typeface="Arial" panose="020B0604020202020204" pitchFamily="34" charset="0"/>
              <a:buChar char="•"/>
            </a:pPr>
            <a:r>
              <a:rPr lang="en-US" altLang="ko-KR" dirty="0"/>
              <a:t>Consistent: </a:t>
            </a:r>
            <a:r>
              <a:rPr lang="ko-KR" altLang="en-US" dirty="0"/>
              <a:t>기존에 복수의 </a:t>
            </a:r>
            <a:r>
              <a:rPr lang="en-US" altLang="ko-KR" dirty="0"/>
              <a:t>tool</a:t>
            </a:r>
            <a:r>
              <a:rPr lang="ko-KR" altLang="en-US" dirty="0"/>
              <a:t>들을 통해 데이터가 어지럽게 오가고</a:t>
            </a:r>
            <a:r>
              <a:rPr lang="en-US" altLang="ko-KR" dirty="0"/>
              <a:t>, Excel, PPT </a:t>
            </a:r>
            <a:r>
              <a:rPr lang="ko-KR" altLang="en-US" dirty="0"/>
              <a:t>등 </a:t>
            </a:r>
            <a:r>
              <a:rPr lang="en-US" altLang="ko-KR" dirty="0"/>
              <a:t>output </a:t>
            </a:r>
            <a:r>
              <a:rPr lang="ko-KR" altLang="en-US" dirty="0"/>
              <a:t>포맷 역시 각자 난립하여 신뢰도를 떨어뜨렸지만 이제는 </a:t>
            </a:r>
            <a:r>
              <a:rPr lang="en-US" altLang="ko-KR" dirty="0"/>
              <a:t>ADW</a:t>
            </a:r>
            <a:r>
              <a:rPr lang="ko-KR" altLang="en-US" dirty="0"/>
              <a:t>와 </a:t>
            </a:r>
            <a:r>
              <a:rPr lang="en-US" altLang="ko-KR" dirty="0"/>
              <a:t>OAC</a:t>
            </a:r>
            <a:r>
              <a:rPr lang="ko-KR" altLang="en-US" dirty="0"/>
              <a:t>를 통해 모든 구성원들을 위한 일관적인 하나의 채널이 형성될 수 있다</a:t>
            </a:r>
            <a:r>
              <a:rPr lang="en-US" altLang="ko-KR" dirty="0"/>
              <a:t>.</a:t>
            </a:r>
          </a:p>
          <a:p>
            <a:pPr marL="628650" lvl="1" indent="-171450">
              <a:buFont typeface="Arial" panose="020B0604020202020204" pitchFamily="34" charset="0"/>
              <a:buChar char="•"/>
            </a:pPr>
            <a:r>
              <a:rPr lang="en-US" altLang="ko-KR" dirty="0"/>
              <a:t>Augmented: OAC</a:t>
            </a:r>
            <a:r>
              <a:rPr lang="ko-KR" altLang="en-US" dirty="0"/>
              <a:t>의 증강 분석을 통해 최상의 분석 경험을 할 수 있다</a:t>
            </a:r>
            <a:r>
              <a:rPr lang="en-US" altLang="ko-KR" dirty="0"/>
              <a:t>.</a:t>
            </a:r>
            <a:r>
              <a:rPr lang="ko-KR" altLang="en-US" dirty="0"/>
              <a:t> </a:t>
            </a:r>
            <a:r>
              <a:rPr lang="en-US" altLang="ko-KR" dirty="0"/>
              <a:t> </a:t>
            </a:r>
            <a:r>
              <a:rPr lang="ko-KR" altLang="en-US" dirty="0"/>
              <a:t> </a:t>
            </a:r>
          </a:p>
        </p:txBody>
      </p:sp>
      <p:sp>
        <p:nvSpPr>
          <p:cNvPr id="4" name="날짜 개체 틀 3"/>
          <p:cNvSpPr>
            <a:spLocks noGrp="1"/>
          </p:cNvSpPr>
          <p:nvPr>
            <p:ph type="dt" idx="1"/>
          </p:nvPr>
        </p:nvSpPr>
        <p:spPr/>
        <p:txBody>
          <a:bodyPr/>
          <a:lstStyle/>
          <a:p>
            <a:fld id="{BB6655E9-36E1-7545-A870-0D516D75FB06}" type="datetime1">
              <a:rPr lang="en-IN" smtClean="0"/>
              <a:t>07-02-2020</a:t>
            </a:fld>
            <a:endParaRPr lang="en-US"/>
          </a:p>
        </p:txBody>
      </p:sp>
      <p:sp>
        <p:nvSpPr>
          <p:cNvPr id="5" name="바닥글 개체 틀 4"/>
          <p:cNvSpPr>
            <a:spLocks noGrp="1"/>
          </p:cNvSpPr>
          <p:nvPr>
            <p:ph type="ftr" sz="quarter" idx="4"/>
          </p:nvPr>
        </p:nvSpPr>
        <p:spPr/>
        <p:txBody>
          <a:bodyPr/>
          <a:lstStyle/>
          <a:p>
            <a:endParaRPr lang="en-US"/>
          </a:p>
        </p:txBody>
      </p:sp>
      <p:sp>
        <p:nvSpPr>
          <p:cNvPr id="6" name="슬라이드 번호 개체 틀 5"/>
          <p:cNvSpPr>
            <a:spLocks noGrp="1"/>
          </p:cNvSpPr>
          <p:nvPr>
            <p:ph type="sldNum" sz="quarter" idx="5"/>
          </p:nvPr>
        </p:nvSpPr>
        <p:spPr/>
        <p:txBody>
          <a:bodyPr/>
          <a:lstStyle/>
          <a:p>
            <a:fld id="{DACC16FB-9D68-C74B-AABD-CDFC2ED74F24}" type="slidenum">
              <a:rPr lang="en-US" smtClean="0"/>
              <a:t>13</a:t>
            </a:fld>
            <a:endParaRPr lang="en-US"/>
          </a:p>
        </p:txBody>
      </p:sp>
    </p:spTree>
    <p:extLst>
      <p:ext uri="{BB962C8B-B14F-4D97-AF65-F5344CB8AC3E}">
        <p14:creationId xmlns:p14="http://schemas.microsoft.com/office/powerpoint/2010/main" val="2961722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idx="1"/>
            <p:custDataLst>
              <p:tags r:id="rId1"/>
            </p:custDataLst>
          </p:nvPr>
        </p:nvSpPr>
        <p:spPr/>
        <p:txBody>
          <a:bodyPr/>
          <a:lstStyle/>
          <a:p>
            <a:fld id="{A343ED80-E9F1-1A49-AC89-83C0BF32C892}" type="datetime1">
              <a:rPr lang="en-IN" smtClean="0"/>
              <a:t>07-02-2020</a:t>
            </a:fld>
            <a:endParaRPr lang="en-US"/>
          </a:p>
        </p:txBody>
      </p:sp>
      <p:sp>
        <p:nvSpPr>
          <p:cNvPr id="5" name="Footer Placeholder 4"/>
          <p:cNvSpPr>
            <a:spLocks noGrp="1"/>
          </p:cNvSpPr>
          <p:nvPr>
            <p:ph type="ftr" sz="quarter" idx="4"/>
            <p:custDataLst>
              <p:tags r:id="rId2"/>
            </p:custDataLst>
          </p:nvPr>
        </p:nvSpPr>
        <p:spPr/>
        <p:txBody>
          <a:bodyPr/>
          <a:lstStyle/>
          <a:p>
            <a:endParaRPr lang="en-US"/>
          </a:p>
        </p:txBody>
      </p:sp>
      <p:sp>
        <p:nvSpPr>
          <p:cNvPr id="6" name="Slide Number Placeholder 5"/>
          <p:cNvSpPr>
            <a:spLocks noGrp="1"/>
          </p:cNvSpPr>
          <p:nvPr>
            <p:ph type="sldNum" sz="quarter" idx="5"/>
            <p:custDataLst>
              <p:tags r:id="rId3"/>
            </p:custDataLst>
          </p:nvPr>
        </p:nvSpPr>
        <p:spPr/>
        <p:txBody>
          <a:bodyPr/>
          <a:lstStyle/>
          <a:p>
            <a:fld id="{DACC16FB-9D68-C74B-AABD-CDFC2ED74F24}" type="slidenum">
              <a:rPr lang="en-US" smtClean="0"/>
              <a:t>2</a:t>
            </a:fld>
            <a:endParaRPr lang="en-US"/>
          </a:p>
        </p:txBody>
      </p:sp>
      <p:sp>
        <p:nvSpPr>
          <p:cNvPr id="10" name="Slide Image Placeholder 9">
            <a:extLst>
              <a:ext uri="{FF2B5EF4-FFF2-40B4-BE49-F238E27FC236}">
                <a16:creationId xmlns:a16="http://schemas.microsoft.com/office/drawing/2014/main" id="{660F2D0E-3C74-4F7A-B220-5986463771BE}"/>
              </a:ext>
            </a:extLst>
          </p:cNvPr>
          <p:cNvSpPr>
            <a:spLocks noGrp="1" noRot="1" noChangeAspect="1"/>
          </p:cNvSpPr>
          <p:nvPr>
            <p:ph type="sldImg"/>
            <p:custDataLst>
              <p:tags r:id="rId4"/>
            </p:custDataLst>
          </p:nvPr>
        </p:nvSpPr>
        <p:spPr/>
      </p:sp>
    </p:spTree>
    <p:extLst>
      <p:ext uri="{BB962C8B-B14F-4D97-AF65-F5344CB8AC3E}">
        <p14:creationId xmlns:p14="http://schemas.microsoft.com/office/powerpoint/2010/main" val="722219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 typeface="Arial" panose="020B0604020202020204" pitchFamily="34" charset="0"/>
              <a:buChar char="•"/>
            </a:pPr>
            <a:r>
              <a:rPr lang="ko-KR" altLang="en-US" dirty="0"/>
              <a:t>왼쪽 원에는 현재 주목받는 다양한 기술 혁신들이 나타나 있다</a:t>
            </a:r>
            <a:r>
              <a:rPr lang="en-US" altLang="ko-KR" dirty="0"/>
              <a:t>.</a:t>
            </a:r>
          </a:p>
          <a:p>
            <a:pPr marL="171450" indent="-171450">
              <a:buFont typeface="Arial" panose="020B0604020202020204" pitchFamily="34" charset="0"/>
              <a:buChar char="•"/>
            </a:pPr>
            <a:r>
              <a:rPr lang="ko-KR" altLang="en-US" dirty="0"/>
              <a:t>이와 같은 트렌드에 따라 오늘 날 기업들에게는 오른쪽과 같은 다양한 데이터 관리 기술들이 요구된다</a:t>
            </a:r>
            <a:r>
              <a:rPr lang="en-US" altLang="ko-KR" dirty="0"/>
              <a:t>.</a:t>
            </a:r>
          </a:p>
          <a:p>
            <a:pPr marL="171450" indent="-171450">
              <a:buFont typeface="Arial" panose="020B0604020202020204" pitchFamily="34" charset="0"/>
              <a:buChar char="•"/>
            </a:pPr>
            <a:r>
              <a:rPr lang="ko-KR" altLang="en-US" dirty="0"/>
              <a:t>종합 테크놀로지 벤더로서 오라클은 이 모든 기술들을 제공한다</a:t>
            </a:r>
            <a:r>
              <a:rPr lang="en-US" altLang="ko-KR" dirty="0"/>
              <a:t>.</a:t>
            </a:r>
          </a:p>
          <a:p>
            <a:pPr marL="171450" indent="-171450">
              <a:buFont typeface="Arial" panose="020B0604020202020204" pitchFamily="34" charset="0"/>
              <a:buChar char="•"/>
            </a:pPr>
            <a:r>
              <a:rPr lang="ko-KR" altLang="en-US" dirty="0"/>
              <a:t>특히 오라클은 데이터 관리 솔루션의 절대적 강자로서 오라클 </a:t>
            </a:r>
            <a:r>
              <a:rPr lang="en-US" altLang="ko-KR" dirty="0"/>
              <a:t>DB </a:t>
            </a:r>
            <a:r>
              <a:rPr lang="ko-KR" altLang="en-US" dirty="0"/>
              <a:t>그 자체만으로도 대부분의 최신 기술 요구들이 커버된다</a:t>
            </a:r>
            <a:r>
              <a:rPr lang="en-US" altLang="ko-KR" dirty="0"/>
              <a:t>. (</a:t>
            </a:r>
            <a:r>
              <a:rPr lang="ko-KR" altLang="en-US" dirty="0"/>
              <a:t>하나씩 애니메이션과 함께 설명</a:t>
            </a:r>
            <a:r>
              <a:rPr lang="en-US" altLang="ko-KR" dirty="0"/>
              <a:t>)</a:t>
            </a:r>
          </a:p>
          <a:p>
            <a:pPr marL="628650" lvl="1" indent="-171450">
              <a:buFont typeface="Arial" panose="020B0604020202020204" pitchFamily="34" charset="0"/>
              <a:buChar char="•"/>
            </a:pPr>
            <a:r>
              <a:rPr lang="ko-KR" altLang="en-US" dirty="0"/>
              <a:t>다양한 </a:t>
            </a:r>
            <a:r>
              <a:rPr lang="en-US" altLang="ko-KR" dirty="0"/>
              <a:t>cloud</a:t>
            </a:r>
            <a:r>
              <a:rPr lang="ko-KR" altLang="en-US" dirty="0"/>
              <a:t> </a:t>
            </a:r>
            <a:r>
              <a:rPr lang="en-US" altLang="ko-KR" dirty="0"/>
              <a:t>DB </a:t>
            </a:r>
            <a:r>
              <a:rPr lang="ko-KR" altLang="en-US" dirty="0"/>
              <a:t>서비스 제공</a:t>
            </a:r>
            <a:endParaRPr lang="en-US" altLang="ko-KR" dirty="0"/>
          </a:p>
          <a:p>
            <a:pPr marL="628650" lvl="1" indent="-171450">
              <a:buFont typeface="Arial" panose="020B0604020202020204" pitchFamily="34" charset="0"/>
              <a:buChar char="•"/>
            </a:pPr>
            <a:r>
              <a:rPr lang="en-US" altLang="ko-KR" dirty="0" err="1"/>
              <a:t>Sharding</a:t>
            </a:r>
            <a:r>
              <a:rPr lang="ko-KR" altLang="en-US" dirty="0"/>
              <a:t>을 통한 </a:t>
            </a:r>
            <a:r>
              <a:rPr lang="en-US" altLang="ko-KR" dirty="0"/>
              <a:t>hyperscale DB </a:t>
            </a:r>
            <a:r>
              <a:rPr lang="ko-KR" altLang="en-US" dirty="0"/>
              <a:t>서비스 제공</a:t>
            </a:r>
            <a:endParaRPr lang="en-US" altLang="ko-KR" dirty="0"/>
          </a:p>
          <a:p>
            <a:pPr marL="628650" lvl="1" indent="-171450">
              <a:buFont typeface="Arial" panose="020B0604020202020204" pitchFamily="34" charset="0"/>
              <a:buChar char="•"/>
            </a:pPr>
            <a:r>
              <a:rPr lang="en-US" altLang="ko-KR" dirty="0"/>
              <a:t>JSON </a:t>
            </a:r>
            <a:r>
              <a:rPr lang="ko-KR" altLang="en-US" dirty="0"/>
              <a:t>등의 데이터 타입을 </a:t>
            </a:r>
            <a:r>
              <a:rPr lang="en-US" altLang="ko-KR" dirty="0"/>
              <a:t>native</a:t>
            </a:r>
            <a:r>
              <a:rPr lang="ko-KR" altLang="en-US" dirty="0"/>
              <a:t>하게 처리 가능</a:t>
            </a:r>
            <a:endParaRPr lang="en-US" altLang="ko-KR" dirty="0"/>
          </a:p>
          <a:p>
            <a:pPr marL="628650" lvl="1" indent="-171450">
              <a:buFont typeface="Arial" panose="020B0604020202020204" pitchFamily="34" charset="0"/>
              <a:buChar char="•"/>
            </a:pPr>
            <a:r>
              <a:rPr lang="en-US" altLang="ko-KR" dirty="0"/>
              <a:t>Multi-tenant </a:t>
            </a:r>
            <a:r>
              <a:rPr lang="ko-KR" altLang="en-US" dirty="0"/>
              <a:t>기능은 </a:t>
            </a:r>
            <a:r>
              <a:rPr lang="en-US" altLang="ko-KR" dirty="0"/>
              <a:t>Micro Service Architecture</a:t>
            </a:r>
            <a:r>
              <a:rPr lang="ko-KR" altLang="en-US" dirty="0"/>
              <a:t>에 딱 맞는 </a:t>
            </a:r>
            <a:r>
              <a:rPr lang="en-US" altLang="ko-KR" dirty="0"/>
              <a:t>DB </a:t>
            </a:r>
            <a:r>
              <a:rPr lang="ko-KR" altLang="en-US" dirty="0"/>
              <a:t>가상화 기능</a:t>
            </a:r>
            <a:endParaRPr lang="en-US" altLang="ko-KR" dirty="0"/>
          </a:p>
          <a:p>
            <a:pPr marL="628650" lvl="1" indent="-171450">
              <a:buFont typeface="Arial" panose="020B0604020202020204" pitchFamily="34" charset="0"/>
              <a:buChar char="•"/>
            </a:pPr>
            <a:r>
              <a:rPr lang="en-US" altLang="ko-KR" dirty="0"/>
              <a:t>ML</a:t>
            </a:r>
            <a:r>
              <a:rPr lang="ko-KR" altLang="en-US" dirty="0"/>
              <a:t>을 포함한 각종 분석 기법을 </a:t>
            </a:r>
            <a:r>
              <a:rPr lang="en-US" altLang="ko-KR" dirty="0"/>
              <a:t>In-DB </a:t>
            </a:r>
            <a:r>
              <a:rPr lang="ko-KR" altLang="en-US" dirty="0"/>
              <a:t>스타일로 제공</a:t>
            </a:r>
            <a:endParaRPr lang="en-US" altLang="ko-KR" dirty="0"/>
          </a:p>
          <a:p>
            <a:pPr marL="628650" lvl="1" indent="-171450">
              <a:buFont typeface="Arial" panose="020B0604020202020204" pitchFamily="34" charset="0"/>
              <a:buChar char="•"/>
            </a:pPr>
            <a:r>
              <a:rPr lang="en-US" altLang="ko-KR" dirty="0"/>
              <a:t>REST API</a:t>
            </a:r>
            <a:r>
              <a:rPr lang="ko-KR" altLang="en-US" dirty="0"/>
              <a:t>를 통한 데이터 접근 방법 제공</a:t>
            </a:r>
            <a:endParaRPr lang="en-US" altLang="ko-KR" dirty="0"/>
          </a:p>
          <a:p>
            <a:pPr marL="628650" lvl="1" indent="-171450">
              <a:buFont typeface="Arial" panose="020B0604020202020204" pitchFamily="34" charset="0"/>
              <a:buChar char="•"/>
            </a:pPr>
            <a:r>
              <a:rPr lang="ko-KR" altLang="en-US" dirty="0"/>
              <a:t>추가로</a:t>
            </a:r>
            <a:endParaRPr lang="en-US" altLang="ko-KR" dirty="0"/>
          </a:p>
          <a:p>
            <a:pPr marL="1085850" lvl="2" indent="-171450">
              <a:buFont typeface="Arial" panose="020B0604020202020204" pitchFamily="34" charset="0"/>
              <a:buChar char="•"/>
            </a:pPr>
            <a:r>
              <a:rPr lang="en-US" altLang="ko-KR" dirty="0"/>
              <a:t>Hadoop</a:t>
            </a:r>
            <a:r>
              <a:rPr lang="ko-KR" altLang="en-US" dirty="0"/>
              <a:t>이나 </a:t>
            </a:r>
            <a:r>
              <a:rPr lang="en-US" altLang="ko-KR" dirty="0"/>
              <a:t>object </a:t>
            </a:r>
            <a:r>
              <a:rPr lang="ko-KR" altLang="en-US" dirty="0"/>
              <a:t>파일 등의 </a:t>
            </a:r>
            <a:r>
              <a:rPr lang="en-US" altLang="ko-KR" dirty="0"/>
              <a:t>external </a:t>
            </a:r>
            <a:r>
              <a:rPr lang="ko-KR" altLang="en-US" dirty="0"/>
              <a:t>데이터 소스에 대한 </a:t>
            </a:r>
            <a:r>
              <a:rPr lang="en-US" altLang="ko-KR" dirty="0"/>
              <a:t>SQL </a:t>
            </a:r>
            <a:r>
              <a:rPr lang="ko-KR" altLang="en-US" dirty="0"/>
              <a:t>접근 가능</a:t>
            </a:r>
            <a:endParaRPr lang="en-US" altLang="ko-KR" dirty="0"/>
          </a:p>
          <a:p>
            <a:pPr marL="1085850" lvl="2" indent="-171450">
              <a:buFont typeface="Arial" panose="020B0604020202020204" pitchFamily="34" charset="0"/>
              <a:buChar char="•"/>
            </a:pPr>
            <a:r>
              <a:rPr lang="en-US" altLang="ko-KR" dirty="0"/>
              <a:t>20c </a:t>
            </a:r>
            <a:r>
              <a:rPr lang="ko-KR" altLang="en-US" dirty="0"/>
              <a:t>이후 </a:t>
            </a:r>
            <a:r>
              <a:rPr lang="en-US" altLang="ko-KR" dirty="0"/>
              <a:t>blockchain </a:t>
            </a:r>
            <a:r>
              <a:rPr lang="ko-KR" altLang="en-US" dirty="0"/>
              <a:t>테이블 기능 출시 예정</a:t>
            </a:r>
          </a:p>
        </p:txBody>
      </p:sp>
      <p:sp>
        <p:nvSpPr>
          <p:cNvPr id="4" name="날짜 개체 틀 3"/>
          <p:cNvSpPr>
            <a:spLocks noGrp="1"/>
          </p:cNvSpPr>
          <p:nvPr>
            <p:ph type="dt" idx="1"/>
          </p:nvPr>
        </p:nvSpPr>
        <p:spPr/>
        <p:txBody>
          <a:bodyPr/>
          <a:lstStyle/>
          <a:p>
            <a:fld id="{BB6655E9-36E1-7545-A870-0D516D75FB06}" type="datetime1">
              <a:rPr lang="en-IN" smtClean="0"/>
              <a:t>07-02-2020</a:t>
            </a:fld>
            <a:endParaRPr lang="en-US"/>
          </a:p>
        </p:txBody>
      </p:sp>
      <p:sp>
        <p:nvSpPr>
          <p:cNvPr id="5" name="바닥글 개체 틀 4"/>
          <p:cNvSpPr>
            <a:spLocks noGrp="1"/>
          </p:cNvSpPr>
          <p:nvPr>
            <p:ph type="ftr" sz="quarter" idx="4"/>
          </p:nvPr>
        </p:nvSpPr>
        <p:spPr/>
        <p:txBody>
          <a:bodyPr/>
          <a:lstStyle/>
          <a:p>
            <a:endParaRPr lang="en-US"/>
          </a:p>
        </p:txBody>
      </p:sp>
      <p:sp>
        <p:nvSpPr>
          <p:cNvPr id="6" name="슬라이드 번호 개체 틀 5"/>
          <p:cNvSpPr>
            <a:spLocks noGrp="1"/>
          </p:cNvSpPr>
          <p:nvPr>
            <p:ph type="sldNum" sz="quarter" idx="5"/>
          </p:nvPr>
        </p:nvSpPr>
        <p:spPr/>
        <p:txBody>
          <a:bodyPr/>
          <a:lstStyle/>
          <a:p>
            <a:fld id="{DACC16FB-9D68-C74B-AABD-CDFC2ED74F24}" type="slidenum">
              <a:rPr lang="en-US" smtClean="0"/>
              <a:t>3</a:t>
            </a:fld>
            <a:endParaRPr lang="en-US"/>
          </a:p>
        </p:txBody>
      </p:sp>
    </p:spTree>
    <p:extLst>
      <p:ext uri="{BB962C8B-B14F-4D97-AF65-F5344CB8AC3E}">
        <p14:creationId xmlns:p14="http://schemas.microsoft.com/office/powerpoint/2010/main" val="2514953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 typeface="Arial" panose="020B0604020202020204" pitchFamily="34" charset="0"/>
              <a:buChar char="•"/>
            </a:pPr>
            <a:r>
              <a:rPr lang="ko-KR" altLang="en-US" dirty="0"/>
              <a:t>분석이라는 관점에서 볼 때 오라클이 제공하는 전체 클라우드 데이터 플랫폼은 위와 같이 구성되어 있다</a:t>
            </a:r>
            <a:r>
              <a:rPr lang="en-US" altLang="ko-KR" dirty="0"/>
              <a:t>. </a:t>
            </a:r>
          </a:p>
          <a:p>
            <a:pPr marL="628650" lvl="1" indent="-171450">
              <a:buFont typeface="Arial" panose="020B0604020202020204" pitchFamily="34" charset="0"/>
              <a:buChar char="•"/>
            </a:pPr>
            <a:r>
              <a:rPr lang="ko-KR" altLang="en-US" dirty="0"/>
              <a:t>단독의 클라우드 서비스 이름들이 노란색으로 표시되어 있다</a:t>
            </a:r>
            <a:r>
              <a:rPr lang="en-US" altLang="ko-KR" dirty="0"/>
              <a:t>.</a:t>
            </a:r>
          </a:p>
          <a:p>
            <a:pPr marL="628650" lvl="1" indent="-171450">
              <a:buFont typeface="Arial" panose="020B0604020202020204" pitchFamily="34" charset="0"/>
              <a:buChar char="•"/>
            </a:pPr>
            <a:r>
              <a:rPr lang="en-US" altLang="ko-KR" dirty="0"/>
              <a:t>2</a:t>
            </a:r>
            <a:r>
              <a:rPr lang="ko-KR" altLang="en-US" dirty="0"/>
              <a:t>월 </a:t>
            </a:r>
            <a:r>
              <a:rPr lang="en-US" altLang="ko-KR" dirty="0"/>
              <a:t>7</a:t>
            </a:r>
            <a:r>
              <a:rPr lang="ko-KR" altLang="en-US" dirty="0"/>
              <a:t>일 기준으로 아직 출시가 되지 않은 것은 오직 </a:t>
            </a:r>
            <a:r>
              <a:rPr lang="en-US" altLang="ko-KR" dirty="0"/>
              <a:t>OCI Big Data Service </a:t>
            </a:r>
            <a:r>
              <a:rPr lang="ko-KR" altLang="en-US" dirty="0"/>
              <a:t>뿐이지만 곧 나올 것이다</a:t>
            </a:r>
            <a:r>
              <a:rPr lang="en-US" altLang="ko-KR" dirty="0"/>
              <a:t>. (2020.03.07 </a:t>
            </a:r>
            <a:r>
              <a:rPr lang="ko-KR" altLang="en-US" dirty="0"/>
              <a:t>예정</a:t>
            </a:r>
            <a:r>
              <a:rPr lang="en-US" altLang="ko-KR" dirty="0"/>
              <a:t>)</a:t>
            </a:r>
          </a:p>
          <a:p>
            <a:pPr marL="171450" indent="-171450">
              <a:buFont typeface="Arial" panose="020B0604020202020204" pitchFamily="34" charset="0"/>
              <a:buChar char="•"/>
            </a:pPr>
            <a:r>
              <a:rPr lang="en-US" altLang="ko-KR" dirty="0"/>
              <a:t>1. Injection</a:t>
            </a:r>
          </a:p>
          <a:p>
            <a:pPr marL="628650" lvl="1" indent="-171450">
              <a:buFont typeface="Arial" panose="020B0604020202020204" pitchFamily="34" charset="0"/>
              <a:buChar char="•"/>
            </a:pPr>
            <a:r>
              <a:rPr lang="en-US" altLang="ko-KR" dirty="0"/>
              <a:t>Batch </a:t>
            </a:r>
            <a:r>
              <a:rPr lang="ko-KR" altLang="en-US" dirty="0"/>
              <a:t>방식</a:t>
            </a:r>
            <a:r>
              <a:rPr lang="en-US" altLang="ko-KR" dirty="0"/>
              <a:t>: OCI Data Integration, </a:t>
            </a:r>
            <a:r>
              <a:rPr lang="ko-KR" altLang="en-US" dirty="0"/>
              <a:t>그리고 전체 </a:t>
            </a:r>
            <a:r>
              <a:rPr lang="en-US" altLang="ko-KR" dirty="0"/>
              <a:t>DB </a:t>
            </a:r>
            <a:r>
              <a:rPr lang="ko-KR" altLang="en-US" dirty="0"/>
              <a:t>이관을 위한 </a:t>
            </a:r>
            <a:r>
              <a:rPr lang="en-US" altLang="ko-KR" dirty="0"/>
              <a:t>OCI Database Migration</a:t>
            </a:r>
          </a:p>
          <a:p>
            <a:pPr marL="628650" lvl="1" indent="-171450">
              <a:buFont typeface="Arial" panose="020B0604020202020204" pitchFamily="34" charset="0"/>
              <a:buChar char="•"/>
            </a:pPr>
            <a:r>
              <a:rPr lang="en-US" altLang="ko-KR" dirty="0"/>
              <a:t>Real-time </a:t>
            </a:r>
            <a:r>
              <a:rPr lang="ko-KR" altLang="en-US" dirty="0"/>
              <a:t>방식</a:t>
            </a:r>
            <a:r>
              <a:rPr lang="en-US" altLang="ko-KR" dirty="0"/>
              <a:t>: OCI</a:t>
            </a:r>
            <a:r>
              <a:rPr lang="ko-KR" altLang="en-US" dirty="0"/>
              <a:t> </a:t>
            </a:r>
            <a:r>
              <a:rPr lang="en-US" altLang="ko-KR" dirty="0"/>
              <a:t>Streaming</a:t>
            </a:r>
            <a:r>
              <a:rPr lang="ko-KR" altLang="en-US" dirty="0"/>
              <a:t> </a:t>
            </a:r>
            <a:r>
              <a:rPr lang="en-US" altLang="ko-KR" dirty="0"/>
              <a:t>(</a:t>
            </a:r>
            <a:r>
              <a:rPr lang="ko-KR" altLang="en-US" dirty="0"/>
              <a:t>비정형 데이터 대상</a:t>
            </a:r>
            <a:r>
              <a:rPr lang="en-US" altLang="ko-KR" dirty="0"/>
              <a:t>. Kafka </a:t>
            </a:r>
            <a:r>
              <a:rPr lang="ko-KR" altLang="en-US" dirty="0"/>
              <a:t>기반</a:t>
            </a:r>
            <a:r>
              <a:rPr lang="en-US" altLang="ko-KR" dirty="0"/>
              <a:t>), OGG (</a:t>
            </a:r>
            <a:r>
              <a:rPr lang="ko-KR" altLang="en-US" dirty="0"/>
              <a:t>정형 </a:t>
            </a:r>
            <a:r>
              <a:rPr lang="en-US" altLang="ko-KR" dirty="0"/>
              <a:t>DB </a:t>
            </a:r>
            <a:r>
              <a:rPr lang="ko-KR" altLang="en-US" dirty="0"/>
              <a:t>데이터 대상</a:t>
            </a:r>
            <a:r>
              <a:rPr lang="en-US" altLang="ko-KR" dirty="0"/>
              <a:t>)</a:t>
            </a:r>
          </a:p>
          <a:p>
            <a:pPr marL="171450" indent="-171450">
              <a:buFont typeface="Arial" panose="020B0604020202020204" pitchFamily="34" charset="0"/>
              <a:buChar char="•"/>
            </a:pPr>
            <a:r>
              <a:rPr lang="en-US" altLang="ko-KR" dirty="0"/>
              <a:t>2. Process/Store/Manage</a:t>
            </a:r>
          </a:p>
          <a:p>
            <a:pPr marL="628650" lvl="1" indent="-171450">
              <a:buFont typeface="Arial" panose="020B0604020202020204" pitchFamily="34" charset="0"/>
              <a:buChar char="•"/>
            </a:pPr>
            <a:r>
              <a:rPr lang="en-US" altLang="ko-KR" dirty="0"/>
              <a:t>Structured data</a:t>
            </a:r>
            <a:r>
              <a:rPr lang="ko-KR" altLang="en-US" dirty="0"/>
              <a:t>를 위한</a:t>
            </a:r>
            <a:r>
              <a:rPr lang="en-US" altLang="ko-KR" dirty="0"/>
              <a:t> DB. </a:t>
            </a:r>
            <a:r>
              <a:rPr lang="ko-KR" altLang="en-US" dirty="0"/>
              <a:t>다양한 클라우드 </a:t>
            </a:r>
            <a:r>
              <a:rPr lang="en-US" altLang="ko-KR" dirty="0"/>
              <a:t>DB</a:t>
            </a:r>
            <a:r>
              <a:rPr lang="ko-KR" altLang="en-US" dirty="0"/>
              <a:t>를 이미 제공하고 있고</a:t>
            </a:r>
            <a:r>
              <a:rPr lang="en-US" altLang="ko-KR" dirty="0"/>
              <a:t>, </a:t>
            </a:r>
            <a:r>
              <a:rPr lang="ko-KR" altLang="en-US" dirty="0"/>
              <a:t>그 중 핵심은 </a:t>
            </a:r>
            <a:r>
              <a:rPr lang="en-US" altLang="ko-KR" dirty="0"/>
              <a:t>ADB</a:t>
            </a:r>
            <a:r>
              <a:rPr lang="ko-KR" altLang="en-US" dirty="0"/>
              <a:t>임을 강조한다</a:t>
            </a:r>
            <a:r>
              <a:rPr lang="en-US" altLang="ko-KR" dirty="0"/>
              <a:t>. </a:t>
            </a:r>
            <a:r>
              <a:rPr lang="ko-KR" altLang="en-US" dirty="0"/>
              <a:t>정형 데이터들의 처리는 </a:t>
            </a:r>
            <a:r>
              <a:rPr lang="en-US" altLang="ko-KR" dirty="0"/>
              <a:t>SQL</a:t>
            </a:r>
            <a:r>
              <a:rPr lang="ko-KR" altLang="en-US" dirty="0"/>
              <a:t>이나 </a:t>
            </a:r>
            <a:r>
              <a:rPr lang="en-US" altLang="ko-KR" dirty="0"/>
              <a:t>PL/SQL</a:t>
            </a:r>
            <a:r>
              <a:rPr lang="ko-KR" altLang="en-US" dirty="0"/>
              <a:t>을 이용한다</a:t>
            </a:r>
            <a:r>
              <a:rPr lang="en-US" altLang="ko-KR" dirty="0"/>
              <a:t>. (</a:t>
            </a:r>
            <a:r>
              <a:rPr lang="ko-KR" altLang="en-US" dirty="0"/>
              <a:t>이때 </a:t>
            </a:r>
            <a:r>
              <a:rPr lang="en-US" altLang="ko-KR" dirty="0"/>
              <a:t>“</a:t>
            </a:r>
            <a:r>
              <a:rPr lang="ko-KR" altLang="en-US" dirty="0"/>
              <a:t>처리</a:t>
            </a:r>
            <a:r>
              <a:rPr lang="en-US" altLang="ko-KR" dirty="0"/>
              <a:t>”</a:t>
            </a:r>
            <a:r>
              <a:rPr lang="ko-KR" altLang="en-US" dirty="0"/>
              <a:t>란 최종 저장 또는 분석을 위한 가공</a:t>
            </a:r>
            <a:r>
              <a:rPr lang="en-US" altLang="ko-KR" dirty="0"/>
              <a:t>, preprocessing </a:t>
            </a:r>
            <a:r>
              <a:rPr lang="ko-KR" altLang="en-US" dirty="0"/>
              <a:t>등을 의미한다</a:t>
            </a:r>
            <a:r>
              <a:rPr lang="en-US" altLang="ko-KR" dirty="0"/>
              <a:t>.)</a:t>
            </a:r>
          </a:p>
          <a:p>
            <a:pPr marL="628650" lvl="1" indent="-171450">
              <a:buFont typeface="Arial" panose="020B0604020202020204" pitchFamily="34" charset="0"/>
              <a:buChar char="•"/>
            </a:pPr>
            <a:r>
              <a:rPr lang="en-US" altLang="ko-KR" dirty="0"/>
              <a:t>Non-/semi-structured data</a:t>
            </a:r>
            <a:r>
              <a:rPr lang="ko-KR" altLang="en-US" dirty="0"/>
              <a:t>를 위한</a:t>
            </a:r>
            <a:r>
              <a:rPr lang="en-US" altLang="ko-KR" dirty="0"/>
              <a:t> OCI Big Data Service. </a:t>
            </a:r>
            <a:r>
              <a:rPr lang="ko-KR" altLang="en-US" dirty="0"/>
              <a:t>데이터는 </a:t>
            </a:r>
            <a:r>
              <a:rPr lang="en-US" altLang="ko-KR" dirty="0"/>
              <a:t>HDFS</a:t>
            </a:r>
            <a:r>
              <a:rPr lang="ko-KR" altLang="en-US" dirty="0"/>
              <a:t>를 </a:t>
            </a:r>
            <a:r>
              <a:rPr lang="en-US" altLang="ko-KR" dirty="0"/>
              <a:t>block volume</a:t>
            </a:r>
            <a:r>
              <a:rPr lang="ko-KR" altLang="en-US" dirty="0"/>
              <a:t>이나 </a:t>
            </a:r>
            <a:r>
              <a:rPr lang="en-US" altLang="ko-KR" dirty="0"/>
              <a:t>local </a:t>
            </a:r>
            <a:r>
              <a:rPr lang="en-US" altLang="ko-KR" dirty="0" err="1"/>
              <a:t>NVMe</a:t>
            </a:r>
            <a:r>
              <a:rPr lang="en-US" altLang="ko-KR" dirty="0"/>
              <a:t> </a:t>
            </a:r>
            <a:r>
              <a:rPr lang="ko-KR" altLang="en-US" dirty="0"/>
              <a:t>위에 저장할 수 있으나</a:t>
            </a:r>
            <a:r>
              <a:rPr lang="en-US" altLang="ko-KR" dirty="0"/>
              <a:t>, </a:t>
            </a:r>
            <a:r>
              <a:rPr lang="ko-KR" altLang="en-US" dirty="0"/>
              <a:t>그냥 </a:t>
            </a:r>
            <a:r>
              <a:rPr lang="en-US" altLang="ko-KR" dirty="0"/>
              <a:t>object </a:t>
            </a:r>
            <a:r>
              <a:rPr lang="ko-KR" altLang="en-US" dirty="0"/>
              <a:t>파일로도 저장할 수 있다</a:t>
            </a:r>
            <a:r>
              <a:rPr lang="en-US" altLang="ko-KR" dirty="0"/>
              <a:t>. </a:t>
            </a:r>
            <a:r>
              <a:rPr lang="ko-KR" altLang="en-US" dirty="0"/>
              <a:t>한편 이런 유형의 데이터에 대한 처리를 위해 </a:t>
            </a:r>
            <a:r>
              <a:rPr lang="en-US" altLang="ko-KR" dirty="0"/>
              <a:t>Spark </a:t>
            </a:r>
            <a:r>
              <a:rPr lang="ko-KR" altLang="en-US" dirty="0"/>
              <a:t>기반의 </a:t>
            </a:r>
            <a:r>
              <a:rPr lang="en-US" altLang="ko-KR" dirty="0"/>
              <a:t>OCI Data Flow</a:t>
            </a:r>
            <a:r>
              <a:rPr lang="ko-KR" altLang="en-US" dirty="0"/>
              <a:t>가 제공된다</a:t>
            </a:r>
            <a:r>
              <a:rPr lang="en-US" altLang="ko-KR" dirty="0"/>
              <a:t>. </a:t>
            </a:r>
          </a:p>
          <a:p>
            <a:pPr marL="1085850" lvl="2" indent="-171450">
              <a:buFont typeface="Arial" panose="020B0604020202020204" pitchFamily="34" charset="0"/>
              <a:buChar char="•"/>
            </a:pPr>
            <a:r>
              <a:rPr lang="ko-KR" altLang="en-US" dirty="0"/>
              <a:t>참고로 </a:t>
            </a:r>
            <a:r>
              <a:rPr lang="en-US" altLang="ko-KR" dirty="0"/>
              <a:t>Spark</a:t>
            </a:r>
            <a:r>
              <a:rPr lang="ko-KR" altLang="en-US" dirty="0"/>
              <a:t>는 데이터 처리 뿐 아니라 </a:t>
            </a:r>
            <a:r>
              <a:rPr lang="en-US" altLang="ko-KR" dirty="0"/>
              <a:t>ML</a:t>
            </a:r>
            <a:r>
              <a:rPr lang="ko-KR" altLang="en-US" dirty="0"/>
              <a:t>도 수행할 수 있는 범용 라이브러리이지만 그 용도로 사용하는 것은 상당히 복잡하므로 실제로는 데이터 가공</a:t>
            </a:r>
            <a:r>
              <a:rPr lang="en-US" altLang="ko-KR" dirty="0"/>
              <a:t>, </a:t>
            </a:r>
            <a:r>
              <a:rPr lang="ko-KR" altLang="en-US" dirty="0"/>
              <a:t>전 처리 정도에 주로 사용된다</a:t>
            </a:r>
            <a:r>
              <a:rPr lang="en-US" altLang="ko-KR" dirty="0"/>
              <a:t>.</a:t>
            </a:r>
          </a:p>
          <a:p>
            <a:pPr marL="1085850" lvl="2" indent="-171450">
              <a:buFont typeface="Arial" panose="020B0604020202020204" pitchFamily="34" charset="0"/>
              <a:buChar char="•"/>
            </a:pPr>
            <a:r>
              <a:rPr lang="ko-KR" altLang="en-US" dirty="0"/>
              <a:t>그리고 여기서 </a:t>
            </a:r>
            <a:r>
              <a:rPr lang="en-US" altLang="ko-KR" dirty="0"/>
              <a:t>OCI Data Flow</a:t>
            </a:r>
            <a:r>
              <a:rPr lang="ko-KR" altLang="en-US" dirty="0"/>
              <a:t>는 </a:t>
            </a:r>
            <a:r>
              <a:rPr lang="en-US" altLang="ko-KR" dirty="0"/>
              <a:t>serverless </a:t>
            </a:r>
            <a:r>
              <a:rPr lang="ko-KR" altLang="en-US" dirty="0"/>
              <a:t>방식이다</a:t>
            </a:r>
            <a:r>
              <a:rPr lang="en-US" altLang="ko-KR" dirty="0"/>
              <a:t>. </a:t>
            </a:r>
            <a:r>
              <a:rPr lang="ko-KR" altLang="en-US" dirty="0"/>
              <a:t>다시 말해 미리 </a:t>
            </a:r>
            <a:r>
              <a:rPr lang="en-US" altLang="ko-KR" dirty="0"/>
              <a:t>OCI </a:t>
            </a:r>
            <a:r>
              <a:rPr lang="ko-KR" altLang="en-US" dirty="0"/>
              <a:t>리소스를 생성해 두는 방식이 아니라 </a:t>
            </a:r>
            <a:r>
              <a:rPr lang="en-US" altLang="ko-KR" dirty="0"/>
              <a:t>on demand </a:t>
            </a:r>
            <a:r>
              <a:rPr lang="ko-KR" altLang="en-US" dirty="0"/>
              <a:t>방식으로 작업 처리 도중에만 잠깐 리소스를 쓰고 날리는 방식이다</a:t>
            </a:r>
            <a:r>
              <a:rPr lang="en-US" altLang="ko-KR" dirty="0"/>
              <a:t>.</a:t>
            </a:r>
          </a:p>
          <a:p>
            <a:pPr marL="628650" lvl="1" indent="-171450">
              <a:buFont typeface="Arial" panose="020B0604020202020204" pitchFamily="34" charset="0"/>
              <a:buChar char="•"/>
            </a:pPr>
            <a:r>
              <a:rPr lang="ko-KR" altLang="en-US" dirty="0"/>
              <a:t>이 모든 데이터 저장소를 통틀어 </a:t>
            </a:r>
            <a:r>
              <a:rPr lang="en-US" altLang="ko-KR" dirty="0"/>
              <a:t>data lake</a:t>
            </a:r>
            <a:r>
              <a:rPr lang="ko-KR" altLang="en-US" dirty="0"/>
              <a:t>라고 한다</a:t>
            </a:r>
            <a:r>
              <a:rPr lang="en-US" altLang="ko-KR" dirty="0"/>
              <a:t>. </a:t>
            </a:r>
            <a:r>
              <a:rPr lang="ko-KR" altLang="en-US" dirty="0"/>
              <a:t>하지만 좁은 의미로 정의하라고 한다면 가장 범용적인 </a:t>
            </a:r>
            <a:r>
              <a:rPr lang="en-US" altLang="ko-KR" dirty="0"/>
              <a:t>object storage</a:t>
            </a:r>
            <a:r>
              <a:rPr lang="ko-KR" altLang="en-US" dirty="0"/>
              <a:t>가 될 것이다</a:t>
            </a:r>
            <a:r>
              <a:rPr lang="en-US" altLang="ko-KR" dirty="0"/>
              <a:t>.</a:t>
            </a:r>
            <a:r>
              <a:rPr lang="ko-KR" altLang="en-US" dirty="0"/>
              <a:t> </a:t>
            </a:r>
            <a:endParaRPr lang="en-US" altLang="ko-KR" dirty="0"/>
          </a:p>
          <a:p>
            <a:pPr marL="171450" indent="-171450">
              <a:buFont typeface="Arial" panose="020B0604020202020204" pitchFamily="34" charset="0"/>
              <a:buChar char="•"/>
            </a:pPr>
            <a:r>
              <a:rPr lang="en-US" altLang="ko-KR" dirty="0"/>
              <a:t>3. Analytics</a:t>
            </a:r>
          </a:p>
          <a:p>
            <a:pPr marL="628650" lvl="1" indent="-171450">
              <a:buFont typeface="Arial" panose="020B0604020202020204" pitchFamily="34" charset="0"/>
              <a:buChar char="•"/>
            </a:pPr>
            <a:r>
              <a:rPr lang="en-US" altLang="ko-KR" dirty="0"/>
              <a:t>IT </a:t>
            </a:r>
            <a:r>
              <a:rPr lang="ko-KR" altLang="en-US" dirty="0"/>
              <a:t>사용자 또는 전문 분석가를 위한 서비스 </a:t>
            </a:r>
            <a:r>
              <a:rPr lang="en-US" altLang="ko-KR" dirty="0"/>
              <a:t>(</a:t>
            </a:r>
            <a:r>
              <a:rPr lang="ko-KR" altLang="en-US" dirty="0"/>
              <a:t>코드 기반</a:t>
            </a:r>
            <a:r>
              <a:rPr lang="en-US" altLang="ko-KR" dirty="0"/>
              <a:t>)</a:t>
            </a:r>
          </a:p>
          <a:p>
            <a:pPr marL="1085850" lvl="2" indent="-171450">
              <a:buFont typeface="Arial" panose="020B0604020202020204" pitchFamily="34" charset="0"/>
              <a:buChar char="•"/>
            </a:pPr>
            <a:r>
              <a:rPr lang="en-US" altLang="ko-KR" dirty="0"/>
              <a:t>ADB</a:t>
            </a:r>
            <a:r>
              <a:rPr lang="ko-KR" altLang="en-US" dirty="0"/>
              <a:t>를 이용한 </a:t>
            </a:r>
            <a:r>
              <a:rPr lang="en-US" altLang="ko-KR" dirty="0"/>
              <a:t>In-DB analytics</a:t>
            </a:r>
          </a:p>
          <a:p>
            <a:pPr marL="1085850" lvl="2" indent="-171450">
              <a:buFont typeface="Arial" panose="020B0604020202020204" pitchFamily="34" charset="0"/>
              <a:buChar char="•"/>
            </a:pPr>
            <a:r>
              <a:rPr lang="en-US" altLang="ko-KR" dirty="0"/>
              <a:t>OCI Big Data Service</a:t>
            </a:r>
            <a:r>
              <a:rPr lang="ko-KR" altLang="en-US" dirty="0"/>
              <a:t>에 포함된 </a:t>
            </a:r>
            <a:r>
              <a:rPr lang="en-US" altLang="ko-KR" dirty="0"/>
              <a:t>Cloud SQL</a:t>
            </a:r>
          </a:p>
          <a:p>
            <a:pPr marL="1543050" lvl="3" indent="-171450">
              <a:buFont typeface="Arial" panose="020B0604020202020204" pitchFamily="34" charset="0"/>
              <a:buChar char="•"/>
            </a:pPr>
            <a:r>
              <a:rPr lang="en-US" altLang="ko-KR" dirty="0"/>
              <a:t>Cloud SQL</a:t>
            </a:r>
            <a:r>
              <a:rPr lang="ko-KR" altLang="en-US" dirty="0"/>
              <a:t>의 핵심 기능은 </a:t>
            </a:r>
            <a:r>
              <a:rPr lang="en-US" altLang="ko-KR" dirty="0"/>
              <a:t>Query cell</a:t>
            </a:r>
            <a:r>
              <a:rPr lang="ko-KR" altLang="en-US" dirty="0"/>
              <a:t>을 통한 </a:t>
            </a:r>
            <a:r>
              <a:rPr lang="en-US" altLang="ko-KR" dirty="0"/>
              <a:t>offloading</a:t>
            </a:r>
            <a:r>
              <a:rPr lang="ko-KR" altLang="en-US" dirty="0"/>
              <a:t>이다</a:t>
            </a:r>
            <a:r>
              <a:rPr lang="en-US" altLang="ko-KR" dirty="0"/>
              <a:t>. (Exadata</a:t>
            </a:r>
            <a:r>
              <a:rPr lang="ko-KR" altLang="en-US" dirty="0"/>
              <a:t>의 </a:t>
            </a:r>
            <a:r>
              <a:rPr lang="en-US" altLang="ko-KR" dirty="0"/>
              <a:t>smart scan</a:t>
            </a:r>
            <a:r>
              <a:rPr lang="ko-KR" altLang="en-US" dirty="0"/>
              <a:t>과 매우 유사</a:t>
            </a:r>
            <a:r>
              <a:rPr lang="en-US" altLang="ko-KR" dirty="0"/>
              <a:t>)</a:t>
            </a:r>
          </a:p>
          <a:p>
            <a:pPr marL="1543050" lvl="3" indent="-171450">
              <a:buFont typeface="Arial" panose="020B0604020202020204" pitchFamily="34" charset="0"/>
              <a:buChar char="•"/>
            </a:pPr>
            <a:r>
              <a:rPr lang="ko-KR" altLang="en-US" dirty="0"/>
              <a:t>참고로 </a:t>
            </a:r>
            <a:r>
              <a:rPr lang="en-US" altLang="ko-KR" dirty="0"/>
              <a:t>ADB</a:t>
            </a:r>
            <a:r>
              <a:rPr lang="ko-KR" altLang="en-US" dirty="0"/>
              <a:t>도 </a:t>
            </a:r>
            <a:r>
              <a:rPr lang="en-US" altLang="ko-KR" dirty="0"/>
              <a:t>object storage</a:t>
            </a:r>
            <a:r>
              <a:rPr lang="ko-KR" altLang="en-US" dirty="0"/>
              <a:t>의 외부 데이터에 대한 쿼리 기능 자체는 이미 제공하고 있다</a:t>
            </a:r>
            <a:r>
              <a:rPr lang="en-US" altLang="ko-KR" dirty="0"/>
              <a:t>.</a:t>
            </a:r>
          </a:p>
          <a:p>
            <a:pPr marL="1543050" lvl="3" indent="-171450">
              <a:buFont typeface="Arial" panose="020B0604020202020204" pitchFamily="34" charset="0"/>
              <a:buChar char="•"/>
            </a:pPr>
            <a:r>
              <a:rPr lang="ko-KR" altLang="en-US" dirty="0"/>
              <a:t>그리고 향후에는 </a:t>
            </a:r>
            <a:r>
              <a:rPr lang="en-US" altLang="ko-KR" dirty="0"/>
              <a:t>Cloud SQL</a:t>
            </a:r>
            <a:r>
              <a:rPr lang="ko-KR" altLang="en-US" dirty="0"/>
              <a:t>이 </a:t>
            </a:r>
            <a:r>
              <a:rPr lang="en-US" altLang="ko-KR" dirty="0"/>
              <a:t>ADB</a:t>
            </a:r>
            <a:r>
              <a:rPr lang="ko-KR" altLang="en-US" dirty="0"/>
              <a:t>와 보다 </a:t>
            </a:r>
            <a:r>
              <a:rPr lang="en-US" altLang="ko-KR" dirty="0"/>
              <a:t>tight</a:t>
            </a:r>
            <a:r>
              <a:rPr lang="ko-KR" altLang="en-US" dirty="0"/>
              <a:t>하게 결합될 예정이다</a:t>
            </a:r>
            <a:r>
              <a:rPr lang="en-US" altLang="ko-KR" dirty="0"/>
              <a:t>.</a:t>
            </a:r>
          </a:p>
          <a:p>
            <a:pPr marL="1543050" lvl="3" indent="-171450">
              <a:buFont typeface="Arial" panose="020B0604020202020204" pitchFamily="34" charset="0"/>
              <a:buChar char="•"/>
            </a:pPr>
            <a:r>
              <a:rPr lang="ko-KR" altLang="en-US" dirty="0"/>
              <a:t>그리고 더 먼 미래 </a:t>
            </a:r>
            <a:r>
              <a:rPr lang="en-US" altLang="ko-KR" dirty="0"/>
              <a:t>roadmap</a:t>
            </a:r>
            <a:r>
              <a:rPr lang="ko-KR" altLang="en-US" dirty="0"/>
              <a:t>에 따르면 </a:t>
            </a:r>
            <a:r>
              <a:rPr lang="en-US" altLang="ko-KR" dirty="0"/>
              <a:t>Cloud SQL</a:t>
            </a:r>
            <a:r>
              <a:rPr lang="ko-KR" altLang="en-US" dirty="0"/>
              <a:t>이 결국 독립 서비스가 되어 </a:t>
            </a:r>
            <a:r>
              <a:rPr lang="en-US" altLang="ko-KR" dirty="0"/>
              <a:t>Big Data Service</a:t>
            </a:r>
            <a:r>
              <a:rPr lang="ko-KR" altLang="en-US" dirty="0"/>
              <a:t>나 </a:t>
            </a:r>
            <a:r>
              <a:rPr lang="en-US" altLang="ko-KR" dirty="0"/>
              <a:t>ADB</a:t>
            </a:r>
            <a:r>
              <a:rPr lang="ko-KR" altLang="en-US" dirty="0"/>
              <a:t>와 </a:t>
            </a:r>
            <a:r>
              <a:rPr lang="en-US" altLang="ko-KR" dirty="0"/>
              <a:t>loosely coupled</a:t>
            </a:r>
            <a:r>
              <a:rPr lang="ko-KR" altLang="en-US" dirty="0"/>
              <a:t>될 것이다</a:t>
            </a:r>
            <a:r>
              <a:rPr lang="en-US" altLang="ko-KR" dirty="0"/>
              <a:t>.</a:t>
            </a:r>
          </a:p>
          <a:p>
            <a:pPr marL="1085850" lvl="2" indent="-171450">
              <a:buFont typeface="Arial" panose="020B0604020202020204" pitchFamily="34" charset="0"/>
              <a:buChar char="•"/>
            </a:pPr>
            <a:r>
              <a:rPr lang="en-US" altLang="ko-KR" dirty="0"/>
              <a:t>Data Science</a:t>
            </a:r>
            <a:r>
              <a:rPr lang="ko-KR" altLang="en-US" dirty="0"/>
              <a:t>는 일반적인 </a:t>
            </a:r>
            <a:r>
              <a:rPr lang="en-US" altLang="ko-KR" dirty="0"/>
              <a:t>data scientist</a:t>
            </a:r>
            <a:r>
              <a:rPr lang="ko-KR" altLang="en-US" dirty="0"/>
              <a:t>를 위한 종합 선물 세트</a:t>
            </a:r>
            <a:endParaRPr lang="en-US" altLang="ko-KR" dirty="0"/>
          </a:p>
          <a:p>
            <a:pPr marL="628650" lvl="1" indent="-171450">
              <a:buFont typeface="Arial" panose="020B0604020202020204" pitchFamily="34" charset="0"/>
              <a:buChar char="•"/>
            </a:pPr>
            <a:r>
              <a:rPr lang="ko-KR" altLang="en-US" dirty="0"/>
              <a:t>일반 현업 사용자를 위한 서비스 </a:t>
            </a:r>
            <a:r>
              <a:rPr lang="en-US" altLang="ko-KR" dirty="0"/>
              <a:t>(GUI </a:t>
            </a:r>
            <a:r>
              <a:rPr lang="ko-KR" altLang="en-US" dirty="0"/>
              <a:t>기반</a:t>
            </a:r>
            <a:r>
              <a:rPr lang="en-US" altLang="ko-KR" dirty="0"/>
              <a:t>)</a:t>
            </a:r>
          </a:p>
          <a:p>
            <a:pPr marL="1085850" lvl="2" indent="-171450">
              <a:buFont typeface="Arial" panose="020B0604020202020204" pitchFamily="34" charset="0"/>
              <a:buChar char="•"/>
            </a:pPr>
            <a:r>
              <a:rPr lang="ko-KR" altLang="en-US" dirty="0"/>
              <a:t>물론 </a:t>
            </a:r>
            <a:r>
              <a:rPr lang="en-US" altLang="ko-KR" dirty="0"/>
              <a:t>OAC</a:t>
            </a:r>
          </a:p>
          <a:p>
            <a:pPr marL="628650" lvl="1" indent="-171450">
              <a:buFont typeface="Arial" panose="020B0604020202020204" pitchFamily="34" charset="0"/>
              <a:buChar char="•"/>
            </a:pPr>
            <a:r>
              <a:rPr lang="ko-KR" altLang="en-US" dirty="0"/>
              <a:t>참고로 현 구성에서 </a:t>
            </a:r>
            <a:r>
              <a:rPr lang="en-US" altLang="ko-KR" dirty="0"/>
              <a:t>Data Science</a:t>
            </a:r>
            <a:r>
              <a:rPr lang="ko-KR" altLang="en-US" dirty="0"/>
              <a:t>와 </a:t>
            </a:r>
            <a:r>
              <a:rPr lang="en-US" altLang="ko-KR" dirty="0"/>
              <a:t>OAC</a:t>
            </a:r>
            <a:r>
              <a:rPr lang="ko-KR" altLang="en-US" dirty="0"/>
              <a:t>가 가장 최 앞 단에 위치하고 있다</a:t>
            </a:r>
            <a:r>
              <a:rPr lang="en-US" altLang="ko-KR" dirty="0"/>
              <a:t>. </a:t>
            </a:r>
            <a:r>
              <a:rPr lang="ko-KR" altLang="en-US" dirty="0"/>
              <a:t>이 둘은 </a:t>
            </a:r>
            <a:r>
              <a:rPr lang="en-US" altLang="ko-KR" dirty="0"/>
              <a:t>(</a:t>
            </a:r>
            <a:r>
              <a:rPr lang="ko-KR" altLang="en-US" dirty="0"/>
              <a:t>넓은 의미의</a:t>
            </a:r>
            <a:r>
              <a:rPr lang="en-US" altLang="ko-KR" dirty="0"/>
              <a:t>) data lake </a:t>
            </a:r>
            <a:r>
              <a:rPr lang="ko-KR" altLang="en-US" dirty="0"/>
              <a:t>전제에 대해 접근할 수 있기 때문</a:t>
            </a:r>
            <a:r>
              <a:rPr lang="en-US" altLang="ko-KR" dirty="0"/>
              <a:t>.</a:t>
            </a:r>
          </a:p>
          <a:p>
            <a:pPr marL="171450" indent="-171450">
              <a:buFont typeface="Arial" panose="020B0604020202020204" pitchFamily="34" charset="0"/>
              <a:buChar char="•"/>
            </a:pPr>
            <a:r>
              <a:rPr lang="en-US" altLang="ko-KR" dirty="0"/>
              <a:t>4. Security,</a:t>
            </a:r>
            <a:r>
              <a:rPr lang="ko-KR" altLang="en-US" dirty="0"/>
              <a:t> </a:t>
            </a:r>
            <a:r>
              <a:rPr lang="en-US" altLang="ko-KR" dirty="0"/>
              <a:t>discovery,</a:t>
            </a:r>
            <a:r>
              <a:rPr lang="ko-KR" altLang="en-US" dirty="0"/>
              <a:t> </a:t>
            </a:r>
            <a:r>
              <a:rPr lang="en-US" altLang="ko-KR" dirty="0"/>
              <a:t>data</a:t>
            </a:r>
            <a:r>
              <a:rPr lang="ko-KR" altLang="en-US" dirty="0"/>
              <a:t> </a:t>
            </a:r>
            <a:r>
              <a:rPr lang="en-US" altLang="ko-KR" dirty="0"/>
              <a:t>lineage</a:t>
            </a:r>
            <a:r>
              <a:rPr lang="ko-KR" altLang="en-US" dirty="0"/>
              <a:t> 등을 망라하는 </a:t>
            </a:r>
            <a:r>
              <a:rPr lang="en-US" altLang="ko-KR" dirty="0"/>
              <a:t>governance</a:t>
            </a:r>
            <a:r>
              <a:rPr lang="ko-KR" altLang="en-US" dirty="0"/>
              <a:t>는 </a:t>
            </a:r>
            <a:r>
              <a:rPr lang="en-US" altLang="ko-KR" dirty="0"/>
              <a:t>OCI Data Catalog</a:t>
            </a:r>
            <a:r>
              <a:rPr lang="ko-KR" altLang="en-US" dirty="0"/>
              <a:t>가 제공</a:t>
            </a:r>
            <a:endParaRPr lang="en-US" altLang="ko-KR" dirty="0"/>
          </a:p>
          <a:p>
            <a:pPr marL="171450" indent="-171450">
              <a:buFont typeface="Arial" panose="020B0604020202020204" pitchFamily="34" charset="0"/>
              <a:buChar char="•"/>
            </a:pPr>
            <a:r>
              <a:rPr lang="en-US" altLang="ko-KR" dirty="0"/>
              <a:t>5. ADB</a:t>
            </a:r>
            <a:r>
              <a:rPr lang="ko-KR" altLang="en-US" dirty="0"/>
              <a:t>에 </a:t>
            </a:r>
            <a:r>
              <a:rPr lang="en-US" altLang="ko-KR" dirty="0"/>
              <a:t>ATP</a:t>
            </a:r>
            <a:r>
              <a:rPr lang="ko-KR" altLang="en-US" dirty="0"/>
              <a:t>도 포함되므로 살짝 다양한 </a:t>
            </a:r>
            <a:r>
              <a:rPr lang="en-US" altLang="ko-KR" dirty="0"/>
              <a:t>developer </a:t>
            </a:r>
            <a:r>
              <a:rPr lang="ko-KR" altLang="en-US" dirty="0"/>
              <a:t>서비스들이 있음을 언급할 수 있다</a:t>
            </a:r>
            <a:r>
              <a:rPr lang="en-US" altLang="ko-KR" dirty="0"/>
              <a:t>.</a:t>
            </a:r>
          </a:p>
          <a:p>
            <a:pPr marL="171450" indent="-171450">
              <a:buFont typeface="Arial" panose="020B0604020202020204" pitchFamily="34" charset="0"/>
              <a:buChar char="•"/>
            </a:pPr>
            <a:r>
              <a:rPr lang="en-US" altLang="ko-KR" dirty="0"/>
              <a:t>6. </a:t>
            </a:r>
            <a:r>
              <a:rPr lang="ko-KR" altLang="en-US" dirty="0"/>
              <a:t>그 가장 밑단에는 </a:t>
            </a:r>
            <a:r>
              <a:rPr lang="en-US" altLang="ko-KR" dirty="0"/>
              <a:t>Gen2 OCI</a:t>
            </a:r>
            <a:r>
              <a:rPr lang="ko-KR" altLang="en-US" dirty="0"/>
              <a:t>가 있고</a:t>
            </a:r>
            <a:r>
              <a:rPr lang="en-US" altLang="ko-KR" dirty="0"/>
              <a:t>, </a:t>
            </a:r>
            <a:r>
              <a:rPr lang="ko-KR" altLang="en-US" dirty="0"/>
              <a:t>시간이 된다면 </a:t>
            </a:r>
            <a:r>
              <a:rPr lang="en-US" altLang="ko-KR" dirty="0"/>
              <a:t>Gen2</a:t>
            </a:r>
            <a:r>
              <a:rPr lang="ko-KR" altLang="en-US" dirty="0"/>
              <a:t>에 대한 어필을 하는 것이 좋다</a:t>
            </a:r>
            <a:r>
              <a:rPr lang="en-US" altLang="ko-KR" dirty="0"/>
              <a:t>.</a:t>
            </a:r>
            <a:endParaRPr lang="ko-KR" altLang="en-US" dirty="0"/>
          </a:p>
        </p:txBody>
      </p:sp>
      <p:sp>
        <p:nvSpPr>
          <p:cNvPr id="4" name="날짜 개체 틀 3"/>
          <p:cNvSpPr>
            <a:spLocks noGrp="1"/>
          </p:cNvSpPr>
          <p:nvPr>
            <p:ph type="dt" idx="1"/>
          </p:nvPr>
        </p:nvSpPr>
        <p:spPr/>
        <p:txBody>
          <a:bodyPr/>
          <a:lstStyle/>
          <a:p>
            <a:fld id="{BB6655E9-36E1-7545-A870-0D516D75FB06}" type="datetime1">
              <a:rPr lang="en-IN" smtClean="0"/>
              <a:t>07-02-2020</a:t>
            </a:fld>
            <a:endParaRPr lang="en-US"/>
          </a:p>
        </p:txBody>
      </p:sp>
      <p:sp>
        <p:nvSpPr>
          <p:cNvPr id="5" name="바닥글 개체 틀 4"/>
          <p:cNvSpPr>
            <a:spLocks noGrp="1"/>
          </p:cNvSpPr>
          <p:nvPr>
            <p:ph type="ftr" sz="quarter" idx="4"/>
          </p:nvPr>
        </p:nvSpPr>
        <p:spPr/>
        <p:txBody>
          <a:bodyPr/>
          <a:lstStyle/>
          <a:p>
            <a:endParaRPr lang="en-US"/>
          </a:p>
        </p:txBody>
      </p:sp>
      <p:sp>
        <p:nvSpPr>
          <p:cNvPr id="6" name="슬라이드 번호 개체 틀 5"/>
          <p:cNvSpPr>
            <a:spLocks noGrp="1"/>
          </p:cNvSpPr>
          <p:nvPr>
            <p:ph type="sldNum" sz="quarter" idx="5"/>
          </p:nvPr>
        </p:nvSpPr>
        <p:spPr/>
        <p:txBody>
          <a:bodyPr/>
          <a:lstStyle/>
          <a:p>
            <a:fld id="{DACC16FB-9D68-C74B-AABD-CDFC2ED74F24}" type="slidenum">
              <a:rPr lang="en-US" smtClean="0"/>
              <a:t>4</a:t>
            </a:fld>
            <a:endParaRPr lang="en-US"/>
          </a:p>
        </p:txBody>
      </p:sp>
    </p:spTree>
    <p:extLst>
      <p:ext uri="{BB962C8B-B14F-4D97-AF65-F5344CB8AC3E}">
        <p14:creationId xmlns:p14="http://schemas.microsoft.com/office/powerpoint/2010/main" val="819707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 typeface="Arial" panose="020B0604020202020204" pitchFamily="34" charset="0"/>
              <a:buChar char="•"/>
            </a:pPr>
            <a:r>
              <a:rPr lang="ko-KR" altLang="en-US" dirty="0"/>
              <a:t>왼쪽의 도표에서 중요한 것은 분석 업무 자체가 고도화되는 것 만큼이나 보다 많은 기업 구성원들이 데이터 분석을 업무에 활용하게 될 때 비로소 </a:t>
            </a:r>
            <a:r>
              <a:rPr lang="en-US" altLang="ko-KR" dirty="0"/>
              <a:t>full blown data driven business</a:t>
            </a:r>
            <a:r>
              <a:rPr lang="ko-KR" altLang="en-US" dirty="0"/>
              <a:t>가 가능하다는 것이다</a:t>
            </a:r>
            <a:r>
              <a:rPr lang="en-US" altLang="ko-KR" dirty="0"/>
              <a:t>.</a:t>
            </a:r>
          </a:p>
          <a:p>
            <a:pPr marL="171450" indent="-171450">
              <a:buFont typeface="Arial" panose="020B0604020202020204" pitchFamily="34" charset="0"/>
              <a:buChar char="•"/>
            </a:pPr>
            <a:r>
              <a:rPr lang="ko-KR" altLang="en-US" dirty="0"/>
              <a:t>기술 요소 중 </a:t>
            </a:r>
            <a:r>
              <a:rPr lang="en-US" altLang="ko-KR" dirty="0"/>
              <a:t>“citizen data scientist”</a:t>
            </a:r>
            <a:r>
              <a:rPr lang="ko-KR" altLang="en-US" dirty="0"/>
              <a:t>라든지 </a:t>
            </a:r>
            <a:r>
              <a:rPr lang="en-US" altLang="ko-KR" dirty="0"/>
              <a:t>“democratizing analytics”</a:t>
            </a:r>
            <a:r>
              <a:rPr lang="ko-KR" altLang="en-US" dirty="0"/>
              <a:t>는 바로 위 문장을 달리 표현한 것이다</a:t>
            </a:r>
            <a:r>
              <a:rPr lang="en-US" altLang="ko-KR" dirty="0"/>
              <a:t>.</a:t>
            </a:r>
          </a:p>
          <a:p>
            <a:pPr marL="628650" lvl="1" indent="-171450">
              <a:buFont typeface="Arial" panose="020B0604020202020204" pitchFamily="34" charset="0"/>
              <a:buChar char="•"/>
            </a:pPr>
            <a:r>
              <a:rPr lang="ko-KR" altLang="en-US" dirty="0"/>
              <a:t>참고로 이들은 오라클이 만든 용어가 아니다</a:t>
            </a:r>
            <a:r>
              <a:rPr lang="en-US" altLang="ko-KR" dirty="0"/>
              <a:t>. </a:t>
            </a:r>
            <a:r>
              <a:rPr lang="ko-KR" altLang="en-US" dirty="0"/>
              <a:t>엄연한 트렌드이며 </a:t>
            </a:r>
            <a:r>
              <a:rPr lang="en-US" altLang="ko-KR" dirty="0"/>
              <a:t>Googling</a:t>
            </a:r>
            <a:r>
              <a:rPr lang="ko-KR" altLang="en-US" dirty="0"/>
              <a:t>을 하면 유사한 </a:t>
            </a:r>
            <a:r>
              <a:rPr lang="en-US" altLang="ko-KR" dirty="0"/>
              <a:t>article</a:t>
            </a:r>
            <a:r>
              <a:rPr lang="ko-KR" altLang="en-US" dirty="0"/>
              <a:t>들을 많이 찾아볼 수 있음을 언급하라</a:t>
            </a:r>
            <a:r>
              <a:rPr lang="en-US" altLang="ko-KR" dirty="0"/>
              <a:t>.</a:t>
            </a:r>
          </a:p>
          <a:p>
            <a:pPr marL="171450" indent="-171450">
              <a:buFont typeface="Arial" panose="020B0604020202020204" pitchFamily="34" charset="0"/>
              <a:buChar char="•"/>
            </a:pPr>
            <a:endParaRPr lang="ko-KR" altLang="en-US" dirty="0"/>
          </a:p>
        </p:txBody>
      </p:sp>
      <p:sp>
        <p:nvSpPr>
          <p:cNvPr id="4" name="날짜 개체 틀 3"/>
          <p:cNvSpPr>
            <a:spLocks noGrp="1"/>
          </p:cNvSpPr>
          <p:nvPr>
            <p:ph type="dt" idx="1"/>
          </p:nvPr>
        </p:nvSpPr>
        <p:spPr/>
        <p:txBody>
          <a:bodyPr/>
          <a:lstStyle/>
          <a:p>
            <a:fld id="{BB6655E9-36E1-7545-A870-0D516D75FB06}" type="datetime1">
              <a:rPr lang="en-IN" smtClean="0"/>
              <a:t>07-02-2020</a:t>
            </a:fld>
            <a:endParaRPr lang="en-US"/>
          </a:p>
        </p:txBody>
      </p:sp>
      <p:sp>
        <p:nvSpPr>
          <p:cNvPr id="5" name="바닥글 개체 틀 4"/>
          <p:cNvSpPr>
            <a:spLocks noGrp="1"/>
          </p:cNvSpPr>
          <p:nvPr>
            <p:ph type="ftr" sz="quarter" idx="4"/>
          </p:nvPr>
        </p:nvSpPr>
        <p:spPr/>
        <p:txBody>
          <a:bodyPr/>
          <a:lstStyle/>
          <a:p>
            <a:endParaRPr lang="en-US"/>
          </a:p>
        </p:txBody>
      </p:sp>
      <p:sp>
        <p:nvSpPr>
          <p:cNvPr id="6" name="슬라이드 번호 개체 틀 5"/>
          <p:cNvSpPr>
            <a:spLocks noGrp="1"/>
          </p:cNvSpPr>
          <p:nvPr>
            <p:ph type="sldNum" sz="quarter" idx="5"/>
          </p:nvPr>
        </p:nvSpPr>
        <p:spPr/>
        <p:txBody>
          <a:bodyPr/>
          <a:lstStyle/>
          <a:p>
            <a:fld id="{DACC16FB-9D68-C74B-AABD-CDFC2ED74F24}" type="slidenum">
              <a:rPr lang="en-US" smtClean="0"/>
              <a:t>5</a:t>
            </a:fld>
            <a:endParaRPr lang="en-US"/>
          </a:p>
        </p:txBody>
      </p:sp>
    </p:spTree>
    <p:extLst>
      <p:ext uri="{BB962C8B-B14F-4D97-AF65-F5344CB8AC3E}">
        <p14:creationId xmlns:p14="http://schemas.microsoft.com/office/powerpoint/2010/main" val="3822199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 typeface="Arial" panose="020B0604020202020204" pitchFamily="34" charset="0"/>
              <a:buChar char="•"/>
            </a:pPr>
            <a:r>
              <a:rPr lang="ko-KR" altLang="en-US" dirty="0"/>
              <a:t>기존에 많이 쓰던 </a:t>
            </a:r>
            <a:r>
              <a:rPr lang="en-US" altLang="ko-KR" dirty="0"/>
              <a:t>“</a:t>
            </a:r>
            <a:r>
              <a:rPr lang="ko-KR" altLang="en-US" dirty="0"/>
              <a:t>연결</a:t>
            </a:r>
            <a:r>
              <a:rPr lang="en-US" altLang="ko-KR" dirty="0"/>
              <a:t>&amp;</a:t>
            </a:r>
            <a:r>
              <a:rPr lang="ko-KR" altLang="en-US" dirty="0"/>
              <a:t>통합</a:t>
            </a:r>
            <a:r>
              <a:rPr lang="en-US" altLang="ko-KR" dirty="0"/>
              <a:t>”, “</a:t>
            </a:r>
            <a:r>
              <a:rPr lang="ko-KR" altLang="en-US" dirty="0"/>
              <a:t>저장</a:t>
            </a:r>
            <a:r>
              <a:rPr lang="en-US" altLang="ko-KR" dirty="0"/>
              <a:t>&amp;</a:t>
            </a:r>
            <a:r>
              <a:rPr lang="ko-KR" altLang="en-US" dirty="0"/>
              <a:t>처리</a:t>
            </a:r>
            <a:r>
              <a:rPr lang="en-US" altLang="ko-KR" dirty="0"/>
              <a:t>”, “</a:t>
            </a:r>
            <a:r>
              <a:rPr lang="ko-KR" altLang="en-US" dirty="0"/>
              <a:t>분석</a:t>
            </a:r>
            <a:r>
              <a:rPr lang="en-US" altLang="ko-KR" dirty="0"/>
              <a:t>”</a:t>
            </a:r>
            <a:r>
              <a:rPr lang="ko-KR" altLang="en-US" dirty="0"/>
              <a:t>의 시스템 구성과 근본적인 문제점을 하나로 합친 장표이다</a:t>
            </a:r>
            <a:r>
              <a:rPr lang="en-US" altLang="ko-KR" dirty="0"/>
              <a:t>.</a:t>
            </a:r>
          </a:p>
          <a:p>
            <a:pPr marL="628650" lvl="1" indent="-171450">
              <a:buFont typeface="Arial" panose="020B0604020202020204" pitchFamily="34" charset="0"/>
              <a:buChar char="•"/>
            </a:pPr>
            <a:r>
              <a:rPr lang="en-US" altLang="ko-KR" dirty="0"/>
              <a:t>“</a:t>
            </a:r>
            <a:r>
              <a:rPr lang="ko-KR" altLang="en-US" dirty="0"/>
              <a:t>연결</a:t>
            </a:r>
            <a:r>
              <a:rPr lang="en-US" altLang="ko-KR" dirty="0"/>
              <a:t>&amp;</a:t>
            </a:r>
            <a:r>
              <a:rPr lang="ko-KR" altLang="en-US" dirty="0"/>
              <a:t>통합</a:t>
            </a:r>
            <a:r>
              <a:rPr lang="en-US" altLang="ko-KR" dirty="0"/>
              <a:t>”</a:t>
            </a:r>
            <a:r>
              <a:rPr lang="ko-KR" altLang="en-US" dirty="0"/>
              <a:t>에 </a:t>
            </a:r>
            <a:r>
              <a:rPr lang="en-US" altLang="ko-KR" dirty="0"/>
              <a:t>“</a:t>
            </a:r>
            <a:r>
              <a:rPr lang="ko-KR" altLang="en-US" dirty="0"/>
              <a:t>정의</a:t>
            </a:r>
            <a:r>
              <a:rPr lang="en-US" altLang="ko-KR" dirty="0"/>
              <a:t>”</a:t>
            </a:r>
            <a:r>
              <a:rPr lang="ko-KR" altLang="en-US" dirty="0"/>
              <a:t>를 포함시켰다</a:t>
            </a:r>
            <a:r>
              <a:rPr lang="en-US" altLang="ko-KR" dirty="0"/>
              <a:t>. </a:t>
            </a:r>
            <a:r>
              <a:rPr lang="ko-KR" altLang="en-US" dirty="0"/>
              <a:t>여기서 정의는 분석 업무의 목표와 대상을 선정하는 작업을 의미한다</a:t>
            </a:r>
            <a:r>
              <a:rPr lang="en-US" altLang="ko-KR" dirty="0"/>
              <a:t>.</a:t>
            </a:r>
          </a:p>
          <a:p>
            <a:pPr marL="171450" indent="-171450">
              <a:buFont typeface="Arial" panose="020B0604020202020204" pitchFamily="34" charset="0"/>
              <a:buChar char="•"/>
            </a:pPr>
            <a:r>
              <a:rPr lang="ko-KR" altLang="en-US" dirty="0"/>
              <a:t>애니메이션을 통해 각 구성 영역의 담당자들이 나타난다</a:t>
            </a:r>
            <a:r>
              <a:rPr lang="en-US" altLang="ko-KR" dirty="0"/>
              <a:t>. </a:t>
            </a:r>
            <a:r>
              <a:rPr lang="ko-KR" altLang="en-US" dirty="0"/>
              <a:t>이때 </a:t>
            </a:r>
            <a:r>
              <a:rPr lang="en-US" altLang="ko-KR" dirty="0"/>
              <a:t>“</a:t>
            </a:r>
            <a:r>
              <a:rPr lang="ko-KR" altLang="en-US" dirty="0"/>
              <a:t>정의 </a:t>
            </a:r>
            <a:r>
              <a:rPr lang="en-US" altLang="ko-KR" dirty="0"/>
              <a:t>&amp; </a:t>
            </a:r>
            <a:r>
              <a:rPr lang="ko-KR" altLang="en-US" dirty="0"/>
              <a:t>연결</a:t>
            </a:r>
            <a:r>
              <a:rPr lang="en-US" altLang="ko-KR" dirty="0"/>
              <a:t>/</a:t>
            </a:r>
            <a:r>
              <a:rPr lang="ko-KR" altLang="en-US" dirty="0"/>
              <a:t>통합</a:t>
            </a:r>
            <a:r>
              <a:rPr lang="en-US" altLang="ko-KR" dirty="0"/>
              <a:t>”</a:t>
            </a:r>
            <a:r>
              <a:rPr lang="ko-KR" altLang="en-US" dirty="0"/>
              <a:t>을 위해서는 </a:t>
            </a:r>
            <a:r>
              <a:rPr lang="en-US" altLang="ko-KR" dirty="0"/>
              <a:t>IT-</a:t>
            </a:r>
            <a:r>
              <a:rPr lang="ko-KR" altLang="en-US" dirty="0"/>
              <a:t>현업 간의 원활한 협업이 필수임을 설명한다</a:t>
            </a:r>
            <a:r>
              <a:rPr lang="en-US" altLang="ko-KR" dirty="0"/>
              <a:t>.</a:t>
            </a:r>
          </a:p>
          <a:p>
            <a:pPr marL="171450" indent="-171450">
              <a:buFont typeface="Arial" panose="020B0604020202020204" pitchFamily="34" charset="0"/>
              <a:buChar char="•"/>
            </a:pPr>
            <a:r>
              <a:rPr lang="ko-KR" altLang="en-US" dirty="0"/>
              <a:t>마지막 애니메이션에서 저장 </a:t>
            </a:r>
            <a:r>
              <a:rPr lang="en-US" altLang="ko-KR" dirty="0"/>
              <a:t>&amp; </a:t>
            </a:r>
            <a:r>
              <a:rPr lang="ko-KR" altLang="en-US" dirty="0"/>
              <a:t>처리 부분이 강조된다</a:t>
            </a:r>
            <a:r>
              <a:rPr lang="en-US" altLang="ko-KR" dirty="0"/>
              <a:t>. </a:t>
            </a:r>
            <a:r>
              <a:rPr lang="ko-KR" altLang="en-US" dirty="0"/>
              <a:t>이는 </a:t>
            </a:r>
            <a:r>
              <a:rPr lang="en-US" altLang="ko-KR" dirty="0"/>
              <a:t>DB </a:t>
            </a:r>
            <a:r>
              <a:rPr lang="ko-KR" altLang="en-US" dirty="0"/>
              <a:t>특유의 관리 작업 부하 때문에 이 모든 구성</a:t>
            </a:r>
            <a:r>
              <a:rPr lang="en-US" altLang="ko-KR" dirty="0"/>
              <a:t> </a:t>
            </a:r>
            <a:r>
              <a:rPr lang="ko-KR" altLang="en-US" dirty="0"/>
              <a:t>및 업무 흐름에서 </a:t>
            </a:r>
            <a:r>
              <a:rPr lang="en-US" altLang="ko-KR" dirty="0"/>
              <a:t>“</a:t>
            </a:r>
            <a:r>
              <a:rPr lang="ko-KR" altLang="en-US" dirty="0"/>
              <a:t>저장 </a:t>
            </a:r>
            <a:r>
              <a:rPr lang="en-US" altLang="ko-KR" dirty="0"/>
              <a:t>&amp; </a:t>
            </a:r>
            <a:r>
              <a:rPr lang="ko-KR" altLang="en-US" dirty="0"/>
              <a:t>처리</a:t>
            </a:r>
            <a:r>
              <a:rPr lang="en-US" altLang="ko-KR" dirty="0"/>
              <a:t>”</a:t>
            </a:r>
            <a:r>
              <a:rPr lang="ko-KR" altLang="en-US" dirty="0"/>
              <a:t> 단계가 </a:t>
            </a:r>
            <a:r>
              <a:rPr lang="en-US" altLang="ko-KR" dirty="0"/>
              <a:t>bottleneck</a:t>
            </a:r>
            <a:r>
              <a:rPr lang="ko-KR" altLang="en-US" dirty="0"/>
              <a:t>이었음을 나타낸다</a:t>
            </a:r>
            <a:r>
              <a:rPr lang="en-US" altLang="ko-KR" dirty="0"/>
              <a:t>.</a:t>
            </a:r>
            <a:endParaRPr lang="ko-KR" altLang="en-US" dirty="0"/>
          </a:p>
        </p:txBody>
      </p:sp>
      <p:sp>
        <p:nvSpPr>
          <p:cNvPr id="4" name="날짜 개체 틀 3"/>
          <p:cNvSpPr>
            <a:spLocks noGrp="1"/>
          </p:cNvSpPr>
          <p:nvPr>
            <p:ph type="dt" idx="1"/>
          </p:nvPr>
        </p:nvSpPr>
        <p:spPr/>
        <p:txBody>
          <a:bodyPr/>
          <a:lstStyle/>
          <a:p>
            <a:fld id="{BB6655E9-36E1-7545-A870-0D516D75FB06}" type="datetime1">
              <a:rPr lang="en-IN" smtClean="0"/>
              <a:t>07-02-2020</a:t>
            </a:fld>
            <a:endParaRPr lang="en-US"/>
          </a:p>
        </p:txBody>
      </p:sp>
      <p:sp>
        <p:nvSpPr>
          <p:cNvPr id="5" name="바닥글 개체 틀 4"/>
          <p:cNvSpPr>
            <a:spLocks noGrp="1"/>
          </p:cNvSpPr>
          <p:nvPr>
            <p:ph type="ftr" sz="quarter" idx="4"/>
          </p:nvPr>
        </p:nvSpPr>
        <p:spPr/>
        <p:txBody>
          <a:bodyPr/>
          <a:lstStyle/>
          <a:p>
            <a:endParaRPr lang="en-US"/>
          </a:p>
        </p:txBody>
      </p:sp>
      <p:sp>
        <p:nvSpPr>
          <p:cNvPr id="6" name="슬라이드 번호 개체 틀 5"/>
          <p:cNvSpPr>
            <a:spLocks noGrp="1"/>
          </p:cNvSpPr>
          <p:nvPr>
            <p:ph type="sldNum" sz="quarter" idx="5"/>
          </p:nvPr>
        </p:nvSpPr>
        <p:spPr/>
        <p:txBody>
          <a:bodyPr/>
          <a:lstStyle/>
          <a:p>
            <a:fld id="{DACC16FB-9D68-C74B-AABD-CDFC2ED74F24}" type="slidenum">
              <a:rPr lang="en-US" smtClean="0"/>
              <a:t>6</a:t>
            </a:fld>
            <a:endParaRPr lang="en-US"/>
          </a:p>
        </p:txBody>
      </p:sp>
    </p:spTree>
    <p:extLst>
      <p:ext uri="{BB962C8B-B14F-4D97-AF65-F5344CB8AC3E}">
        <p14:creationId xmlns:p14="http://schemas.microsoft.com/office/powerpoint/2010/main" val="1232981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 typeface="Arial" panose="020B0604020202020204" pitchFamily="34" charset="0"/>
              <a:buChar char="•"/>
            </a:pPr>
            <a:r>
              <a:rPr lang="ko-KR" altLang="en-US" dirty="0"/>
              <a:t>오라클의 해법은 </a:t>
            </a:r>
            <a:r>
              <a:rPr lang="en-US" altLang="ko-KR" dirty="0"/>
              <a:t>ADB</a:t>
            </a:r>
            <a:r>
              <a:rPr lang="ko-KR" altLang="en-US" dirty="0"/>
              <a:t>이다</a:t>
            </a:r>
            <a:r>
              <a:rPr lang="en-US" altLang="ko-KR" dirty="0"/>
              <a:t>.</a:t>
            </a:r>
          </a:p>
          <a:p>
            <a:pPr marL="628650" lvl="1" indent="-171450">
              <a:buFont typeface="Arial" panose="020B0604020202020204" pitchFamily="34" charset="0"/>
              <a:buChar char="•"/>
            </a:pPr>
            <a:r>
              <a:rPr lang="en-US" altLang="ko-KR" dirty="0"/>
              <a:t>“Database Operations as Service”: </a:t>
            </a:r>
            <a:r>
              <a:rPr lang="ko-KR" altLang="en-US" dirty="0"/>
              <a:t>정식 명칭은 아니지만 관리 작업 그 자체를 마치 서비스처럼 제공한다는 의미이다</a:t>
            </a:r>
            <a:r>
              <a:rPr lang="en-US" altLang="ko-KR" dirty="0"/>
              <a:t>. </a:t>
            </a:r>
            <a:r>
              <a:rPr lang="ko-KR" altLang="en-US" dirty="0"/>
              <a:t>이렇게 되면 앞 페이지에서 확인되는 </a:t>
            </a:r>
            <a:r>
              <a:rPr lang="en-US" altLang="ko-KR" dirty="0"/>
              <a:t>bottleneck</a:t>
            </a:r>
            <a:r>
              <a:rPr lang="ko-KR" altLang="en-US" dirty="0"/>
              <a:t>이 사라질 수 있다</a:t>
            </a:r>
            <a:r>
              <a:rPr lang="en-US" altLang="ko-KR" dirty="0"/>
              <a:t>.</a:t>
            </a:r>
          </a:p>
          <a:p>
            <a:pPr marL="171450" indent="-171450">
              <a:buFont typeface="Arial" panose="020B0604020202020204" pitchFamily="34" charset="0"/>
              <a:buChar char="•"/>
            </a:pPr>
            <a:r>
              <a:rPr lang="en-US" altLang="ko-KR" dirty="0"/>
              <a:t>ADB</a:t>
            </a:r>
            <a:r>
              <a:rPr lang="ko-KR" altLang="en-US" dirty="0"/>
              <a:t>는 </a:t>
            </a:r>
            <a:r>
              <a:rPr lang="en-US" altLang="ko-KR" dirty="0"/>
              <a:t>(</a:t>
            </a:r>
            <a:r>
              <a:rPr lang="ko-KR" altLang="en-US" dirty="0"/>
              <a:t>갑자기 </a:t>
            </a:r>
            <a:r>
              <a:rPr lang="en-US" altLang="ko-KR" dirty="0"/>
              <a:t>AI</a:t>
            </a:r>
            <a:r>
              <a:rPr lang="ko-KR" altLang="en-US" dirty="0"/>
              <a:t>를 달고 튀어나온 게 아니라</a:t>
            </a:r>
            <a:r>
              <a:rPr lang="en-US" altLang="ko-KR" dirty="0"/>
              <a:t>) </a:t>
            </a:r>
            <a:r>
              <a:rPr lang="ko-KR" altLang="en-US" dirty="0"/>
              <a:t>그림에도 나타나는 그 이전 오라클 </a:t>
            </a:r>
            <a:r>
              <a:rPr lang="en-US" altLang="ko-KR" dirty="0"/>
              <a:t>DB </a:t>
            </a:r>
            <a:r>
              <a:rPr lang="ko-KR" altLang="en-US" dirty="0"/>
              <a:t>기술이 이루어 온 다양한 형태의 </a:t>
            </a:r>
            <a:r>
              <a:rPr lang="en-US" altLang="ko-KR" dirty="0"/>
              <a:t>H/W, S/W </a:t>
            </a:r>
            <a:r>
              <a:rPr lang="ko-KR" altLang="en-US" dirty="0"/>
              <a:t>자동화 기술들의 정점임을 설명한다</a:t>
            </a:r>
            <a:r>
              <a:rPr lang="en-US" altLang="ko-KR" dirty="0"/>
              <a:t>.</a:t>
            </a:r>
            <a:endParaRPr lang="ko-KR" altLang="en-US" dirty="0"/>
          </a:p>
        </p:txBody>
      </p:sp>
      <p:sp>
        <p:nvSpPr>
          <p:cNvPr id="4" name="날짜 개체 틀 3"/>
          <p:cNvSpPr>
            <a:spLocks noGrp="1"/>
          </p:cNvSpPr>
          <p:nvPr>
            <p:ph type="dt" idx="1"/>
          </p:nvPr>
        </p:nvSpPr>
        <p:spPr/>
        <p:txBody>
          <a:bodyPr/>
          <a:lstStyle/>
          <a:p>
            <a:fld id="{BB6655E9-36E1-7545-A870-0D516D75FB06}" type="datetime1">
              <a:rPr lang="en-IN" smtClean="0"/>
              <a:t>07-02-2020</a:t>
            </a:fld>
            <a:endParaRPr lang="en-US"/>
          </a:p>
        </p:txBody>
      </p:sp>
      <p:sp>
        <p:nvSpPr>
          <p:cNvPr id="5" name="바닥글 개체 틀 4"/>
          <p:cNvSpPr>
            <a:spLocks noGrp="1"/>
          </p:cNvSpPr>
          <p:nvPr>
            <p:ph type="ftr" sz="quarter" idx="4"/>
          </p:nvPr>
        </p:nvSpPr>
        <p:spPr/>
        <p:txBody>
          <a:bodyPr/>
          <a:lstStyle/>
          <a:p>
            <a:endParaRPr lang="en-US"/>
          </a:p>
        </p:txBody>
      </p:sp>
      <p:sp>
        <p:nvSpPr>
          <p:cNvPr id="6" name="슬라이드 번호 개체 틀 5"/>
          <p:cNvSpPr>
            <a:spLocks noGrp="1"/>
          </p:cNvSpPr>
          <p:nvPr>
            <p:ph type="sldNum" sz="quarter" idx="5"/>
          </p:nvPr>
        </p:nvSpPr>
        <p:spPr/>
        <p:txBody>
          <a:bodyPr/>
          <a:lstStyle/>
          <a:p>
            <a:fld id="{DACC16FB-9D68-C74B-AABD-CDFC2ED74F24}" type="slidenum">
              <a:rPr lang="en-US" smtClean="0"/>
              <a:t>7</a:t>
            </a:fld>
            <a:endParaRPr lang="en-US"/>
          </a:p>
        </p:txBody>
      </p:sp>
    </p:spTree>
    <p:extLst>
      <p:ext uri="{BB962C8B-B14F-4D97-AF65-F5344CB8AC3E}">
        <p14:creationId xmlns:p14="http://schemas.microsoft.com/office/powerpoint/2010/main" val="346374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 typeface="Arial" panose="020B0604020202020204" pitchFamily="34" charset="0"/>
              <a:buChar char="•"/>
            </a:pPr>
            <a:r>
              <a:rPr lang="en-US" altLang="ko-KR" dirty="0"/>
              <a:t>ADB</a:t>
            </a:r>
            <a:r>
              <a:rPr lang="ko-KR" altLang="en-US" dirty="0"/>
              <a:t>의 </a:t>
            </a:r>
            <a:r>
              <a:rPr lang="en-US" altLang="ko-KR" dirty="0"/>
              <a:t>3-S</a:t>
            </a:r>
            <a:r>
              <a:rPr lang="ko-KR" altLang="en-US" dirty="0"/>
              <a:t>이다</a:t>
            </a:r>
            <a:r>
              <a:rPr lang="en-US" altLang="ko-KR" dirty="0"/>
              <a:t>. </a:t>
            </a:r>
            <a:r>
              <a:rPr lang="ko-KR" altLang="en-US" dirty="0"/>
              <a:t>간단히 설명한다</a:t>
            </a:r>
            <a:r>
              <a:rPr lang="en-US" altLang="ko-KR" dirty="0"/>
              <a:t>. </a:t>
            </a:r>
          </a:p>
          <a:p>
            <a:pPr marL="171450" indent="-171450">
              <a:buFont typeface="Arial" panose="020B0604020202020204" pitchFamily="34" charset="0"/>
              <a:buChar char="•"/>
            </a:pPr>
            <a:r>
              <a:rPr lang="ko-KR" altLang="en-US" dirty="0"/>
              <a:t>특히 아래 쪽에 다운타임으로부터의 보호가 강조되어 있다</a:t>
            </a:r>
            <a:r>
              <a:rPr lang="en-US" altLang="ko-KR" dirty="0"/>
              <a:t>. </a:t>
            </a:r>
            <a:r>
              <a:rPr lang="ko-KR" altLang="en-US" dirty="0"/>
              <a:t>이를 </a:t>
            </a:r>
            <a:r>
              <a:rPr lang="en-US" altLang="ko-KR" dirty="0"/>
              <a:t>enterprise </a:t>
            </a:r>
            <a:r>
              <a:rPr lang="ko-KR" altLang="en-US" dirty="0"/>
              <a:t>클라우드와 연관 지어 설명할 수 있다</a:t>
            </a:r>
            <a:r>
              <a:rPr lang="en-US" altLang="ko-KR" dirty="0"/>
              <a:t>. </a:t>
            </a:r>
          </a:p>
          <a:p>
            <a:pPr marL="628650" lvl="1" indent="-171450">
              <a:buFont typeface="Arial" panose="020B0604020202020204" pitchFamily="34" charset="0"/>
              <a:buChar char="•"/>
            </a:pPr>
            <a:r>
              <a:rPr lang="en-US" altLang="ko-KR" dirty="0"/>
              <a:t>Enterprise </a:t>
            </a:r>
            <a:r>
              <a:rPr lang="ko-KR" altLang="en-US" dirty="0"/>
              <a:t>급 워크로드가 요구하는 여러 가지 특징들이 있는데 그중 가장 비중이 높은 것은 가용성이라고 말해도 과언이 아니다</a:t>
            </a:r>
            <a:r>
              <a:rPr lang="en-US" altLang="ko-KR" dirty="0"/>
              <a:t>.</a:t>
            </a:r>
          </a:p>
          <a:p>
            <a:pPr marL="628650" lvl="1" indent="-171450">
              <a:buFont typeface="Arial" panose="020B0604020202020204" pitchFamily="34" charset="0"/>
              <a:buChar char="•"/>
            </a:pPr>
            <a:r>
              <a:rPr lang="en-US" altLang="ko-KR" dirty="0"/>
              <a:t>ADB</a:t>
            </a:r>
            <a:r>
              <a:rPr lang="ko-KR" altLang="en-US" dirty="0"/>
              <a:t>는 오라클이 그 동안 </a:t>
            </a:r>
            <a:r>
              <a:rPr lang="en-US" altLang="ko-KR" dirty="0"/>
              <a:t>OP</a:t>
            </a:r>
            <a:r>
              <a:rPr lang="ko-KR" altLang="en-US" dirty="0"/>
              <a:t>에서 제공해 오던 </a:t>
            </a:r>
            <a:r>
              <a:rPr lang="en-US" altLang="ko-KR" dirty="0"/>
              <a:t>enterprise </a:t>
            </a:r>
            <a:r>
              <a:rPr lang="ko-KR" altLang="en-US" dirty="0"/>
              <a:t>급 퀄리티를 그대로 클라우드 위에서도 제공할 수 있는 유일한 벤더라는 점을 강조한다</a:t>
            </a:r>
            <a:r>
              <a:rPr lang="en-US" altLang="ko-KR" dirty="0"/>
              <a:t>.</a:t>
            </a:r>
          </a:p>
          <a:p>
            <a:pPr marL="1085850" lvl="2" indent="-171450">
              <a:buFont typeface="Arial" panose="020B0604020202020204" pitchFamily="34" charset="0"/>
              <a:buChar char="•"/>
            </a:pPr>
            <a:r>
              <a:rPr lang="ko-KR" altLang="en-US" dirty="0"/>
              <a:t>나아가 아직 </a:t>
            </a:r>
            <a:r>
              <a:rPr lang="en-US" altLang="ko-KR" dirty="0"/>
              <a:t>enterprise </a:t>
            </a:r>
            <a:r>
              <a:rPr lang="ko-KR" altLang="en-US" dirty="0"/>
              <a:t>클라우드 시장은 열리지 않은 거나 마찬가지라는 얘기를 해도 좋을 것이다</a:t>
            </a:r>
            <a:r>
              <a:rPr lang="en-US" altLang="ko-KR" dirty="0"/>
              <a:t>.</a:t>
            </a:r>
            <a:r>
              <a:rPr lang="ko-KR" altLang="en-US" dirty="0"/>
              <a:t> </a:t>
            </a:r>
            <a:endParaRPr lang="en-US" altLang="ko-KR" dirty="0"/>
          </a:p>
          <a:p>
            <a:endParaRPr lang="ko-KR" altLang="en-US" dirty="0"/>
          </a:p>
        </p:txBody>
      </p:sp>
      <p:sp>
        <p:nvSpPr>
          <p:cNvPr id="4" name="날짜 개체 틀 3"/>
          <p:cNvSpPr>
            <a:spLocks noGrp="1"/>
          </p:cNvSpPr>
          <p:nvPr>
            <p:ph type="dt" idx="1"/>
          </p:nvPr>
        </p:nvSpPr>
        <p:spPr/>
        <p:txBody>
          <a:bodyPr/>
          <a:lstStyle/>
          <a:p>
            <a:fld id="{BB6655E9-36E1-7545-A870-0D516D75FB06}" type="datetime1">
              <a:rPr lang="en-IN" smtClean="0"/>
              <a:t>07-02-2020</a:t>
            </a:fld>
            <a:endParaRPr lang="en-US"/>
          </a:p>
        </p:txBody>
      </p:sp>
      <p:sp>
        <p:nvSpPr>
          <p:cNvPr id="5" name="바닥글 개체 틀 4"/>
          <p:cNvSpPr>
            <a:spLocks noGrp="1"/>
          </p:cNvSpPr>
          <p:nvPr>
            <p:ph type="ftr" sz="quarter" idx="4"/>
          </p:nvPr>
        </p:nvSpPr>
        <p:spPr/>
        <p:txBody>
          <a:bodyPr/>
          <a:lstStyle/>
          <a:p>
            <a:endParaRPr lang="en-US"/>
          </a:p>
        </p:txBody>
      </p:sp>
      <p:sp>
        <p:nvSpPr>
          <p:cNvPr id="6" name="슬라이드 번호 개체 틀 5"/>
          <p:cNvSpPr>
            <a:spLocks noGrp="1"/>
          </p:cNvSpPr>
          <p:nvPr>
            <p:ph type="sldNum" sz="quarter" idx="5"/>
          </p:nvPr>
        </p:nvSpPr>
        <p:spPr/>
        <p:txBody>
          <a:bodyPr/>
          <a:lstStyle/>
          <a:p>
            <a:fld id="{DACC16FB-9D68-C74B-AABD-CDFC2ED74F24}" type="slidenum">
              <a:rPr lang="en-US" smtClean="0"/>
              <a:t>8</a:t>
            </a:fld>
            <a:endParaRPr lang="en-US"/>
          </a:p>
        </p:txBody>
      </p:sp>
    </p:spTree>
    <p:extLst>
      <p:ext uri="{BB962C8B-B14F-4D97-AF65-F5344CB8AC3E}">
        <p14:creationId xmlns:p14="http://schemas.microsoft.com/office/powerpoint/2010/main" val="898653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 typeface="Arial" panose="020B0604020202020204" pitchFamily="34" charset="0"/>
              <a:buChar char="•"/>
            </a:pPr>
            <a:r>
              <a:rPr lang="ko-KR" altLang="en-US" dirty="0"/>
              <a:t>역시 늘 하던 얘기이므로 간단히 설명한다</a:t>
            </a:r>
            <a:r>
              <a:rPr lang="en-US" altLang="ko-KR" dirty="0"/>
              <a:t>.</a:t>
            </a:r>
          </a:p>
          <a:p>
            <a:pPr marL="171450" indent="-171450">
              <a:buFont typeface="Arial" panose="020B0604020202020204" pitchFamily="34" charset="0"/>
              <a:buChar char="•"/>
            </a:pPr>
            <a:r>
              <a:rPr lang="ko-KR" altLang="en-US" dirty="0"/>
              <a:t>앞서 이 세가지가 클라우드라는 기술 요소로서 설명되었다</a:t>
            </a:r>
            <a:r>
              <a:rPr lang="en-US" altLang="ko-KR" dirty="0"/>
              <a:t>. </a:t>
            </a:r>
            <a:r>
              <a:rPr lang="ko-KR" altLang="en-US" dirty="0"/>
              <a:t>이에 따라 </a:t>
            </a:r>
            <a:r>
              <a:rPr lang="en-US" altLang="ko-KR" dirty="0"/>
              <a:t>ADB</a:t>
            </a:r>
            <a:r>
              <a:rPr lang="ko-KR" altLang="en-US" dirty="0"/>
              <a:t>야말로 가장 클라우드 </a:t>
            </a:r>
            <a:r>
              <a:rPr lang="en-US" altLang="ko-KR" dirty="0"/>
              <a:t>DB</a:t>
            </a:r>
            <a:r>
              <a:rPr lang="ko-KR" altLang="en-US" dirty="0"/>
              <a:t>스러운 서비스라는 걸 강조해도 좋을 것이다</a:t>
            </a:r>
            <a:r>
              <a:rPr lang="en-US" altLang="ko-KR" dirty="0"/>
              <a:t>.</a:t>
            </a:r>
            <a:endParaRPr lang="ko-KR" altLang="en-US" dirty="0"/>
          </a:p>
        </p:txBody>
      </p:sp>
      <p:sp>
        <p:nvSpPr>
          <p:cNvPr id="4" name="날짜 개체 틀 3"/>
          <p:cNvSpPr>
            <a:spLocks noGrp="1"/>
          </p:cNvSpPr>
          <p:nvPr>
            <p:ph type="dt" idx="1"/>
          </p:nvPr>
        </p:nvSpPr>
        <p:spPr/>
        <p:txBody>
          <a:bodyPr/>
          <a:lstStyle/>
          <a:p>
            <a:fld id="{BB6655E9-36E1-7545-A870-0D516D75FB06}" type="datetime1">
              <a:rPr lang="en-IN" smtClean="0"/>
              <a:t>07-02-2020</a:t>
            </a:fld>
            <a:endParaRPr lang="en-US"/>
          </a:p>
        </p:txBody>
      </p:sp>
      <p:sp>
        <p:nvSpPr>
          <p:cNvPr id="5" name="바닥글 개체 틀 4"/>
          <p:cNvSpPr>
            <a:spLocks noGrp="1"/>
          </p:cNvSpPr>
          <p:nvPr>
            <p:ph type="ftr" sz="quarter" idx="4"/>
          </p:nvPr>
        </p:nvSpPr>
        <p:spPr/>
        <p:txBody>
          <a:bodyPr/>
          <a:lstStyle/>
          <a:p>
            <a:endParaRPr lang="en-US"/>
          </a:p>
        </p:txBody>
      </p:sp>
      <p:sp>
        <p:nvSpPr>
          <p:cNvPr id="6" name="슬라이드 번호 개체 틀 5"/>
          <p:cNvSpPr>
            <a:spLocks noGrp="1"/>
          </p:cNvSpPr>
          <p:nvPr>
            <p:ph type="sldNum" sz="quarter" idx="5"/>
          </p:nvPr>
        </p:nvSpPr>
        <p:spPr/>
        <p:txBody>
          <a:bodyPr/>
          <a:lstStyle/>
          <a:p>
            <a:fld id="{DACC16FB-9D68-C74B-AABD-CDFC2ED74F24}" type="slidenum">
              <a:rPr lang="en-US" smtClean="0"/>
              <a:t>9</a:t>
            </a:fld>
            <a:endParaRPr lang="en-US"/>
          </a:p>
        </p:txBody>
      </p:sp>
    </p:spTree>
    <p:extLst>
      <p:ext uri="{BB962C8B-B14F-4D97-AF65-F5344CB8AC3E}">
        <p14:creationId xmlns:p14="http://schemas.microsoft.com/office/powerpoint/2010/main" val="304438416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image" Target="../media/image5.svg"/><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4.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image" Target="../media/image3.jpeg"/><Relationship Id="rId5" Type="http://schemas.openxmlformats.org/officeDocument/2006/relationships/tags" Target="../tags/tag12.xml"/><Relationship Id="rId10" Type="http://schemas.openxmlformats.org/officeDocument/2006/relationships/slideMaster" Target="../slideMasters/slideMaster1.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4.xml"/><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image" Target="../media/image2.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image" Target="../media/image1.jpeg"/><Relationship Id="rId5" Type="http://schemas.openxmlformats.org/officeDocument/2006/relationships/tags" Target="../tags/tag21.xml"/><Relationship Id="rId10" Type="http://schemas.openxmlformats.org/officeDocument/2006/relationships/image" Target="../media/image6.png"/><Relationship Id="rId4" Type="http://schemas.openxmlformats.org/officeDocument/2006/relationships/tags" Target="../tags/tag20.xml"/><Relationship Id="rId9"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2.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image" Target="../media/image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image" Target="../media/image1.jpeg"/><Relationship Id="rId5" Type="http://schemas.openxmlformats.org/officeDocument/2006/relationships/tags" Target="../tags/tag29.xml"/><Relationship Id="rId10" Type="http://schemas.openxmlformats.org/officeDocument/2006/relationships/image" Target="../media/image6.png"/><Relationship Id="rId4" Type="http://schemas.openxmlformats.org/officeDocument/2006/relationships/tags" Target="../tags/tag28.xml"/><Relationship Id="rId9"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image" Target="../media/image2.png"/><Relationship Id="rId5" Type="http://schemas.openxmlformats.org/officeDocument/2006/relationships/tags" Target="../tags/tag37.xml"/><Relationship Id="rId10" Type="http://schemas.openxmlformats.org/officeDocument/2006/relationships/image" Target="../media/image1.jpeg"/><Relationship Id="rId4" Type="http://schemas.openxmlformats.org/officeDocument/2006/relationships/tags" Target="../tags/tag36.xm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image" Target="../media/image1.jpeg"/><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image" Target="../media/image6.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slideMaster" Target="../slideMasters/slideMaster1.xml"/><Relationship Id="rId5" Type="http://schemas.openxmlformats.org/officeDocument/2006/relationships/tags" Target="../tags/tag44.xml"/><Relationship Id="rId10" Type="http://schemas.openxmlformats.org/officeDocument/2006/relationships/tags" Target="../tags/tag49.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image" Target="../media/image6.png"/><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tags" Target="../tags/tag60.xml"/><Relationship Id="rId5" Type="http://schemas.openxmlformats.org/officeDocument/2006/relationships/tags" Target="../tags/tag54.xml"/><Relationship Id="rId15" Type="http://schemas.openxmlformats.org/officeDocument/2006/relationships/image" Target="../media/image2.png"/><Relationship Id="rId10" Type="http://schemas.openxmlformats.org/officeDocument/2006/relationships/tags" Target="../tags/tag59.xml"/><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3.xml"/><Relationship Id="rId7" Type="http://schemas.openxmlformats.org/officeDocument/2006/relationships/tags" Target="../tags/tag67.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image" Target="../media/image2.png"/><Relationship Id="rId5" Type="http://schemas.openxmlformats.org/officeDocument/2006/relationships/tags" Target="../tags/tag65.xml"/><Relationship Id="rId10" Type="http://schemas.openxmlformats.org/officeDocument/2006/relationships/image" Target="../media/image1.jpeg"/><Relationship Id="rId4" Type="http://schemas.openxmlformats.org/officeDocument/2006/relationships/tags" Target="../tags/tag64.xml"/><Relationship Id="rId9"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image" Target="../media/image2.png"/><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image" Target="../media/image7.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slideMaster" Target="../slideMasters/slideMaster1.xml"/><Relationship Id="rId5" Type="http://schemas.openxmlformats.org/officeDocument/2006/relationships/tags" Target="../tags/tag72.xml"/><Relationship Id="rId10" Type="http://schemas.openxmlformats.org/officeDocument/2006/relationships/tags" Target="../tags/tag77.xml"/><Relationship Id="rId4" Type="http://schemas.openxmlformats.org/officeDocument/2006/relationships/tags" Target="../tags/tag71.xml"/><Relationship Id="rId9" Type="http://schemas.openxmlformats.org/officeDocument/2006/relationships/tags" Target="../tags/tag7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ight Title slide with picture border">
    <p:spTree>
      <p:nvGrpSpPr>
        <p:cNvPr id="1" name=""/>
        <p:cNvGrpSpPr/>
        <p:nvPr/>
      </p:nvGrpSpPr>
      <p:grpSpPr>
        <a:xfrm>
          <a:off x="0" y="0"/>
          <a:ext cx="0" cy="0"/>
          <a:chOff x="0" y="0"/>
          <a:chExt cx="0" cy="0"/>
        </a:xfrm>
      </p:grpSpPr>
      <p:pic>
        <p:nvPicPr>
          <p:cNvPr id="15" name="Picture 14" descr="A picture containing table, elephant, clothing&#10;&#10;Description automatically generated">
            <a:extLst>
              <a:ext uri="{FF2B5EF4-FFF2-40B4-BE49-F238E27FC236}">
                <a16:creationId xmlns:a16="http://schemas.microsoft.com/office/drawing/2014/main" id="{08427B9D-AAC0-4043-8DC3-58E7B3497D45}"/>
              </a:ext>
            </a:extLst>
          </p:cNvPr>
          <p:cNvPicPr>
            <a:picLocks noChangeAspect="1"/>
          </p:cNvPicPr>
          <p:nvPr userDrawn="1">
            <p:custDataLst>
              <p:tags r:id="rId1"/>
            </p:custDataLst>
          </p:nvPr>
        </p:nvPicPr>
        <p:blipFill>
          <a:blip r:embed="rId11">
            <a:extLst>
              <a:ext uri="{28A0092B-C50C-407E-A947-70E740481C1C}">
                <a14:useLocalDpi xmlns:a14="http://schemas.microsoft.com/office/drawing/2010/main" val="0"/>
              </a:ext>
            </a:extLst>
          </a:blip>
          <a:stretch>
            <a:fillRect/>
          </a:stretch>
        </p:blipFill>
        <p:spPr>
          <a:xfrm>
            <a:off x="-1" y="0"/>
            <a:ext cx="12192000" cy="6858000"/>
          </a:xfrm>
          <a:custGeom>
            <a:avLst/>
            <a:gdLst>
              <a:gd name="connsiteX0" fmla="*/ 722372 w 12192000"/>
              <a:gd name="connsiteY0" fmla="*/ 587874 h 6858000"/>
              <a:gd name="connsiteX1" fmla="*/ 722372 w 12192000"/>
              <a:gd name="connsiteY1" fmla="*/ 6270127 h 6858000"/>
              <a:gd name="connsiteX2" fmla="*/ 11469630 w 12192000"/>
              <a:gd name="connsiteY2" fmla="*/ 6270127 h 6858000"/>
              <a:gd name="connsiteX3" fmla="*/ 1146963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22372" y="587874"/>
                </a:moveTo>
                <a:lnTo>
                  <a:pt x="722372" y="6270127"/>
                </a:lnTo>
                <a:lnTo>
                  <a:pt x="11469630" y="6270127"/>
                </a:lnTo>
                <a:lnTo>
                  <a:pt x="11469630" y="587874"/>
                </a:lnTo>
                <a:close/>
                <a:moveTo>
                  <a:pt x="0" y="0"/>
                </a:moveTo>
                <a:lnTo>
                  <a:pt x="12192000" y="0"/>
                </a:lnTo>
                <a:lnTo>
                  <a:pt x="12192000" y="6858000"/>
                </a:lnTo>
                <a:lnTo>
                  <a:pt x="0" y="6858000"/>
                </a:lnTo>
                <a:close/>
              </a:path>
            </a:pathLst>
          </a:custGeom>
        </p:spPr>
      </p:pic>
      <p:pic>
        <p:nvPicPr>
          <p:cNvPr id="17" name="Graphic 16">
            <a:extLst>
              <a:ext uri="{FF2B5EF4-FFF2-40B4-BE49-F238E27FC236}">
                <a16:creationId xmlns:a16="http://schemas.microsoft.com/office/drawing/2014/main" id="{9840B289-DD9F-42D1-BB13-0675E99B75B9}"/>
              </a:ext>
            </a:extLst>
          </p:cNvPr>
          <p:cNvPicPr>
            <a:picLocks noChangeAspect="1"/>
          </p:cNvPicPr>
          <p:nvPr userDrawn="1">
            <p:custDataLst>
              <p:tags r:id="rId2"/>
            </p:custDataLst>
          </p:nvPr>
        </p:nvPicPr>
        <p:blipFill>
          <a:blip r:embed="rId12">
            <a:extLst>
              <a:ext uri="{96DAC541-7B7A-43D3-8B79-37D633B846F1}">
                <asvg:svgBlip xmlns:asvg="http://schemas.microsoft.com/office/drawing/2016/SVG/main" r:embed="rId13"/>
              </a:ext>
            </a:extLst>
          </a:blip>
          <a:stretch>
            <a:fillRect/>
          </a:stretch>
        </p:blipFill>
        <p:spPr>
          <a:xfrm>
            <a:off x="1035316" y="834553"/>
            <a:ext cx="1325468" cy="174051"/>
          </a:xfrm>
          <a:prstGeom prst="rect">
            <a:avLst/>
          </a:prstGeom>
        </p:spPr>
      </p:pic>
      <p:sp>
        <p:nvSpPr>
          <p:cNvPr id="20" name="Rectangle 19">
            <a:extLst>
              <a:ext uri="{FF2B5EF4-FFF2-40B4-BE49-F238E27FC236}">
                <a16:creationId xmlns:a16="http://schemas.microsoft.com/office/drawing/2014/main" id="{DD9CD23F-B20E-499B-9C1E-B99F1B32803A}"/>
              </a:ext>
            </a:extLst>
          </p:cNvPr>
          <p:cNvSpPr/>
          <p:nvPr userDrawn="1">
            <p:custDataLst>
              <p:tags r:id="rId3"/>
            </p:custDataLst>
          </p:nvPr>
        </p:nvSpPr>
        <p:spPr>
          <a:xfrm>
            <a:off x="11356270" y="5494436"/>
            <a:ext cx="101516" cy="53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 Placeholder 9">
            <a:extLst>
              <a:ext uri="{FF2B5EF4-FFF2-40B4-BE49-F238E27FC236}">
                <a16:creationId xmlns:a16="http://schemas.microsoft.com/office/drawing/2014/main" id="{C08E0869-9921-1B40-A001-9F36EFAFD21B}"/>
              </a:ext>
            </a:extLst>
          </p:cNvPr>
          <p:cNvSpPr>
            <a:spLocks noGrp="1"/>
          </p:cNvSpPr>
          <p:nvPr>
            <p:ph type="body" sz="quarter" idx="13" hasCustomPrompt="1"/>
            <p:custDataLst>
              <p:tags r:id="rId4"/>
            </p:custDataLst>
          </p:nvPr>
        </p:nvSpPr>
        <p:spPr>
          <a:xfrm>
            <a:off x="1053611" y="3892527"/>
            <a:ext cx="10073301" cy="1830180"/>
          </a:xfrm>
        </p:spPr>
        <p:txBody>
          <a:bodyPr lIns="0" rIns="0">
            <a:noAutofit/>
          </a:bodyPr>
          <a:lstStyle>
            <a:lvl1pPr marL="0" indent="0">
              <a:lnSpc>
                <a:spcPts val="1400"/>
              </a:lnSpc>
              <a:buFont typeface="+mj-lt"/>
              <a:buNone/>
              <a:defRPr sz="1600" b="0" i="0">
                <a:solidFill>
                  <a:schemeClr val="accent2">
                    <a:lumMod val="50000"/>
                  </a:schemeClr>
                </a:solidFill>
                <a:latin typeface="Oracle Sans" panose="020B0503020204020204" pitchFamily="34" charset="0"/>
                <a:cs typeface="Oracle Sans" panose="020B0503020204020204" pitchFamily="34" charset="0"/>
              </a:defRPr>
            </a:lvl1pPr>
            <a:lvl5pPr>
              <a:defRPr/>
            </a:lvl5pPr>
          </a:lstStyle>
          <a:p>
            <a:pPr lvl="0"/>
            <a:r>
              <a:rPr lang="en-US"/>
              <a:t>Presenter’s name</a:t>
            </a:r>
          </a:p>
          <a:p>
            <a:pPr lvl="0"/>
            <a:r>
              <a:rPr lang="en-US"/>
              <a:t>Title</a:t>
            </a:r>
          </a:p>
          <a:p>
            <a:pPr lvl="0"/>
            <a:r>
              <a:rPr lang="en-US"/>
              <a:t>Division/business unit/organization</a:t>
            </a:r>
          </a:p>
          <a:p>
            <a:pPr lvl="0"/>
            <a:r>
              <a:rPr lang="en-US"/>
              <a:t>Date</a:t>
            </a:r>
          </a:p>
          <a:p>
            <a:pPr lvl="0"/>
            <a:endParaRPr lang="en-US"/>
          </a:p>
        </p:txBody>
      </p:sp>
      <p:sp>
        <p:nvSpPr>
          <p:cNvPr id="34" name="Title 10">
            <a:extLst>
              <a:ext uri="{FF2B5EF4-FFF2-40B4-BE49-F238E27FC236}">
                <a16:creationId xmlns:a16="http://schemas.microsoft.com/office/drawing/2014/main" id="{10C122FE-A35D-4D48-9A96-B6651F81A0F0}"/>
              </a:ext>
            </a:extLst>
          </p:cNvPr>
          <p:cNvSpPr>
            <a:spLocks noGrp="1"/>
          </p:cNvSpPr>
          <p:nvPr>
            <p:ph type="title"/>
            <p:custDataLst>
              <p:tags r:id="rId5"/>
            </p:custDataLst>
          </p:nvPr>
        </p:nvSpPr>
        <p:spPr>
          <a:xfrm>
            <a:off x="1050568" y="2268194"/>
            <a:ext cx="10076344" cy="909981"/>
          </a:xfrm>
        </p:spPr>
        <p:txBody>
          <a:bodyPr/>
          <a:lstStyle/>
          <a:p>
            <a:r>
              <a:rPr lang="en-US"/>
              <a:t>Click to edit Master title style</a:t>
            </a:r>
          </a:p>
        </p:txBody>
      </p:sp>
      <p:sp>
        <p:nvSpPr>
          <p:cNvPr id="35" name="Text Placeholder 10">
            <a:extLst>
              <a:ext uri="{FF2B5EF4-FFF2-40B4-BE49-F238E27FC236}">
                <a16:creationId xmlns:a16="http://schemas.microsoft.com/office/drawing/2014/main" id="{A6301C15-7797-A94F-B73F-2D2FFD904608}"/>
              </a:ext>
            </a:extLst>
          </p:cNvPr>
          <p:cNvSpPr>
            <a:spLocks noGrp="1"/>
          </p:cNvSpPr>
          <p:nvPr>
            <p:ph type="body" sz="quarter" idx="15" hasCustomPrompt="1"/>
            <p:custDataLst>
              <p:tags r:id="rId6"/>
            </p:custDataLst>
          </p:nvPr>
        </p:nvSpPr>
        <p:spPr>
          <a:xfrm>
            <a:off x="1050568" y="3214300"/>
            <a:ext cx="10076344" cy="416073"/>
          </a:xfrm>
        </p:spPr>
        <p:txBody>
          <a:bodyPr wrap="none" lIns="0">
            <a:noAutofit/>
          </a:bodyPr>
          <a:lstStyle>
            <a:lvl1pPr marL="0" indent="0">
              <a:spcBef>
                <a:spcPct val="0"/>
              </a:spcBef>
              <a:buNone/>
              <a:defRPr sz="2400" b="1" i="0">
                <a:latin typeface="Oracle Sans" panose="020B0503020204020204" pitchFamily="34" charset="0"/>
                <a:cs typeface="Oracle Sans" panose="020B0503020204020204" pitchFamily="34" charset="0"/>
              </a:defRPr>
            </a:lvl1pPr>
            <a:lvl2pPr marL="0" indent="0">
              <a:spcBef>
                <a:spcPct val="0"/>
              </a:spcBef>
              <a:buNone/>
              <a:defRPr sz="2400"/>
            </a:lvl2pPr>
            <a:lvl3pPr marL="0" indent="0">
              <a:spcBef>
                <a:spcPct val="0"/>
              </a:spcBef>
              <a:buNone/>
              <a:defRPr sz="2400"/>
            </a:lvl3pPr>
            <a:lvl4pPr marL="0" indent="0">
              <a:spcBef>
                <a:spcPct val="0"/>
              </a:spcBef>
              <a:buNone/>
              <a:defRPr sz="2400"/>
            </a:lvl4pPr>
            <a:lvl5pPr marL="0" indent="0">
              <a:spcBef>
                <a:spcPct val="0"/>
              </a:spcBef>
              <a:buNone/>
              <a:defRPr sz="2400"/>
            </a:lvl5pPr>
            <a:lvl6pPr marL="0" indent="0">
              <a:spcBef>
                <a:spcPct val="0"/>
              </a:spcBef>
              <a:buNone/>
              <a:defRPr sz="2400"/>
            </a:lvl6pPr>
            <a:lvl7pPr marL="0" indent="0">
              <a:spcBef>
                <a:spcPct val="0"/>
              </a:spcBef>
              <a:buNone/>
              <a:defRPr sz="2400"/>
            </a:lvl7pPr>
            <a:lvl8pPr marL="0" indent="0">
              <a:spcBef>
                <a:spcPct val="0"/>
              </a:spcBef>
              <a:buNone/>
              <a:defRPr sz="2400"/>
            </a:lvl8pPr>
            <a:lvl9pPr marL="0" indent="0">
              <a:spcBef>
                <a:spcPct val="0"/>
              </a:spcBef>
              <a:buNone/>
              <a:defRPr sz="2400"/>
            </a:lvl9pPr>
          </a:lstStyle>
          <a:p>
            <a:pPr lvl="0"/>
            <a:r>
              <a:t>Click to add subtitle</a:t>
            </a:r>
          </a:p>
        </p:txBody>
      </p:sp>
      <p:sp>
        <p:nvSpPr>
          <p:cNvPr id="6" name="Footer Placeholder 5">
            <a:extLst>
              <a:ext uri="{FF2B5EF4-FFF2-40B4-BE49-F238E27FC236}">
                <a16:creationId xmlns:a16="http://schemas.microsoft.com/office/drawing/2014/main" id="{388AB6B7-FC6F-4EEC-B0F1-9C335F966721}"/>
              </a:ext>
            </a:extLst>
          </p:cNvPr>
          <p:cNvSpPr>
            <a:spLocks noGrp="1"/>
          </p:cNvSpPr>
          <p:nvPr>
            <p:ph type="ftr" sz="quarter" idx="16"/>
            <p:custDataLst>
              <p:tags r:id="rId7"/>
            </p:custDataLst>
          </p:nvPr>
        </p:nvSpPr>
        <p:spPr/>
        <p:txBody>
          <a:bodyPr/>
          <a:lstStyle>
            <a:lvl1pPr>
              <a:defRPr>
                <a:solidFill>
                  <a:schemeClr val="bg1"/>
                </a:solidFill>
              </a:defRPr>
            </a:lvl1pPr>
          </a:lstStyle>
          <a:p>
            <a:r>
              <a:rPr lang="en-US"/>
              <a:t>Copyright © 2019, Oracle and/or its affiliates. All rights reserved.</a:t>
            </a:r>
          </a:p>
        </p:txBody>
      </p:sp>
      <p:sp>
        <p:nvSpPr>
          <p:cNvPr id="7" name="Slide Number Placeholder 6">
            <a:extLst>
              <a:ext uri="{FF2B5EF4-FFF2-40B4-BE49-F238E27FC236}">
                <a16:creationId xmlns:a16="http://schemas.microsoft.com/office/drawing/2014/main" id="{305F679F-0E14-4249-A487-FC23DA4493BD}"/>
              </a:ext>
            </a:extLst>
          </p:cNvPr>
          <p:cNvSpPr>
            <a:spLocks noGrp="1"/>
          </p:cNvSpPr>
          <p:nvPr>
            <p:ph type="sldNum" sz="quarter" idx="17"/>
            <p:custDataLst>
              <p:tags r:id="rId8"/>
            </p:custDataLst>
          </p:nvPr>
        </p:nvSpPr>
        <p:spPr/>
        <p:txBody>
          <a:bodyPr/>
          <a:lstStyle>
            <a:lvl1pPr>
              <a:defRPr>
                <a:solidFill>
                  <a:schemeClr val="bg1"/>
                </a:solidFill>
              </a:defRPr>
            </a:lvl1pPr>
          </a:lstStyle>
          <a:p>
            <a:fld id="{7C371504-33D9-B044-8C50-620C44A06CB1}" type="slidenum">
              <a:rPr lang="en-US" smtClean="0"/>
              <a:t>‹#›</a:t>
            </a:fld>
            <a:endParaRPr lang="en-US"/>
          </a:p>
        </p:txBody>
      </p:sp>
      <p:pic>
        <p:nvPicPr>
          <p:cNvPr id="11" name="Picture 10">
            <a:extLst>
              <a:ext uri="{FF2B5EF4-FFF2-40B4-BE49-F238E27FC236}">
                <a16:creationId xmlns:a16="http://schemas.microsoft.com/office/drawing/2014/main" id="{7444015D-2792-5244-9C7C-79224A9ADD81}"/>
              </a:ext>
            </a:extLst>
          </p:cNvPr>
          <p:cNvPicPr>
            <a:picLocks noChangeAspect="1"/>
          </p:cNvPicPr>
          <p:nvPr userDrawn="1">
            <p:custDataLst>
              <p:tags r:id="rId9"/>
            </p:custDataLst>
          </p:nvPr>
        </p:nvPicPr>
        <p:blipFill>
          <a:blip r:embed="rId14">
            <a:extLst>
              <a:ext uri="{28A0092B-C50C-407E-A947-70E740481C1C}">
                <a14:useLocalDpi xmlns:a14="http://schemas.microsoft.com/office/drawing/2010/main" val="0"/>
              </a:ext>
            </a:extLst>
          </a:blip>
          <a:stretch>
            <a:fillRect/>
          </a:stretch>
        </p:blipFill>
        <p:spPr>
          <a:xfrm>
            <a:off x="11437197" y="6356350"/>
            <a:ext cx="501650" cy="501650"/>
          </a:xfrm>
          <a:prstGeom prst="rect">
            <a:avLst/>
          </a:prstGeom>
        </p:spPr>
      </p:pic>
    </p:spTree>
    <p:extLst>
      <p:ext uri="{BB962C8B-B14F-4D97-AF65-F5344CB8AC3E}">
        <p14:creationId xmlns:p14="http://schemas.microsoft.com/office/powerpoint/2010/main" val="344000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Light Cover ">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F198333D-FF3E-E64D-8889-26B8EFCA268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0" cy="254000"/>
          </a:xfrm>
          <a:prstGeom prst="rect">
            <a:avLst/>
          </a:prstGeom>
        </p:spPr>
      </p:pic>
      <p:pic>
        <p:nvPicPr>
          <p:cNvPr id="4" name="Graphic 3">
            <a:extLst>
              <a:ext uri="{FF2B5EF4-FFF2-40B4-BE49-F238E27FC236}">
                <a16:creationId xmlns:a16="http://schemas.microsoft.com/office/drawing/2014/main" id="{6495E0F7-BDCD-40B6-ADD2-43E4A94DFE5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885430" y="3138723"/>
            <a:ext cx="4421144" cy="580554"/>
          </a:xfrm>
          <a:prstGeom prst="rect">
            <a:avLst/>
          </a:prstGeom>
        </p:spPr>
      </p:pic>
    </p:spTree>
    <p:extLst>
      <p:ext uri="{BB962C8B-B14F-4D97-AF65-F5344CB8AC3E}">
        <p14:creationId xmlns:p14="http://schemas.microsoft.com/office/powerpoint/2010/main" val="1979287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ight safe harbor statement">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FEF77C9-DCE5-401A-8638-CE76BD35FE98}"/>
              </a:ext>
            </a:extLst>
          </p:cNvPr>
          <p:cNvSpPr txBox="1"/>
          <p:nvPr userDrawn="1">
            <p:custDataLst>
              <p:tags r:id="rId1"/>
            </p:custDataLst>
          </p:nvPr>
        </p:nvSpPr>
        <p:spPr>
          <a:xfrm>
            <a:off x="757515" y="792860"/>
            <a:ext cx="9887834" cy="852910"/>
          </a:xfrm>
          <a:prstGeom prst="rect">
            <a:avLst/>
          </a:prstGeom>
          <a:noFill/>
        </p:spPr>
        <p:txBody>
          <a:bodyPr wrap="square" rtlCol="0" anchor="b" anchorCtr="0">
            <a:noAutofit/>
          </a:bodyPr>
          <a:lstStyle/>
          <a:p>
            <a:r>
              <a:rPr lang="en-US" sz="2800" b="1"/>
              <a:t>Safe harbor statement</a:t>
            </a:r>
          </a:p>
        </p:txBody>
      </p:sp>
      <p:pic>
        <p:nvPicPr>
          <p:cNvPr id="5" name="Picture 4">
            <a:extLst>
              <a:ext uri="{FF2B5EF4-FFF2-40B4-BE49-F238E27FC236}">
                <a16:creationId xmlns:a16="http://schemas.microsoft.com/office/drawing/2014/main" id="{EFB9E9CD-D1E8-2941-B6E9-04C71E3BFC82}"/>
              </a:ext>
            </a:extLst>
          </p:cNvPr>
          <p:cNvPicPr>
            <a:picLocks noChangeAspect="1"/>
          </p:cNvPicPr>
          <p:nvPr userDrawn="1">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6337183" y="4508411"/>
            <a:ext cx="5854818" cy="2341927"/>
          </a:xfrm>
          <a:prstGeom prst="rect">
            <a:avLst/>
          </a:prstGeom>
        </p:spPr>
      </p:pic>
      <p:pic>
        <p:nvPicPr>
          <p:cNvPr id="8" name="Picture 7">
            <a:extLst>
              <a:ext uri="{FF2B5EF4-FFF2-40B4-BE49-F238E27FC236}">
                <a16:creationId xmlns:a16="http://schemas.microsoft.com/office/drawing/2014/main" id="{D80E6547-E553-8B4C-B613-A55206049B2C}"/>
              </a:ext>
            </a:extLst>
          </p:cNvPr>
          <p:cNvPicPr>
            <a:picLocks noChangeAspect="1"/>
          </p:cNvPicPr>
          <p:nvPr userDrawn="1">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10" name="Rectangle 9">
            <a:extLst>
              <a:ext uri="{FF2B5EF4-FFF2-40B4-BE49-F238E27FC236}">
                <a16:creationId xmlns:a16="http://schemas.microsoft.com/office/drawing/2014/main" id="{324354AA-8715-3B44-8031-FEACECD4374F}"/>
              </a:ext>
            </a:extLst>
          </p:cNvPr>
          <p:cNvSpPr/>
          <p:nvPr userDrawn="1">
            <p:custDataLst>
              <p:tags r:id="rId4"/>
            </p:custDataLst>
          </p:nvPr>
        </p:nvSpPr>
        <p:spPr>
          <a:xfrm>
            <a:off x="768096" y="1867578"/>
            <a:ext cx="310896" cy="3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B2F03394-9473-4450-8FF2-944DA47113B4}"/>
              </a:ext>
            </a:extLst>
          </p:cNvPr>
          <p:cNvSpPr>
            <a:spLocks noGrp="1"/>
          </p:cNvSpPr>
          <p:nvPr>
            <p:ph type="ftr" sz="quarter" idx="10"/>
            <p:custDataLst>
              <p:tags r:id="rId5"/>
            </p:custDataLst>
          </p:nvPr>
        </p:nvSpPr>
        <p:spPr/>
        <p:txBody>
          <a:bodyPr/>
          <a:lstStyle/>
          <a:p>
            <a:r>
              <a:rPr lang="en-US"/>
              <a:t>Copyright © 2019, Oracle and/or its affiliates. All rights reserved.</a:t>
            </a:r>
          </a:p>
        </p:txBody>
      </p:sp>
      <p:sp>
        <p:nvSpPr>
          <p:cNvPr id="7" name="Slide Number Placeholder 6">
            <a:extLst>
              <a:ext uri="{FF2B5EF4-FFF2-40B4-BE49-F238E27FC236}">
                <a16:creationId xmlns:a16="http://schemas.microsoft.com/office/drawing/2014/main" id="{9109A7D7-1838-4598-8915-BF0739FE03A8}"/>
              </a:ext>
            </a:extLst>
          </p:cNvPr>
          <p:cNvSpPr>
            <a:spLocks noGrp="1"/>
          </p:cNvSpPr>
          <p:nvPr>
            <p:ph type="sldNum" sz="quarter" idx="11"/>
            <p:custDataLst>
              <p:tags r:id="rId6"/>
            </p:custDataLst>
          </p:nvPr>
        </p:nvSpPr>
        <p:spPr/>
        <p:txBody>
          <a:bodyPr/>
          <a:lstStyle/>
          <a:p>
            <a:fld id="{7C371504-33D9-B044-8C50-620C44A06CB1}" type="slidenum">
              <a:rPr lang="en-US" smtClean="0"/>
              <a:t>‹#›</a:t>
            </a:fld>
            <a:endParaRPr lang="en-US"/>
          </a:p>
        </p:txBody>
      </p:sp>
      <p:sp>
        <p:nvSpPr>
          <p:cNvPr id="4" name="TextBox 3">
            <a:extLst>
              <a:ext uri="{FF2B5EF4-FFF2-40B4-BE49-F238E27FC236}">
                <a16:creationId xmlns:a16="http://schemas.microsoft.com/office/drawing/2014/main" id="{0779B6EF-36E3-49A8-ADDE-4CAB9E54E41F}"/>
              </a:ext>
            </a:extLst>
          </p:cNvPr>
          <p:cNvSpPr txBox="1"/>
          <p:nvPr userDrawn="1">
            <p:custDataLst>
              <p:tags r:id="rId7"/>
            </p:custDataLst>
          </p:nvPr>
        </p:nvSpPr>
        <p:spPr>
          <a:xfrm>
            <a:off x="768096" y="2359742"/>
            <a:ext cx="10322691"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0" cap="none" spc="0" normalizeH="0" baseline="0" noProof="0">
                <a:ln>
                  <a:noFill/>
                </a:ln>
                <a:solidFill>
                  <a:srgbClr val="4E3629"/>
                </a:solidFill>
                <a:effectLst/>
                <a:uLnTx/>
                <a:uFillTx/>
                <a:latin typeface="Oracle Sans" panose="020B0503020204020204" pitchFamily="34" charset="0"/>
                <a:cs typeface="Oracle Sans" panose="020B0503020204020204" pitchFamily="34" charset="0"/>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a:t>
            </a:r>
          </a:p>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0" cap="none" spc="0" normalizeH="0" baseline="0" noProof="0">
              <a:ln>
                <a:noFill/>
              </a:ln>
              <a:solidFill>
                <a:srgbClr val="4E3629"/>
              </a:solidFill>
              <a:effectLst/>
              <a:uLnTx/>
              <a:uFillTx/>
              <a:latin typeface="Oracle Sans" panose="020B0503020204020204" pitchFamily="34" charset="0"/>
              <a:cs typeface="Oracle Sans" panose="020B0503020204020204" pitchFamily="34" charset="0"/>
            </a:endParaRPr>
          </a:p>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r>
              <a:rPr kumimoji="0" lang="en-US" sz="1800" b="0" i="0" u="none" strike="noStrike" kern="0" cap="none" spc="0" normalizeH="0" baseline="0" noProof="0">
                <a:ln>
                  <a:noFill/>
                </a:ln>
                <a:solidFill>
                  <a:srgbClr val="4E3629"/>
                </a:solidFill>
                <a:effectLst/>
                <a:uLnTx/>
                <a:uFillTx/>
                <a:latin typeface="Oracle Sans" panose="020B0503020204020204" pitchFamily="34" charset="0"/>
                <a:cs typeface="Oracle Sans" panose="020B0503020204020204" pitchFamily="34" charset="0"/>
              </a:rPr>
              <a:t>The development, release, timing, and pricing of any features or functionality described for Oracle’s products may change and remains at the sole discretion of Oracle Corporation.</a:t>
            </a:r>
            <a:endParaRPr lang="en-US" sz="2000"/>
          </a:p>
        </p:txBody>
      </p:sp>
      <p:pic>
        <p:nvPicPr>
          <p:cNvPr id="12" name="Picture 11">
            <a:extLst>
              <a:ext uri="{FF2B5EF4-FFF2-40B4-BE49-F238E27FC236}">
                <a16:creationId xmlns:a16="http://schemas.microsoft.com/office/drawing/2014/main" id="{6746267D-64FD-4F46-BCF4-BAB050BA0B01}"/>
              </a:ext>
            </a:extLst>
          </p:cNvPr>
          <p:cNvPicPr>
            <a:picLocks noChangeAspect="1"/>
          </p:cNvPicPr>
          <p:nvPr userDrawn="1">
            <p:custDataLst>
              <p:tags r:id="rId8"/>
            </p:custDataLst>
          </p:nvPr>
        </p:nvPicPr>
        <p:blipFill>
          <a:blip r:embed="rId12">
            <a:extLst>
              <a:ext uri="{28A0092B-C50C-407E-A947-70E740481C1C}">
                <a14:useLocalDpi xmlns:a14="http://schemas.microsoft.com/office/drawing/2010/main" val="0"/>
              </a:ext>
            </a:extLst>
          </a:blip>
          <a:stretch>
            <a:fillRect/>
          </a:stretch>
        </p:blipFill>
        <p:spPr>
          <a:xfrm>
            <a:off x="11437197" y="6356350"/>
            <a:ext cx="501650" cy="501650"/>
          </a:xfrm>
          <a:prstGeom prst="rect">
            <a:avLst/>
          </a:prstGeom>
        </p:spPr>
      </p:pic>
    </p:spTree>
    <p:extLst>
      <p:ext uri="{BB962C8B-B14F-4D97-AF65-F5344CB8AC3E}">
        <p14:creationId xmlns:p14="http://schemas.microsoft.com/office/powerpoint/2010/main" val="407315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ight Title bullets content single colum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B9E9CD-D1E8-2941-B6E9-04C71E3BFC82}"/>
              </a:ext>
            </a:extLst>
          </p:cNvPr>
          <p:cNvPicPr>
            <a:picLocks noChangeAspect="1"/>
          </p:cNvPicPr>
          <p:nvPr userDrawn="1">
            <p:custDataLst>
              <p:tags r:id="rId1"/>
            </p:custDataLst>
          </p:nvPr>
        </p:nvPicPr>
        <p:blipFill>
          <a:blip r:embed="rId10">
            <a:extLst>
              <a:ext uri="{28A0092B-C50C-407E-A947-70E740481C1C}">
                <a14:useLocalDpi xmlns:a14="http://schemas.microsoft.com/office/drawing/2010/main" val="0"/>
              </a:ext>
            </a:extLst>
          </a:blip>
          <a:stretch>
            <a:fillRect/>
          </a:stretch>
        </p:blipFill>
        <p:spPr>
          <a:xfrm>
            <a:off x="6337183" y="4508411"/>
            <a:ext cx="5854818" cy="2341927"/>
          </a:xfrm>
          <a:prstGeom prst="rect">
            <a:avLst/>
          </a:prstGeom>
        </p:spPr>
      </p:pic>
      <p:pic>
        <p:nvPicPr>
          <p:cNvPr id="8" name="Picture 7">
            <a:extLst>
              <a:ext uri="{FF2B5EF4-FFF2-40B4-BE49-F238E27FC236}">
                <a16:creationId xmlns:a16="http://schemas.microsoft.com/office/drawing/2014/main" id="{D80E6547-E553-8B4C-B613-A55206049B2C}"/>
              </a:ext>
            </a:extLst>
          </p:cNvPr>
          <p:cNvPicPr>
            <a:picLocks noChangeAspect="1"/>
          </p:cNvPicPr>
          <p:nvPr userDrawn="1">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 name="Title 1">
            <a:extLst>
              <a:ext uri="{FF2B5EF4-FFF2-40B4-BE49-F238E27FC236}">
                <a16:creationId xmlns:a16="http://schemas.microsoft.com/office/drawing/2014/main" id="{607B599F-269A-4E45-BB4E-31A49D2385EB}"/>
              </a:ext>
            </a:extLst>
          </p:cNvPr>
          <p:cNvSpPr>
            <a:spLocks noGrp="1"/>
          </p:cNvSpPr>
          <p:nvPr>
            <p:ph type="title" hasCustomPrompt="1"/>
            <p:custDataLst>
              <p:tags r:id="rId3"/>
            </p:custDataLst>
          </p:nvPr>
        </p:nvSpPr>
        <p:spPr>
          <a:xfrm>
            <a:off x="768096" y="783026"/>
            <a:ext cx="9887834" cy="844095"/>
          </a:xfrm>
        </p:spPr>
        <p:txBody>
          <a:bodyPr vert="horz" lIns="0" tIns="45720" rIns="0" bIns="45720" rtlCol="0" anchor="b">
            <a:noAutofit/>
          </a:bodyPr>
          <a:lstStyle>
            <a:lvl1pPr>
              <a:defRPr lang="en-US" sz="28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a:t>Type headline here </a:t>
            </a:r>
          </a:p>
        </p:txBody>
      </p:sp>
      <p:sp>
        <p:nvSpPr>
          <p:cNvPr id="10" name="Rectangle 9">
            <a:extLst>
              <a:ext uri="{FF2B5EF4-FFF2-40B4-BE49-F238E27FC236}">
                <a16:creationId xmlns:a16="http://schemas.microsoft.com/office/drawing/2014/main" id="{324354AA-8715-3B44-8031-FEACECD4374F}"/>
              </a:ext>
            </a:extLst>
          </p:cNvPr>
          <p:cNvSpPr/>
          <p:nvPr userDrawn="1">
            <p:custDataLst>
              <p:tags r:id="rId4"/>
            </p:custDataLst>
          </p:nvPr>
        </p:nvSpPr>
        <p:spPr>
          <a:xfrm>
            <a:off x="768096" y="1867578"/>
            <a:ext cx="310896" cy="3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01AD6C94-D81A-4373-BA17-63D490F7AB75}"/>
              </a:ext>
            </a:extLst>
          </p:cNvPr>
          <p:cNvSpPr>
            <a:spLocks noGrp="1"/>
          </p:cNvSpPr>
          <p:nvPr>
            <p:ph type="ftr" sz="quarter" idx="10"/>
            <p:custDataLst>
              <p:tags r:id="rId5"/>
            </p:custDataLst>
          </p:nvPr>
        </p:nvSpPr>
        <p:spPr/>
        <p:txBody>
          <a:bodyPr/>
          <a:lstStyle/>
          <a:p>
            <a:r>
              <a:rPr lang="en-US"/>
              <a:t>Copyright © 2019, Oracle and/or its affiliates. All rights reserved.</a:t>
            </a:r>
          </a:p>
        </p:txBody>
      </p:sp>
      <p:sp>
        <p:nvSpPr>
          <p:cNvPr id="4" name="Slide Number Placeholder 3">
            <a:extLst>
              <a:ext uri="{FF2B5EF4-FFF2-40B4-BE49-F238E27FC236}">
                <a16:creationId xmlns:a16="http://schemas.microsoft.com/office/drawing/2014/main" id="{9D2233A9-8B36-4159-8975-F1366CB54CDE}"/>
              </a:ext>
            </a:extLst>
          </p:cNvPr>
          <p:cNvSpPr>
            <a:spLocks noGrp="1"/>
          </p:cNvSpPr>
          <p:nvPr>
            <p:ph type="sldNum" sz="quarter" idx="11"/>
            <p:custDataLst>
              <p:tags r:id="rId6"/>
            </p:custDataLst>
          </p:nvPr>
        </p:nvSpPr>
        <p:spPr/>
        <p:txBody>
          <a:bodyPr/>
          <a:lstStyle/>
          <a:p>
            <a:fld id="{7C371504-33D9-B044-8C50-620C44A06CB1}" type="slidenum">
              <a:rPr lang="en-US" smtClean="0"/>
              <a:t>‹#›</a:t>
            </a:fld>
            <a:endParaRPr lang="en-US"/>
          </a:p>
        </p:txBody>
      </p:sp>
      <p:sp>
        <p:nvSpPr>
          <p:cNvPr id="9" name="Text Placeholder 33">
            <a:extLst>
              <a:ext uri="{FF2B5EF4-FFF2-40B4-BE49-F238E27FC236}">
                <a16:creationId xmlns:a16="http://schemas.microsoft.com/office/drawing/2014/main" id="{8EEC276A-2F8D-494D-8EAC-EF0398599DA5}"/>
              </a:ext>
            </a:extLst>
          </p:cNvPr>
          <p:cNvSpPr>
            <a:spLocks noGrp="1"/>
          </p:cNvSpPr>
          <p:nvPr>
            <p:ph type="body" sz="quarter" idx="17"/>
            <p:custDataLst>
              <p:tags r:id="rId7"/>
            </p:custDataLst>
          </p:nvPr>
        </p:nvSpPr>
        <p:spPr>
          <a:xfrm>
            <a:off x="768095" y="2181020"/>
            <a:ext cx="9887834" cy="3780081"/>
          </a:xfrm>
        </p:spPr>
        <p:txBody>
          <a:bodyPr lIns="0">
            <a:noAutofit/>
          </a:bodyPr>
          <a:lstStyle>
            <a:lvl1pPr marL="282575" indent="-282575">
              <a:lnSpc>
                <a:spcPct val="100000"/>
              </a:lnSpc>
              <a:buFont typeface="Wingdings" pitchFamily="2" charset="2"/>
              <a:buChar char="§"/>
              <a:defRPr sz="1800" b="0" i="0">
                <a:latin typeface="Oracle Sans" panose="020B0503020204020204" pitchFamily="34" charset="0"/>
                <a:cs typeface="Oracle Sans" panose="020B0503020204020204" pitchFamily="34" charset="0"/>
              </a:defRPr>
            </a:lvl1pPr>
            <a:lvl2pPr marL="533400" indent="-214313">
              <a:lnSpc>
                <a:spcPct val="100000"/>
              </a:lnSpc>
              <a:buFont typeface="Arial" panose="020B0604020202020204" pitchFamily="34" charset="0"/>
              <a:buChar char="•"/>
              <a:defRPr sz="1600"/>
            </a:lvl2pPr>
            <a:lvl3pPr marL="711200" indent="-177800">
              <a:lnSpc>
                <a:spcPct val="100000"/>
              </a:lnSpc>
              <a:buFont typeface="System Font Regular"/>
              <a:buChar char="–"/>
              <a:defRPr sz="1600"/>
            </a:lvl3pPr>
            <a:lvl4pPr marL="889000" indent="-177800">
              <a:lnSpc>
                <a:spcPct val="100000"/>
              </a:lnSpc>
              <a:buFont typeface="Arial" panose="020B0604020202020204" pitchFamily="34" charset="0"/>
              <a:buChar char="•"/>
              <a:defRPr sz="1600"/>
            </a:lvl4pPr>
            <a:lvl5pPr marL="1162050" indent="-225425">
              <a:lnSpc>
                <a:spcPct val="100000"/>
              </a:lnSpc>
              <a:buFont typeface="Arial" panose="020B0604020202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a:extLst>
              <a:ext uri="{FF2B5EF4-FFF2-40B4-BE49-F238E27FC236}">
                <a16:creationId xmlns:a16="http://schemas.microsoft.com/office/drawing/2014/main" id="{4435E3DF-A1E6-D644-9FE9-F8209B16E76A}"/>
              </a:ext>
            </a:extLst>
          </p:cNvPr>
          <p:cNvPicPr>
            <a:picLocks noChangeAspect="1"/>
          </p:cNvPicPr>
          <p:nvPr userDrawn="1">
            <p:custDataLst>
              <p:tags r:id="rId8"/>
            </p:custDataLst>
          </p:nvPr>
        </p:nvPicPr>
        <p:blipFill>
          <a:blip r:embed="rId12">
            <a:extLst>
              <a:ext uri="{28A0092B-C50C-407E-A947-70E740481C1C}">
                <a14:useLocalDpi xmlns:a14="http://schemas.microsoft.com/office/drawing/2010/main" val="0"/>
              </a:ext>
            </a:extLst>
          </a:blip>
          <a:stretch>
            <a:fillRect/>
          </a:stretch>
        </p:blipFill>
        <p:spPr>
          <a:xfrm>
            <a:off x="11437197" y="6356350"/>
            <a:ext cx="501650" cy="501650"/>
          </a:xfrm>
          <a:prstGeom prst="rect">
            <a:avLst/>
          </a:prstGeom>
        </p:spPr>
      </p:pic>
    </p:spTree>
    <p:extLst>
      <p:ext uri="{BB962C8B-B14F-4D97-AF65-F5344CB8AC3E}">
        <p14:creationId xmlns:p14="http://schemas.microsoft.com/office/powerpoint/2010/main" val="2067842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Light Title bullets content single colum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B9E9CD-D1E8-2941-B6E9-04C71E3BFC82}"/>
              </a:ext>
            </a:extLst>
          </p:cNvPr>
          <p:cNvPicPr>
            <a:picLocks noChangeAspect="1"/>
          </p:cNvPicPr>
          <p:nvPr userDrawn="1">
            <p:custDataLst>
              <p:tags r:id="rId1"/>
            </p:custDataLst>
          </p:nvPr>
        </p:nvPicPr>
        <p:blipFill>
          <a:blip r:embed="rId9">
            <a:extLst>
              <a:ext uri="{28A0092B-C50C-407E-A947-70E740481C1C}">
                <a14:useLocalDpi xmlns:a14="http://schemas.microsoft.com/office/drawing/2010/main" val="0"/>
              </a:ext>
            </a:extLst>
          </a:blip>
          <a:stretch>
            <a:fillRect/>
          </a:stretch>
        </p:blipFill>
        <p:spPr>
          <a:xfrm>
            <a:off x="6337183" y="4508411"/>
            <a:ext cx="5854818" cy="2341927"/>
          </a:xfrm>
          <a:prstGeom prst="rect">
            <a:avLst/>
          </a:prstGeom>
        </p:spPr>
      </p:pic>
      <p:pic>
        <p:nvPicPr>
          <p:cNvPr id="8" name="Picture 7">
            <a:extLst>
              <a:ext uri="{FF2B5EF4-FFF2-40B4-BE49-F238E27FC236}">
                <a16:creationId xmlns:a16="http://schemas.microsoft.com/office/drawing/2014/main" id="{D80E6547-E553-8B4C-B613-A55206049B2C}"/>
              </a:ext>
            </a:extLst>
          </p:cNvPr>
          <p:cNvPicPr>
            <a:picLocks noChangeAspect="1"/>
          </p:cNvPicPr>
          <p:nvPr userDrawn="1">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 name="Title 1">
            <a:extLst>
              <a:ext uri="{FF2B5EF4-FFF2-40B4-BE49-F238E27FC236}">
                <a16:creationId xmlns:a16="http://schemas.microsoft.com/office/drawing/2014/main" id="{607B599F-269A-4E45-BB4E-31A49D2385EB}"/>
              </a:ext>
            </a:extLst>
          </p:cNvPr>
          <p:cNvSpPr>
            <a:spLocks noGrp="1"/>
          </p:cNvSpPr>
          <p:nvPr>
            <p:ph type="title" hasCustomPrompt="1"/>
            <p:custDataLst>
              <p:tags r:id="rId3"/>
            </p:custDataLst>
          </p:nvPr>
        </p:nvSpPr>
        <p:spPr>
          <a:xfrm>
            <a:off x="768095" y="783026"/>
            <a:ext cx="11170751" cy="844095"/>
          </a:xfrm>
        </p:spPr>
        <p:txBody>
          <a:bodyPr vert="horz" lIns="0" tIns="45720" rIns="0" bIns="45720" rtlCol="0" anchor="b">
            <a:noAutofit/>
          </a:bodyPr>
          <a:lstStyle>
            <a:lvl1pPr>
              <a:defRPr lang="en-US" sz="28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a:t>Type headline here </a:t>
            </a:r>
          </a:p>
        </p:txBody>
      </p:sp>
      <p:sp>
        <p:nvSpPr>
          <p:cNvPr id="10" name="Rectangle 9">
            <a:extLst>
              <a:ext uri="{FF2B5EF4-FFF2-40B4-BE49-F238E27FC236}">
                <a16:creationId xmlns:a16="http://schemas.microsoft.com/office/drawing/2014/main" id="{324354AA-8715-3B44-8031-FEACECD4374F}"/>
              </a:ext>
            </a:extLst>
          </p:cNvPr>
          <p:cNvSpPr/>
          <p:nvPr userDrawn="1">
            <p:custDataLst>
              <p:tags r:id="rId4"/>
            </p:custDataLst>
          </p:nvPr>
        </p:nvSpPr>
        <p:spPr>
          <a:xfrm>
            <a:off x="768096" y="1867578"/>
            <a:ext cx="310896" cy="3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01AD6C94-D81A-4373-BA17-63D490F7AB75}"/>
              </a:ext>
            </a:extLst>
          </p:cNvPr>
          <p:cNvSpPr>
            <a:spLocks noGrp="1"/>
          </p:cNvSpPr>
          <p:nvPr>
            <p:ph type="ftr" sz="quarter" idx="10"/>
            <p:custDataLst>
              <p:tags r:id="rId5"/>
            </p:custDataLst>
          </p:nvPr>
        </p:nvSpPr>
        <p:spPr/>
        <p:txBody>
          <a:bodyPr/>
          <a:lstStyle/>
          <a:p>
            <a:r>
              <a:rPr lang="en-US"/>
              <a:t>Copyright © 2019, Oracle and/or its affiliates. All rights reserved.</a:t>
            </a:r>
          </a:p>
        </p:txBody>
      </p:sp>
      <p:sp>
        <p:nvSpPr>
          <p:cNvPr id="4" name="Slide Number Placeholder 3">
            <a:extLst>
              <a:ext uri="{FF2B5EF4-FFF2-40B4-BE49-F238E27FC236}">
                <a16:creationId xmlns:a16="http://schemas.microsoft.com/office/drawing/2014/main" id="{9D2233A9-8B36-4159-8975-F1366CB54CDE}"/>
              </a:ext>
            </a:extLst>
          </p:cNvPr>
          <p:cNvSpPr>
            <a:spLocks noGrp="1"/>
          </p:cNvSpPr>
          <p:nvPr>
            <p:ph type="sldNum" sz="quarter" idx="11"/>
            <p:custDataLst>
              <p:tags r:id="rId6"/>
            </p:custDataLst>
          </p:nvPr>
        </p:nvSpPr>
        <p:spPr/>
        <p:txBody>
          <a:bodyPr/>
          <a:lstStyle/>
          <a:p>
            <a:fld id="{7C371504-33D9-B044-8C50-620C44A06CB1}" type="slidenum">
              <a:rPr lang="en-US" smtClean="0"/>
              <a:t>‹#›</a:t>
            </a:fld>
            <a:endParaRPr lang="en-US"/>
          </a:p>
        </p:txBody>
      </p:sp>
      <p:pic>
        <p:nvPicPr>
          <p:cNvPr id="11" name="Picture 10">
            <a:extLst>
              <a:ext uri="{FF2B5EF4-FFF2-40B4-BE49-F238E27FC236}">
                <a16:creationId xmlns:a16="http://schemas.microsoft.com/office/drawing/2014/main" id="{4435E3DF-A1E6-D644-9FE9-F8209B16E76A}"/>
              </a:ext>
            </a:extLst>
          </p:cNvPr>
          <p:cNvPicPr>
            <a:picLocks noChangeAspect="1"/>
          </p:cNvPicPr>
          <p:nvPr userDrawn="1">
            <p:custDataLst>
              <p:tags r:id="rId7"/>
            </p:custDataLst>
          </p:nvPr>
        </p:nvPicPr>
        <p:blipFill>
          <a:blip r:embed="rId11">
            <a:extLst>
              <a:ext uri="{28A0092B-C50C-407E-A947-70E740481C1C}">
                <a14:useLocalDpi xmlns:a14="http://schemas.microsoft.com/office/drawing/2010/main" val="0"/>
              </a:ext>
            </a:extLst>
          </a:blip>
          <a:stretch>
            <a:fillRect/>
          </a:stretch>
        </p:blipFill>
        <p:spPr>
          <a:xfrm>
            <a:off x="11437197" y="6356350"/>
            <a:ext cx="501650" cy="501650"/>
          </a:xfrm>
          <a:prstGeom prst="rect">
            <a:avLst/>
          </a:prstGeom>
        </p:spPr>
      </p:pic>
    </p:spTree>
    <p:extLst>
      <p:ext uri="{BB962C8B-B14F-4D97-AF65-F5344CB8AC3E}">
        <p14:creationId xmlns:p14="http://schemas.microsoft.com/office/powerpoint/2010/main" val="168833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ight Title three columns">
    <p:spTree>
      <p:nvGrpSpPr>
        <p:cNvPr id="1" name=""/>
        <p:cNvGrpSpPr/>
        <p:nvPr/>
      </p:nvGrpSpPr>
      <p:grpSpPr>
        <a:xfrm>
          <a:off x="0" y="0"/>
          <a:ext cx="0" cy="0"/>
          <a:chOff x="0" y="0"/>
          <a:chExt cx="0" cy="0"/>
        </a:xfrm>
      </p:grpSpPr>
      <p:sp>
        <p:nvSpPr>
          <p:cNvPr id="16" name="Text Placeholder 33">
            <a:extLst>
              <a:ext uri="{FF2B5EF4-FFF2-40B4-BE49-F238E27FC236}">
                <a16:creationId xmlns:a16="http://schemas.microsoft.com/office/drawing/2014/main" id="{2F00ADF8-154F-4925-8701-1BA3CAF1755A}"/>
              </a:ext>
            </a:extLst>
          </p:cNvPr>
          <p:cNvSpPr>
            <a:spLocks noGrp="1"/>
          </p:cNvSpPr>
          <p:nvPr>
            <p:ph type="body" sz="quarter" idx="24"/>
            <p:custDataLst>
              <p:tags r:id="rId1"/>
            </p:custDataLst>
          </p:nvPr>
        </p:nvSpPr>
        <p:spPr>
          <a:xfrm>
            <a:off x="7706922" y="2289175"/>
            <a:ext cx="3271470" cy="3108325"/>
          </a:xfrm>
        </p:spPr>
        <p:txBody>
          <a:bodyPr lIns="0">
            <a:noAutofit/>
          </a:bodyPr>
          <a:lstStyle>
            <a:lvl1pPr marL="282575" indent="-282575">
              <a:lnSpc>
                <a:spcPct val="100000"/>
              </a:lnSpc>
              <a:buFont typeface="Wingdings" pitchFamily="2" charset="2"/>
              <a:buChar char="§"/>
              <a:defRPr sz="1800" b="0" i="0">
                <a:latin typeface="Oracle Sans" panose="020B0503020204020204" pitchFamily="34" charset="0"/>
                <a:cs typeface="Oracle Sans" panose="020B0503020204020204" pitchFamily="34" charset="0"/>
              </a:defRPr>
            </a:lvl1pPr>
            <a:lvl2pPr marL="533400" indent="-214313">
              <a:lnSpc>
                <a:spcPct val="100000"/>
              </a:lnSpc>
              <a:buFont typeface="Arial" panose="020B0604020202020204" pitchFamily="34" charset="0"/>
              <a:buChar char="•"/>
              <a:defRPr sz="1600"/>
            </a:lvl2pPr>
            <a:lvl3pPr marL="711200" indent="-177800">
              <a:lnSpc>
                <a:spcPct val="100000"/>
              </a:lnSpc>
              <a:buFont typeface="System Font Regular"/>
              <a:buChar char="–"/>
              <a:defRPr sz="1600"/>
            </a:lvl3pPr>
            <a:lvl4pPr marL="889000" indent="-177800">
              <a:lnSpc>
                <a:spcPct val="100000"/>
              </a:lnSpc>
              <a:buFont typeface="Arial" panose="020B0604020202020204" pitchFamily="34" charset="0"/>
              <a:buChar char="•"/>
              <a:defRPr sz="1600"/>
            </a:lvl4pPr>
            <a:lvl5pPr marL="1162050" indent="-225425">
              <a:lnSpc>
                <a:spcPct val="100000"/>
              </a:lnSpc>
              <a:buFont typeface="Arial" panose="020B0604020202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3">
            <a:extLst>
              <a:ext uri="{FF2B5EF4-FFF2-40B4-BE49-F238E27FC236}">
                <a16:creationId xmlns:a16="http://schemas.microsoft.com/office/drawing/2014/main" id="{25F28F34-6F0C-4ACA-89E2-ABE85F9AC525}"/>
              </a:ext>
            </a:extLst>
          </p:cNvPr>
          <p:cNvSpPr>
            <a:spLocks noGrp="1"/>
          </p:cNvSpPr>
          <p:nvPr>
            <p:ph type="body" sz="quarter" idx="22"/>
            <p:custDataLst>
              <p:tags r:id="rId2"/>
            </p:custDataLst>
          </p:nvPr>
        </p:nvSpPr>
        <p:spPr>
          <a:xfrm>
            <a:off x="4258044" y="2289175"/>
            <a:ext cx="3271470" cy="3108325"/>
          </a:xfrm>
        </p:spPr>
        <p:txBody>
          <a:bodyPr lIns="0">
            <a:noAutofit/>
          </a:bodyPr>
          <a:lstStyle>
            <a:lvl1pPr marL="282575" indent="-282575">
              <a:lnSpc>
                <a:spcPct val="100000"/>
              </a:lnSpc>
              <a:buFont typeface="Wingdings" pitchFamily="2" charset="2"/>
              <a:buChar char="§"/>
              <a:defRPr sz="1800" b="0" i="0">
                <a:latin typeface="Oracle Sans" panose="020B0503020204020204" pitchFamily="34" charset="0"/>
                <a:cs typeface="Oracle Sans" panose="020B0503020204020204" pitchFamily="34" charset="0"/>
              </a:defRPr>
            </a:lvl1pPr>
            <a:lvl2pPr marL="533400" indent="-214313">
              <a:lnSpc>
                <a:spcPct val="100000"/>
              </a:lnSpc>
              <a:buFont typeface="Arial" panose="020B0604020202020204" pitchFamily="34" charset="0"/>
              <a:buChar char="•"/>
              <a:defRPr sz="1600"/>
            </a:lvl2pPr>
            <a:lvl3pPr marL="711200" indent="-177800">
              <a:lnSpc>
                <a:spcPct val="100000"/>
              </a:lnSpc>
              <a:buFont typeface="System Font Regular"/>
              <a:buChar char="–"/>
              <a:defRPr sz="1600"/>
            </a:lvl3pPr>
            <a:lvl4pPr marL="889000" indent="-177800">
              <a:lnSpc>
                <a:spcPct val="100000"/>
              </a:lnSpc>
              <a:buFont typeface="Arial" panose="020B0604020202020204" pitchFamily="34" charset="0"/>
              <a:buChar char="•"/>
              <a:defRPr sz="1600"/>
            </a:lvl4pPr>
            <a:lvl5pPr marL="1162050" indent="-225425">
              <a:lnSpc>
                <a:spcPct val="100000"/>
              </a:lnSpc>
              <a:buFont typeface="Arial" panose="020B0604020202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3">
            <a:extLst>
              <a:ext uri="{FF2B5EF4-FFF2-40B4-BE49-F238E27FC236}">
                <a16:creationId xmlns:a16="http://schemas.microsoft.com/office/drawing/2014/main" id="{5D56BF03-42E2-410D-A29A-5D5B33045429}"/>
              </a:ext>
            </a:extLst>
          </p:cNvPr>
          <p:cNvSpPr>
            <a:spLocks noGrp="1"/>
          </p:cNvSpPr>
          <p:nvPr>
            <p:ph type="body" sz="quarter" idx="23"/>
            <p:custDataLst>
              <p:tags r:id="rId3"/>
            </p:custDataLst>
          </p:nvPr>
        </p:nvSpPr>
        <p:spPr>
          <a:xfrm>
            <a:off x="768095" y="2289175"/>
            <a:ext cx="3271469" cy="3108325"/>
          </a:xfrm>
        </p:spPr>
        <p:txBody>
          <a:bodyPr lIns="0">
            <a:noAutofit/>
          </a:bodyPr>
          <a:lstStyle>
            <a:lvl1pPr marL="282575" indent="-282575">
              <a:lnSpc>
                <a:spcPct val="100000"/>
              </a:lnSpc>
              <a:buFont typeface="Wingdings" pitchFamily="2" charset="2"/>
              <a:buChar char="§"/>
              <a:defRPr sz="1800" b="0" i="0">
                <a:latin typeface="Oracle Sans" panose="020B0503020204020204" pitchFamily="34" charset="0"/>
                <a:cs typeface="Oracle Sans" panose="020B0503020204020204" pitchFamily="34" charset="0"/>
              </a:defRPr>
            </a:lvl1pPr>
            <a:lvl2pPr marL="533400" indent="-214313">
              <a:lnSpc>
                <a:spcPct val="100000"/>
              </a:lnSpc>
              <a:buFont typeface="Arial" panose="020B0604020202020204" pitchFamily="34" charset="0"/>
              <a:buChar char="•"/>
              <a:defRPr sz="1600"/>
            </a:lvl2pPr>
            <a:lvl3pPr marL="711200" indent="-177800">
              <a:lnSpc>
                <a:spcPct val="100000"/>
              </a:lnSpc>
              <a:buFont typeface="System Font Regular"/>
              <a:buChar char="–"/>
              <a:defRPr sz="1600"/>
            </a:lvl3pPr>
            <a:lvl4pPr marL="889000" indent="-177800">
              <a:lnSpc>
                <a:spcPct val="100000"/>
              </a:lnSpc>
              <a:buFont typeface="Arial" panose="020B0604020202020204" pitchFamily="34" charset="0"/>
              <a:buChar char="•"/>
              <a:defRPr sz="1600"/>
            </a:lvl4pPr>
            <a:lvl5pPr marL="1162050" indent="-225425">
              <a:lnSpc>
                <a:spcPct val="100000"/>
              </a:lnSpc>
              <a:buFont typeface="Arial" panose="020B0604020202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25" name="Picture 24">
            <a:extLst>
              <a:ext uri="{FF2B5EF4-FFF2-40B4-BE49-F238E27FC236}">
                <a16:creationId xmlns:a16="http://schemas.microsoft.com/office/drawing/2014/main" id="{260AB3B5-6759-364A-B98F-4622117D774F}"/>
              </a:ext>
            </a:extLst>
          </p:cNvPr>
          <p:cNvPicPr>
            <a:picLocks noChangeAspect="1"/>
          </p:cNvPicPr>
          <p:nvPr userDrawn="1">
            <p:custDataLst>
              <p:tags r:id="rId4"/>
            </p:custDataLst>
          </p:nvPr>
        </p:nvPicPr>
        <p:blipFill>
          <a:blip r:embed="rId12">
            <a:extLst>
              <a:ext uri="{28A0092B-C50C-407E-A947-70E740481C1C}">
                <a14:useLocalDpi xmlns:a14="http://schemas.microsoft.com/office/drawing/2010/main" val="0"/>
              </a:ext>
            </a:extLst>
          </a:blip>
          <a:stretch>
            <a:fillRect/>
          </a:stretch>
        </p:blipFill>
        <p:spPr>
          <a:xfrm>
            <a:off x="6337183" y="4508411"/>
            <a:ext cx="5854818" cy="2341927"/>
          </a:xfrm>
          <a:prstGeom prst="rect">
            <a:avLst/>
          </a:prstGeom>
        </p:spPr>
      </p:pic>
      <p:sp>
        <p:nvSpPr>
          <p:cNvPr id="19" name="Title 1">
            <a:extLst>
              <a:ext uri="{FF2B5EF4-FFF2-40B4-BE49-F238E27FC236}">
                <a16:creationId xmlns:a16="http://schemas.microsoft.com/office/drawing/2014/main" id="{B46B041F-833F-AB4C-9680-F86574375A85}"/>
              </a:ext>
            </a:extLst>
          </p:cNvPr>
          <p:cNvSpPr>
            <a:spLocks noGrp="1"/>
          </p:cNvSpPr>
          <p:nvPr>
            <p:ph type="title" hasCustomPrompt="1"/>
            <p:custDataLst>
              <p:tags r:id="rId5"/>
            </p:custDataLst>
          </p:nvPr>
        </p:nvSpPr>
        <p:spPr>
          <a:xfrm>
            <a:off x="768095" y="783026"/>
            <a:ext cx="10210297" cy="844095"/>
          </a:xfrm>
        </p:spPr>
        <p:txBody>
          <a:bodyPr vert="horz" lIns="0" tIns="45720" rIns="0" bIns="45720" rtlCol="0" anchor="b">
            <a:noAutofit/>
          </a:bodyPr>
          <a:lstStyle>
            <a:lvl1pPr>
              <a:defRPr lang="en-US" sz="28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a:t>Type headline here</a:t>
            </a:r>
          </a:p>
        </p:txBody>
      </p:sp>
      <p:pic>
        <p:nvPicPr>
          <p:cNvPr id="26" name="Picture 25">
            <a:extLst>
              <a:ext uri="{FF2B5EF4-FFF2-40B4-BE49-F238E27FC236}">
                <a16:creationId xmlns:a16="http://schemas.microsoft.com/office/drawing/2014/main" id="{6EF88010-6F25-0949-962C-71A71BBDD284}"/>
              </a:ext>
            </a:extLst>
          </p:cNvPr>
          <p:cNvPicPr>
            <a:picLocks noChangeAspect="1"/>
          </p:cNvPicPr>
          <p:nvPr userDrawn="1">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7" name="Rectangle 26">
            <a:extLst>
              <a:ext uri="{FF2B5EF4-FFF2-40B4-BE49-F238E27FC236}">
                <a16:creationId xmlns:a16="http://schemas.microsoft.com/office/drawing/2014/main" id="{CAE5D2D5-96D0-7047-93E6-327A01072B11}"/>
              </a:ext>
            </a:extLst>
          </p:cNvPr>
          <p:cNvSpPr/>
          <p:nvPr userDrawn="1">
            <p:custDataLst>
              <p:tags r:id="rId7"/>
            </p:custDataLst>
          </p:nvPr>
        </p:nvSpPr>
        <p:spPr>
          <a:xfrm>
            <a:off x="768096" y="1867578"/>
            <a:ext cx="310896" cy="3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44C75FCB-2F08-4218-8648-A3F1B1E55A70}"/>
              </a:ext>
            </a:extLst>
          </p:cNvPr>
          <p:cNvSpPr>
            <a:spLocks noGrp="1"/>
          </p:cNvSpPr>
          <p:nvPr>
            <p:ph type="ftr" sz="quarter" idx="20"/>
            <p:custDataLst>
              <p:tags r:id="rId8"/>
            </p:custDataLst>
          </p:nvPr>
        </p:nvSpPr>
        <p:spPr/>
        <p:txBody>
          <a:bodyPr/>
          <a:lstStyle/>
          <a:p>
            <a:r>
              <a:rPr lang="en-US"/>
              <a:t>Copyright © 2019, Oracle and/or its affiliates. All rights reserved.</a:t>
            </a:r>
          </a:p>
        </p:txBody>
      </p:sp>
      <p:sp>
        <p:nvSpPr>
          <p:cNvPr id="3" name="Slide Number Placeholder 2">
            <a:extLst>
              <a:ext uri="{FF2B5EF4-FFF2-40B4-BE49-F238E27FC236}">
                <a16:creationId xmlns:a16="http://schemas.microsoft.com/office/drawing/2014/main" id="{43DDCF91-9764-4404-A8F5-D333B2B56FE3}"/>
              </a:ext>
            </a:extLst>
          </p:cNvPr>
          <p:cNvSpPr>
            <a:spLocks noGrp="1"/>
          </p:cNvSpPr>
          <p:nvPr>
            <p:ph type="sldNum" sz="quarter" idx="21"/>
            <p:custDataLst>
              <p:tags r:id="rId9"/>
            </p:custDataLst>
          </p:nvPr>
        </p:nvSpPr>
        <p:spPr/>
        <p:txBody>
          <a:bodyPr/>
          <a:lstStyle/>
          <a:p>
            <a:fld id="{7C371504-33D9-B044-8C50-620C44A06CB1}" type="slidenum">
              <a:rPr lang="en-US" smtClean="0"/>
              <a:t>‹#›</a:t>
            </a:fld>
            <a:endParaRPr lang="en-US"/>
          </a:p>
        </p:txBody>
      </p:sp>
      <p:pic>
        <p:nvPicPr>
          <p:cNvPr id="12" name="Picture 11">
            <a:extLst>
              <a:ext uri="{FF2B5EF4-FFF2-40B4-BE49-F238E27FC236}">
                <a16:creationId xmlns:a16="http://schemas.microsoft.com/office/drawing/2014/main" id="{3118FFAC-1A28-0246-A16E-86F41739EE3B}"/>
              </a:ext>
            </a:extLst>
          </p:cNvPr>
          <p:cNvPicPr>
            <a:picLocks noChangeAspect="1"/>
          </p:cNvPicPr>
          <p:nvPr userDrawn="1">
            <p:custDataLst>
              <p:tags r:id="rId10"/>
            </p:custDataLst>
          </p:nvPr>
        </p:nvPicPr>
        <p:blipFill>
          <a:blip r:embed="rId14">
            <a:extLst>
              <a:ext uri="{28A0092B-C50C-407E-A947-70E740481C1C}">
                <a14:useLocalDpi xmlns:a14="http://schemas.microsoft.com/office/drawing/2010/main" val="0"/>
              </a:ext>
            </a:extLst>
          </a:blip>
          <a:stretch>
            <a:fillRect/>
          </a:stretch>
        </p:blipFill>
        <p:spPr>
          <a:xfrm>
            <a:off x="11437197" y="6356350"/>
            <a:ext cx="501650" cy="501650"/>
          </a:xfrm>
          <a:prstGeom prst="rect">
            <a:avLst/>
          </a:prstGeom>
        </p:spPr>
      </p:pic>
    </p:spTree>
    <p:extLst>
      <p:ext uri="{BB962C8B-B14F-4D97-AF65-F5344CB8AC3E}">
        <p14:creationId xmlns:p14="http://schemas.microsoft.com/office/powerpoint/2010/main" val="2890318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ight Title subtitle three columns">
    <p:spTree>
      <p:nvGrpSpPr>
        <p:cNvPr id="1" name=""/>
        <p:cNvGrpSpPr/>
        <p:nvPr/>
      </p:nvGrpSpPr>
      <p:grpSpPr>
        <a:xfrm>
          <a:off x="0" y="0"/>
          <a:ext cx="0" cy="0"/>
          <a:chOff x="0" y="0"/>
          <a:chExt cx="0" cy="0"/>
        </a:xfrm>
      </p:grpSpPr>
      <p:sp>
        <p:nvSpPr>
          <p:cNvPr id="16" name="Text Placeholder 33">
            <a:extLst>
              <a:ext uri="{FF2B5EF4-FFF2-40B4-BE49-F238E27FC236}">
                <a16:creationId xmlns:a16="http://schemas.microsoft.com/office/drawing/2014/main" id="{2F00ADF8-154F-4925-8701-1BA3CAF1755A}"/>
              </a:ext>
            </a:extLst>
          </p:cNvPr>
          <p:cNvSpPr>
            <a:spLocks noGrp="1"/>
          </p:cNvSpPr>
          <p:nvPr>
            <p:ph type="body" sz="quarter" idx="24"/>
            <p:custDataLst>
              <p:tags r:id="rId1"/>
            </p:custDataLst>
          </p:nvPr>
        </p:nvSpPr>
        <p:spPr>
          <a:xfrm>
            <a:off x="7706922" y="2633305"/>
            <a:ext cx="3271470" cy="3108325"/>
          </a:xfrm>
        </p:spPr>
        <p:txBody>
          <a:bodyPr lIns="0">
            <a:noAutofit/>
          </a:bodyPr>
          <a:lstStyle>
            <a:lvl1pPr marL="282575" indent="-282575">
              <a:lnSpc>
                <a:spcPct val="100000"/>
              </a:lnSpc>
              <a:buFont typeface="Wingdings" pitchFamily="2" charset="2"/>
              <a:buChar char="§"/>
              <a:defRPr sz="1800" b="0" i="0">
                <a:latin typeface="Oracle Sans" panose="020B0503020204020204" pitchFamily="34" charset="0"/>
                <a:cs typeface="Oracle Sans" panose="020B0503020204020204" pitchFamily="34" charset="0"/>
              </a:defRPr>
            </a:lvl1pPr>
            <a:lvl2pPr marL="533400" indent="-214313">
              <a:lnSpc>
                <a:spcPct val="100000"/>
              </a:lnSpc>
              <a:buFont typeface="Arial" panose="020B0604020202020204" pitchFamily="34" charset="0"/>
              <a:buChar char="•"/>
              <a:defRPr sz="1600" b="0"/>
            </a:lvl2pPr>
            <a:lvl3pPr marL="711200" indent="-177800">
              <a:lnSpc>
                <a:spcPct val="100000"/>
              </a:lnSpc>
              <a:buFont typeface="System Font Regular"/>
              <a:buChar char="–"/>
              <a:defRPr sz="1600" b="0"/>
            </a:lvl3pPr>
            <a:lvl4pPr marL="889000" indent="-177800">
              <a:lnSpc>
                <a:spcPct val="100000"/>
              </a:lnSpc>
              <a:buFont typeface="Arial" panose="020B0604020202020204" pitchFamily="34" charset="0"/>
              <a:buChar char="•"/>
              <a:defRPr sz="1600" b="0"/>
            </a:lvl4pPr>
            <a:lvl5pPr marL="1162050" indent="-225425">
              <a:lnSpc>
                <a:spcPct val="100000"/>
              </a:lnSpc>
              <a:buFont typeface="Arial" panose="020B0604020202020204" pitchFamily="34" charset="0"/>
              <a:buChar char="•"/>
              <a:defRPr sz="16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33">
            <a:extLst>
              <a:ext uri="{FF2B5EF4-FFF2-40B4-BE49-F238E27FC236}">
                <a16:creationId xmlns:a16="http://schemas.microsoft.com/office/drawing/2014/main" id="{25F28F34-6F0C-4ACA-89E2-ABE85F9AC525}"/>
              </a:ext>
            </a:extLst>
          </p:cNvPr>
          <p:cNvSpPr>
            <a:spLocks noGrp="1"/>
          </p:cNvSpPr>
          <p:nvPr>
            <p:ph type="body" sz="quarter" idx="22"/>
            <p:custDataLst>
              <p:tags r:id="rId2"/>
            </p:custDataLst>
          </p:nvPr>
        </p:nvSpPr>
        <p:spPr>
          <a:xfrm>
            <a:off x="4258044" y="2633305"/>
            <a:ext cx="3271470" cy="3108325"/>
          </a:xfrm>
        </p:spPr>
        <p:txBody>
          <a:bodyPr lIns="0">
            <a:noAutofit/>
          </a:bodyPr>
          <a:lstStyle>
            <a:lvl1pPr marL="282575" indent="-282575">
              <a:lnSpc>
                <a:spcPct val="100000"/>
              </a:lnSpc>
              <a:buFont typeface="Wingdings" pitchFamily="2" charset="2"/>
              <a:buChar char="§"/>
              <a:defRPr sz="1800" b="0" i="0">
                <a:latin typeface="Oracle Sans" panose="020B0503020204020204" pitchFamily="34" charset="0"/>
                <a:cs typeface="Oracle Sans" panose="020B0503020204020204" pitchFamily="34" charset="0"/>
              </a:defRPr>
            </a:lvl1pPr>
            <a:lvl2pPr marL="533400" indent="-214313">
              <a:lnSpc>
                <a:spcPct val="100000"/>
              </a:lnSpc>
              <a:buFont typeface="Arial" panose="020B0604020202020204" pitchFamily="34" charset="0"/>
              <a:buChar char="•"/>
              <a:defRPr sz="1600" b="0"/>
            </a:lvl2pPr>
            <a:lvl3pPr marL="711200" indent="-177800">
              <a:lnSpc>
                <a:spcPct val="100000"/>
              </a:lnSpc>
              <a:buFont typeface="System Font Regular"/>
              <a:buChar char="–"/>
              <a:defRPr sz="1600" b="0"/>
            </a:lvl3pPr>
            <a:lvl4pPr marL="889000" indent="-177800">
              <a:lnSpc>
                <a:spcPct val="100000"/>
              </a:lnSpc>
              <a:buFont typeface="Arial" panose="020B0604020202020204" pitchFamily="34" charset="0"/>
              <a:buChar char="•"/>
              <a:defRPr sz="1600" b="0"/>
            </a:lvl4pPr>
            <a:lvl5pPr marL="1162050" indent="-225425">
              <a:lnSpc>
                <a:spcPct val="100000"/>
              </a:lnSpc>
              <a:buFont typeface="Arial" panose="020B0604020202020204" pitchFamily="34" charset="0"/>
              <a:buChar char="•"/>
              <a:defRPr sz="16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3">
            <a:extLst>
              <a:ext uri="{FF2B5EF4-FFF2-40B4-BE49-F238E27FC236}">
                <a16:creationId xmlns:a16="http://schemas.microsoft.com/office/drawing/2014/main" id="{5D56BF03-42E2-410D-A29A-5D5B33045429}"/>
              </a:ext>
            </a:extLst>
          </p:cNvPr>
          <p:cNvSpPr>
            <a:spLocks noGrp="1"/>
          </p:cNvSpPr>
          <p:nvPr>
            <p:ph type="body" sz="quarter" idx="23"/>
            <p:custDataLst>
              <p:tags r:id="rId3"/>
            </p:custDataLst>
          </p:nvPr>
        </p:nvSpPr>
        <p:spPr>
          <a:xfrm>
            <a:off x="768095" y="2633305"/>
            <a:ext cx="3271469" cy="3108325"/>
          </a:xfrm>
        </p:spPr>
        <p:txBody>
          <a:bodyPr lIns="0">
            <a:noAutofit/>
          </a:bodyPr>
          <a:lstStyle>
            <a:lvl1pPr marL="282575" indent="-282575">
              <a:lnSpc>
                <a:spcPct val="100000"/>
              </a:lnSpc>
              <a:buFont typeface="Wingdings" pitchFamily="2" charset="2"/>
              <a:buChar char="§"/>
              <a:defRPr sz="1800" b="0" i="0">
                <a:latin typeface="Oracle Sans" panose="020B0503020204020204" pitchFamily="34" charset="0"/>
                <a:cs typeface="Oracle Sans" panose="020B0503020204020204" pitchFamily="34" charset="0"/>
              </a:defRPr>
            </a:lvl1pPr>
            <a:lvl2pPr marL="533400" indent="-214313">
              <a:lnSpc>
                <a:spcPct val="100000"/>
              </a:lnSpc>
              <a:buFont typeface="Arial" panose="020B0604020202020204" pitchFamily="34" charset="0"/>
              <a:buChar char="•"/>
              <a:defRPr sz="1600" b="0"/>
            </a:lvl2pPr>
            <a:lvl3pPr marL="711200" indent="-177800">
              <a:lnSpc>
                <a:spcPct val="100000"/>
              </a:lnSpc>
              <a:buFont typeface="System Font Regular"/>
              <a:buChar char="–"/>
              <a:defRPr sz="1600" b="0"/>
            </a:lvl3pPr>
            <a:lvl4pPr marL="889000" indent="-177800">
              <a:lnSpc>
                <a:spcPct val="100000"/>
              </a:lnSpc>
              <a:buFont typeface="Arial" panose="020B0604020202020204" pitchFamily="34" charset="0"/>
              <a:buChar char="•"/>
              <a:defRPr sz="1600" b="0"/>
            </a:lvl4pPr>
            <a:lvl5pPr marL="1162050" indent="-225425">
              <a:lnSpc>
                <a:spcPct val="100000"/>
              </a:lnSpc>
              <a:buFont typeface="Arial" panose="020B0604020202020204" pitchFamily="34" charset="0"/>
              <a:buChar char="•"/>
              <a:defRPr sz="16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25" name="Picture 24">
            <a:extLst>
              <a:ext uri="{FF2B5EF4-FFF2-40B4-BE49-F238E27FC236}">
                <a16:creationId xmlns:a16="http://schemas.microsoft.com/office/drawing/2014/main" id="{260AB3B5-6759-364A-B98F-4622117D774F}"/>
              </a:ext>
            </a:extLst>
          </p:cNvPr>
          <p:cNvPicPr>
            <a:picLocks noChangeAspect="1"/>
          </p:cNvPicPr>
          <p:nvPr userDrawn="1">
            <p:custDataLst>
              <p:tags r:id="rId4"/>
            </p:custDataLst>
          </p:nvPr>
        </p:nvPicPr>
        <p:blipFill>
          <a:blip r:embed="rId13">
            <a:extLst>
              <a:ext uri="{28A0092B-C50C-407E-A947-70E740481C1C}">
                <a14:useLocalDpi xmlns:a14="http://schemas.microsoft.com/office/drawing/2010/main" val="0"/>
              </a:ext>
            </a:extLst>
          </a:blip>
          <a:stretch>
            <a:fillRect/>
          </a:stretch>
        </p:blipFill>
        <p:spPr>
          <a:xfrm>
            <a:off x="6337183" y="4508411"/>
            <a:ext cx="5854818" cy="2341927"/>
          </a:xfrm>
          <a:prstGeom prst="rect">
            <a:avLst/>
          </a:prstGeom>
        </p:spPr>
      </p:pic>
      <p:sp>
        <p:nvSpPr>
          <p:cNvPr id="19" name="Title 1">
            <a:extLst>
              <a:ext uri="{FF2B5EF4-FFF2-40B4-BE49-F238E27FC236}">
                <a16:creationId xmlns:a16="http://schemas.microsoft.com/office/drawing/2014/main" id="{B46B041F-833F-AB4C-9680-F86574375A85}"/>
              </a:ext>
            </a:extLst>
          </p:cNvPr>
          <p:cNvSpPr>
            <a:spLocks noGrp="1"/>
          </p:cNvSpPr>
          <p:nvPr>
            <p:ph type="title" hasCustomPrompt="1"/>
            <p:custDataLst>
              <p:tags r:id="rId5"/>
            </p:custDataLst>
          </p:nvPr>
        </p:nvSpPr>
        <p:spPr>
          <a:xfrm>
            <a:off x="768095" y="783026"/>
            <a:ext cx="10210297" cy="844095"/>
          </a:xfrm>
        </p:spPr>
        <p:txBody>
          <a:bodyPr vert="horz" lIns="0" tIns="45720" rIns="0" bIns="45720" rtlCol="0" anchor="b">
            <a:noAutofit/>
          </a:bodyPr>
          <a:lstStyle>
            <a:lvl1pPr>
              <a:defRPr lang="en-US" sz="28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a:t>Type headline here</a:t>
            </a:r>
          </a:p>
        </p:txBody>
      </p:sp>
      <p:pic>
        <p:nvPicPr>
          <p:cNvPr id="26" name="Picture 25">
            <a:extLst>
              <a:ext uri="{FF2B5EF4-FFF2-40B4-BE49-F238E27FC236}">
                <a16:creationId xmlns:a16="http://schemas.microsoft.com/office/drawing/2014/main" id="{6EF88010-6F25-0949-962C-71A71BBDD284}"/>
              </a:ext>
            </a:extLst>
          </p:cNvPr>
          <p:cNvPicPr>
            <a:picLocks noChangeAspect="1"/>
          </p:cNvPicPr>
          <p:nvPr userDrawn="1">
            <p:custDataLst>
              <p:tags r:id="rId6"/>
            </p:custDataLst>
          </p:nvPr>
        </p:nvPicPr>
        <p:blipFill>
          <a:blip r:embed="rId1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 name="Footer Placeholder 1">
            <a:extLst>
              <a:ext uri="{FF2B5EF4-FFF2-40B4-BE49-F238E27FC236}">
                <a16:creationId xmlns:a16="http://schemas.microsoft.com/office/drawing/2014/main" id="{44C75FCB-2F08-4218-8648-A3F1B1E55A70}"/>
              </a:ext>
            </a:extLst>
          </p:cNvPr>
          <p:cNvSpPr>
            <a:spLocks noGrp="1"/>
          </p:cNvSpPr>
          <p:nvPr>
            <p:ph type="ftr" sz="quarter" idx="20"/>
            <p:custDataLst>
              <p:tags r:id="rId7"/>
            </p:custDataLst>
          </p:nvPr>
        </p:nvSpPr>
        <p:spPr/>
        <p:txBody>
          <a:bodyPr/>
          <a:lstStyle/>
          <a:p>
            <a:r>
              <a:rPr lang="en-US"/>
              <a:t>Copyright © 2019, Oracle and/or its affiliates. All rights reserved.</a:t>
            </a:r>
          </a:p>
        </p:txBody>
      </p:sp>
      <p:sp>
        <p:nvSpPr>
          <p:cNvPr id="3" name="Slide Number Placeholder 2">
            <a:extLst>
              <a:ext uri="{FF2B5EF4-FFF2-40B4-BE49-F238E27FC236}">
                <a16:creationId xmlns:a16="http://schemas.microsoft.com/office/drawing/2014/main" id="{43DDCF91-9764-4404-A8F5-D333B2B56FE3}"/>
              </a:ext>
            </a:extLst>
          </p:cNvPr>
          <p:cNvSpPr>
            <a:spLocks noGrp="1"/>
          </p:cNvSpPr>
          <p:nvPr>
            <p:ph type="sldNum" sz="quarter" idx="21"/>
            <p:custDataLst>
              <p:tags r:id="rId8"/>
            </p:custDataLst>
          </p:nvPr>
        </p:nvSpPr>
        <p:spPr/>
        <p:txBody>
          <a:bodyPr/>
          <a:lstStyle/>
          <a:p>
            <a:fld id="{7C371504-33D9-B044-8C50-620C44A06CB1}" type="slidenum">
              <a:rPr lang="en-US" smtClean="0"/>
              <a:t>‹#›</a:t>
            </a:fld>
            <a:endParaRPr lang="en-US"/>
          </a:p>
        </p:txBody>
      </p:sp>
      <p:sp>
        <p:nvSpPr>
          <p:cNvPr id="17" name="Text Placeholder 16">
            <a:extLst>
              <a:ext uri="{FF2B5EF4-FFF2-40B4-BE49-F238E27FC236}">
                <a16:creationId xmlns:a16="http://schemas.microsoft.com/office/drawing/2014/main" id="{55A6341A-473C-46CA-ABBB-3EDDCB9037EB}"/>
              </a:ext>
            </a:extLst>
          </p:cNvPr>
          <p:cNvSpPr>
            <a:spLocks noGrp="1"/>
          </p:cNvSpPr>
          <p:nvPr>
            <p:ph type="body" sz="quarter" idx="15" hasCustomPrompt="1"/>
            <p:custDataLst>
              <p:tags r:id="rId9"/>
            </p:custDataLst>
          </p:nvPr>
        </p:nvSpPr>
        <p:spPr>
          <a:xfrm>
            <a:off x="757515" y="1755598"/>
            <a:ext cx="9898415" cy="350947"/>
          </a:xfrm>
        </p:spPr>
        <p:txBody>
          <a:bodyPr lIns="0" tIns="0" rIns="0" bIns="0" anchor="t"/>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a:solidFill>
                  <a:schemeClr val="tx1"/>
                </a:solidFill>
                <a:latin typeface="+mn-lt"/>
                <a:ea typeface="+mn-ea"/>
                <a:cs typeface="Oracle Sans" panose="020B050302020402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Type subtitle here</a:t>
            </a:r>
          </a:p>
        </p:txBody>
      </p:sp>
      <p:sp>
        <p:nvSpPr>
          <p:cNvPr id="18" name="Rectangle 17">
            <a:extLst>
              <a:ext uri="{FF2B5EF4-FFF2-40B4-BE49-F238E27FC236}">
                <a16:creationId xmlns:a16="http://schemas.microsoft.com/office/drawing/2014/main" id="{FFAF82E1-42DA-42B2-96AE-D35C3EE1DE0D}"/>
              </a:ext>
            </a:extLst>
          </p:cNvPr>
          <p:cNvSpPr/>
          <p:nvPr userDrawn="1">
            <p:custDataLst>
              <p:tags r:id="rId10"/>
            </p:custDataLst>
          </p:nvPr>
        </p:nvSpPr>
        <p:spPr>
          <a:xfrm>
            <a:off x="768096" y="2357416"/>
            <a:ext cx="310896" cy="3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980699AA-C12D-994A-BC1F-F33FA268841A}"/>
              </a:ext>
            </a:extLst>
          </p:cNvPr>
          <p:cNvPicPr>
            <a:picLocks noChangeAspect="1"/>
          </p:cNvPicPr>
          <p:nvPr userDrawn="1">
            <p:custDataLst>
              <p:tags r:id="rId11"/>
            </p:custDataLst>
          </p:nvPr>
        </p:nvPicPr>
        <p:blipFill>
          <a:blip r:embed="rId15">
            <a:extLst>
              <a:ext uri="{28A0092B-C50C-407E-A947-70E740481C1C}">
                <a14:useLocalDpi xmlns:a14="http://schemas.microsoft.com/office/drawing/2010/main" val="0"/>
              </a:ext>
            </a:extLst>
          </a:blip>
          <a:stretch>
            <a:fillRect/>
          </a:stretch>
        </p:blipFill>
        <p:spPr>
          <a:xfrm>
            <a:off x="11437197" y="6356350"/>
            <a:ext cx="501650" cy="501650"/>
          </a:xfrm>
          <a:prstGeom prst="rect">
            <a:avLst/>
          </a:prstGeom>
        </p:spPr>
      </p:pic>
    </p:spTree>
    <p:extLst>
      <p:ext uri="{BB962C8B-B14F-4D97-AF65-F5344CB8AC3E}">
        <p14:creationId xmlns:p14="http://schemas.microsoft.com/office/powerpoint/2010/main" val="12873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Light headline subtitle onl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60AB3B5-6759-364A-B98F-4622117D774F}"/>
              </a:ext>
            </a:extLst>
          </p:cNvPr>
          <p:cNvPicPr>
            <a:picLocks noChangeAspect="1"/>
          </p:cNvPicPr>
          <p:nvPr userDrawn="1">
            <p:custDataLst>
              <p:tags r:id="rId1"/>
            </p:custDataLst>
          </p:nvPr>
        </p:nvPicPr>
        <p:blipFill>
          <a:blip r:embed="rId9">
            <a:extLst>
              <a:ext uri="{28A0092B-C50C-407E-A947-70E740481C1C}">
                <a14:useLocalDpi xmlns:a14="http://schemas.microsoft.com/office/drawing/2010/main" val="0"/>
              </a:ext>
            </a:extLst>
          </a:blip>
          <a:stretch>
            <a:fillRect/>
          </a:stretch>
        </p:blipFill>
        <p:spPr>
          <a:xfrm>
            <a:off x="6337183" y="4508411"/>
            <a:ext cx="5854818" cy="2341927"/>
          </a:xfrm>
          <a:prstGeom prst="rect">
            <a:avLst/>
          </a:prstGeom>
        </p:spPr>
      </p:pic>
      <p:sp>
        <p:nvSpPr>
          <p:cNvPr id="19" name="Title 1">
            <a:extLst>
              <a:ext uri="{FF2B5EF4-FFF2-40B4-BE49-F238E27FC236}">
                <a16:creationId xmlns:a16="http://schemas.microsoft.com/office/drawing/2014/main" id="{B46B041F-833F-AB4C-9680-F86574375A85}"/>
              </a:ext>
            </a:extLst>
          </p:cNvPr>
          <p:cNvSpPr>
            <a:spLocks noGrp="1"/>
          </p:cNvSpPr>
          <p:nvPr>
            <p:ph type="title" hasCustomPrompt="1"/>
            <p:custDataLst>
              <p:tags r:id="rId2"/>
            </p:custDataLst>
          </p:nvPr>
        </p:nvSpPr>
        <p:spPr>
          <a:xfrm>
            <a:off x="768095" y="783026"/>
            <a:ext cx="10210297" cy="844095"/>
          </a:xfrm>
        </p:spPr>
        <p:txBody>
          <a:bodyPr vert="horz" lIns="0" tIns="45720" rIns="0" bIns="45720" rtlCol="0" anchor="b">
            <a:noAutofit/>
          </a:bodyPr>
          <a:lstStyle>
            <a:lvl1pPr>
              <a:defRPr lang="en-US" sz="28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a:t>Type headline here</a:t>
            </a:r>
          </a:p>
        </p:txBody>
      </p:sp>
      <p:pic>
        <p:nvPicPr>
          <p:cNvPr id="26" name="Picture 25">
            <a:extLst>
              <a:ext uri="{FF2B5EF4-FFF2-40B4-BE49-F238E27FC236}">
                <a16:creationId xmlns:a16="http://schemas.microsoft.com/office/drawing/2014/main" id="{6EF88010-6F25-0949-962C-71A71BBDD284}"/>
              </a:ext>
            </a:extLst>
          </p:cNvPr>
          <p:cNvPicPr>
            <a:picLocks noChangeAspect="1"/>
          </p:cNvPicPr>
          <p:nvPr userDrawn="1">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 name="Footer Placeholder 1">
            <a:extLst>
              <a:ext uri="{FF2B5EF4-FFF2-40B4-BE49-F238E27FC236}">
                <a16:creationId xmlns:a16="http://schemas.microsoft.com/office/drawing/2014/main" id="{F6AC52EB-2486-4E8F-B076-394C9E4D6BB5}"/>
              </a:ext>
            </a:extLst>
          </p:cNvPr>
          <p:cNvSpPr>
            <a:spLocks noGrp="1"/>
          </p:cNvSpPr>
          <p:nvPr>
            <p:ph type="ftr" sz="quarter" idx="22"/>
            <p:custDataLst>
              <p:tags r:id="rId4"/>
            </p:custDataLst>
          </p:nvPr>
        </p:nvSpPr>
        <p:spPr/>
        <p:txBody>
          <a:bodyPr/>
          <a:lstStyle/>
          <a:p>
            <a:r>
              <a:rPr lang="en-US"/>
              <a:t>Copyright © 2019, Oracle and/or its affiliates. All rights reserved.</a:t>
            </a:r>
          </a:p>
        </p:txBody>
      </p:sp>
      <p:sp>
        <p:nvSpPr>
          <p:cNvPr id="3" name="Slide Number Placeholder 2">
            <a:extLst>
              <a:ext uri="{FF2B5EF4-FFF2-40B4-BE49-F238E27FC236}">
                <a16:creationId xmlns:a16="http://schemas.microsoft.com/office/drawing/2014/main" id="{1EFE87C6-A422-44C8-ACAF-34E689290F23}"/>
              </a:ext>
            </a:extLst>
          </p:cNvPr>
          <p:cNvSpPr>
            <a:spLocks noGrp="1"/>
          </p:cNvSpPr>
          <p:nvPr>
            <p:ph type="sldNum" sz="quarter" idx="23"/>
            <p:custDataLst>
              <p:tags r:id="rId5"/>
            </p:custDataLst>
          </p:nvPr>
        </p:nvSpPr>
        <p:spPr/>
        <p:txBody>
          <a:bodyPr/>
          <a:lstStyle/>
          <a:p>
            <a:fld id="{7C371504-33D9-B044-8C50-620C44A06CB1}" type="slidenum">
              <a:rPr lang="en-US" smtClean="0"/>
              <a:t>‹#›</a:t>
            </a:fld>
            <a:endParaRPr lang="en-US"/>
          </a:p>
        </p:txBody>
      </p:sp>
      <p:sp>
        <p:nvSpPr>
          <p:cNvPr id="23" name="Text Placeholder 16">
            <a:extLst>
              <a:ext uri="{FF2B5EF4-FFF2-40B4-BE49-F238E27FC236}">
                <a16:creationId xmlns:a16="http://schemas.microsoft.com/office/drawing/2014/main" id="{30C89A22-3CDC-4D6D-A9D8-97BB685AB4D9}"/>
              </a:ext>
            </a:extLst>
          </p:cNvPr>
          <p:cNvSpPr>
            <a:spLocks noGrp="1"/>
          </p:cNvSpPr>
          <p:nvPr>
            <p:ph type="body" sz="quarter" idx="15" hasCustomPrompt="1"/>
            <p:custDataLst>
              <p:tags r:id="rId6"/>
            </p:custDataLst>
          </p:nvPr>
        </p:nvSpPr>
        <p:spPr>
          <a:xfrm>
            <a:off x="757515" y="1755598"/>
            <a:ext cx="9898415" cy="350947"/>
          </a:xfrm>
        </p:spPr>
        <p:txBody>
          <a:bodyPr lIns="0" tIns="0" rIns="0" bIns="0" anchor="t"/>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a:solidFill>
                  <a:schemeClr val="tx1"/>
                </a:solidFill>
                <a:latin typeface="+mn-lt"/>
                <a:ea typeface="+mn-ea"/>
                <a:cs typeface="Oracle Sans" panose="020B050302020402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Type subtitle here</a:t>
            </a:r>
          </a:p>
        </p:txBody>
      </p:sp>
      <p:pic>
        <p:nvPicPr>
          <p:cNvPr id="9" name="Picture 8">
            <a:extLst>
              <a:ext uri="{FF2B5EF4-FFF2-40B4-BE49-F238E27FC236}">
                <a16:creationId xmlns:a16="http://schemas.microsoft.com/office/drawing/2014/main" id="{A5621217-CACE-9241-AB5A-3DF1535E7CCB}"/>
              </a:ext>
            </a:extLst>
          </p:cNvPr>
          <p:cNvPicPr>
            <a:picLocks noChangeAspect="1"/>
          </p:cNvPicPr>
          <p:nvPr userDrawn="1">
            <p:custDataLst>
              <p:tags r:id="rId7"/>
            </p:custDataLst>
          </p:nvPr>
        </p:nvPicPr>
        <p:blipFill>
          <a:blip r:embed="rId11">
            <a:extLst>
              <a:ext uri="{28A0092B-C50C-407E-A947-70E740481C1C}">
                <a14:useLocalDpi xmlns:a14="http://schemas.microsoft.com/office/drawing/2010/main" val="0"/>
              </a:ext>
            </a:extLst>
          </a:blip>
          <a:stretch>
            <a:fillRect/>
          </a:stretch>
        </p:blipFill>
        <p:spPr>
          <a:xfrm>
            <a:off x="11437197" y="6356350"/>
            <a:ext cx="501650" cy="501650"/>
          </a:xfrm>
          <a:prstGeom prst="rect">
            <a:avLst/>
          </a:prstGeom>
        </p:spPr>
      </p:pic>
    </p:spTree>
    <p:extLst>
      <p:ext uri="{BB962C8B-B14F-4D97-AF65-F5344CB8AC3E}">
        <p14:creationId xmlns:p14="http://schemas.microsoft.com/office/powerpoint/2010/main" val="3106938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 Light Content subtitle and device shell">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286C4FE-948E-DB41-9A07-38A8D68AC189}"/>
              </a:ext>
            </a:extLst>
          </p:cNvPr>
          <p:cNvPicPr>
            <a:picLocks noChangeAspect="1"/>
          </p:cNvPicPr>
          <p:nvPr userDrawn="1">
            <p:custDataLst>
              <p:tags r:id="rId1"/>
            </p:custDataLst>
          </p:nvPr>
        </p:nvPicPr>
        <p:blipFill>
          <a:blip r:embed="rId12">
            <a:lum bright="70000" contrast="-70000"/>
            <a:alphaModFix amt="55000"/>
            <a:extLst>
              <a:ext uri="{28A0092B-C50C-407E-A947-70E740481C1C}">
                <a14:useLocalDpi xmlns:a14="http://schemas.microsoft.com/office/drawing/2010/main" val="0"/>
              </a:ext>
            </a:extLst>
          </a:blip>
          <a:stretch>
            <a:fillRect/>
          </a:stretch>
        </p:blipFill>
        <p:spPr>
          <a:xfrm>
            <a:off x="6096000" y="0"/>
            <a:ext cx="6096000" cy="6857999"/>
          </a:xfrm>
          <a:prstGeom prst="rect">
            <a:avLst/>
          </a:prstGeom>
        </p:spPr>
      </p:pic>
      <p:sp>
        <p:nvSpPr>
          <p:cNvPr id="21" name="Slide Number Placeholder 9">
            <a:extLst>
              <a:ext uri="{FF2B5EF4-FFF2-40B4-BE49-F238E27FC236}">
                <a16:creationId xmlns:a16="http://schemas.microsoft.com/office/drawing/2014/main" id="{EAFC8C8C-5FA7-FC42-AED4-F927FC7E5F91}"/>
              </a:ext>
            </a:extLst>
          </p:cNvPr>
          <p:cNvSpPr>
            <a:spLocks noGrp="1"/>
          </p:cNvSpPr>
          <p:nvPr>
            <p:ph type="sldNum" sz="quarter" idx="4"/>
            <p:custDataLst>
              <p:tags r:id="rId2"/>
            </p:custDataLst>
          </p:nvPr>
        </p:nvSpPr>
        <p:spPr>
          <a:xfrm>
            <a:off x="757515" y="6356350"/>
            <a:ext cx="386443" cy="365125"/>
          </a:xfrm>
          <a:prstGeom prst="rect">
            <a:avLst/>
          </a:prstGeom>
        </p:spPr>
        <p:txBody>
          <a:bodyPr vert="horz" lIns="91440" tIns="45720" rIns="91440" bIns="45720" rtlCol="0" anchor="ctr"/>
          <a:lstStyle>
            <a:lvl1pPr algn="l">
              <a:defRPr sz="1000">
                <a:solidFill>
                  <a:srgbClr val="8B8078"/>
                </a:solidFill>
                <a:latin typeface="+mn-lt"/>
                <a:cs typeface="Oracle Sans" panose="020B0503020204020204" pitchFamily="34" charset="0"/>
              </a:defRPr>
            </a:lvl1pPr>
          </a:lstStyle>
          <a:p>
            <a:fld id="{7C371504-33D9-B044-8C50-620C44A06CB1}" type="slidenum">
              <a:rPr lang="en-US" smtClean="0"/>
              <a:t>‹#›</a:t>
            </a:fld>
            <a:endParaRPr lang="en-US"/>
          </a:p>
        </p:txBody>
      </p:sp>
      <p:sp>
        <p:nvSpPr>
          <p:cNvPr id="22" name="Footer Placeholder 3">
            <a:extLst>
              <a:ext uri="{FF2B5EF4-FFF2-40B4-BE49-F238E27FC236}">
                <a16:creationId xmlns:a16="http://schemas.microsoft.com/office/drawing/2014/main" id="{ED89FD7B-344E-FE43-9D58-EB2222363AA9}"/>
              </a:ext>
            </a:extLst>
          </p:cNvPr>
          <p:cNvSpPr>
            <a:spLocks noGrp="1"/>
          </p:cNvSpPr>
          <p:nvPr>
            <p:ph type="ftr" sz="quarter" idx="3"/>
            <p:custDataLst>
              <p:tags r:id="rId3"/>
            </p:custDataLst>
          </p:nvPr>
        </p:nvSpPr>
        <p:spPr>
          <a:xfrm>
            <a:off x="1143958" y="6356350"/>
            <a:ext cx="4114800" cy="365125"/>
          </a:xfrm>
          <a:prstGeom prst="rect">
            <a:avLst/>
          </a:prstGeom>
        </p:spPr>
        <p:txBody>
          <a:bodyPr vert="horz" lIns="91440" tIns="45720" rIns="91440" bIns="45720" rtlCol="0" anchor="ctr"/>
          <a:lstStyle>
            <a:lvl1pPr algn="l">
              <a:defRPr sz="1000">
                <a:solidFill>
                  <a:srgbClr val="8B8078"/>
                </a:solidFill>
                <a:latin typeface="+mn-lt"/>
                <a:cs typeface="Oracle Sans" panose="020B0503020204020204" pitchFamily="34" charset="0"/>
              </a:defRPr>
            </a:lvl1pPr>
          </a:lstStyle>
          <a:p>
            <a:r>
              <a:rPr lang="en-US"/>
              <a:t>Copyright © 2019, Oracle and/or its affiliates. All rights reserved.</a:t>
            </a:r>
          </a:p>
        </p:txBody>
      </p:sp>
      <p:pic>
        <p:nvPicPr>
          <p:cNvPr id="12" name="Picture 11">
            <a:extLst>
              <a:ext uri="{FF2B5EF4-FFF2-40B4-BE49-F238E27FC236}">
                <a16:creationId xmlns:a16="http://schemas.microsoft.com/office/drawing/2014/main" id="{EEB9A015-B106-A34F-AC57-8076B1DDCEC6}"/>
              </a:ext>
            </a:extLst>
          </p:cNvPr>
          <p:cNvPicPr>
            <a:picLocks noChangeAspect="1"/>
          </p:cNvPicPr>
          <p:nvPr userDrawn="1">
            <p:custDataLst>
              <p:tags r:id="rId4"/>
            </p:custDataLst>
          </p:nvPr>
        </p:nvPicPr>
        <p:blipFill>
          <a:blip r:embed="rId13">
            <a:extLst>
              <a:ext uri="{28A0092B-C50C-407E-A947-70E740481C1C}">
                <a14:useLocalDpi xmlns:a14="http://schemas.microsoft.com/office/drawing/2010/main" val="0"/>
              </a:ext>
            </a:extLst>
          </a:blip>
          <a:stretch>
            <a:fillRect/>
          </a:stretch>
        </p:blipFill>
        <p:spPr>
          <a:xfrm>
            <a:off x="11437197" y="6356350"/>
            <a:ext cx="501650" cy="501650"/>
          </a:xfrm>
          <a:prstGeom prst="rect">
            <a:avLst/>
          </a:prstGeom>
        </p:spPr>
      </p:pic>
      <p:sp>
        <p:nvSpPr>
          <p:cNvPr id="16" name="Text Placeholder 33">
            <a:extLst>
              <a:ext uri="{FF2B5EF4-FFF2-40B4-BE49-F238E27FC236}">
                <a16:creationId xmlns:a16="http://schemas.microsoft.com/office/drawing/2014/main" id="{CA1EB75D-E41B-274E-955B-040FA63E710E}"/>
              </a:ext>
            </a:extLst>
          </p:cNvPr>
          <p:cNvSpPr>
            <a:spLocks noGrp="1"/>
          </p:cNvSpPr>
          <p:nvPr>
            <p:ph type="body" sz="quarter" idx="17"/>
            <p:custDataLst>
              <p:tags r:id="rId5"/>
            </p:custDataLst>
          </p:nvPr>
        </p:nvSpPr>
        <p:spPr>
          <a:xfrm>
            <a:off x="1422898" y="2553449"/>
            <a:ext cx="4809991" cy="2976081"/>
          </a:xfrm>
        </p:spPr>
        <p:txBody>
          <a:bodyPr lIns="0">
            <a:noAutofit/>
          </a:bodyPr>
          <a:lstStyle>
            <a:lvl1pPr marL="282575" indent="-282575">
              <a:lnSpc>
                <a:spcPct val="100000"/>
              </a:lnSpc>
              <a:buFont typeface="Wingdings" pitchFamily="2" charset="2"/>
              <a:buChar char="§"/>
              <a:defRPr sz="1800" b="0" i="0">
                <a:latin typeface="Oracle Sans" panose="020B0503020204020204" pitchFamily="34" charset="0"/>
                <a:cs typeface="Oracle Sans" panose="020B0503020204020204" pitchFamily="34" charset="0"/>
              </a:defRPr>
            </a:lvl1pPr>
            <a:lvl2pPr marL="533400" indent="-214313">
              <a:lnSpc>
                <a:spcPct val="100000"/>
              </a:lnSpc>
              <a:buFont typeface="Arial" panose="020B0604020202020204" pitchFamily="34" charset="0"/>
              <a:buChar char="•"/>
              <a:defRPr sz="1600"/>
            </a:lvl2pPr>
            <a:lvl3pPr marL="711200" indent="-177800">
              <a:lnSpc>
                <a:spcPct val="100000"/>
              </a:lnSpc>
              <a:buFont typeface="System Font Regular"/>
              <a:buChar char="–"/>
              <a:defRPr sz="1600"/>
            </a:lvl3pPr>
            <a:lvl4pPr marL="889000" indent="-177800">
              <a:lnSpc>
                <a:spcPct val="100000"/>
              </a:lnSpc>
              <a:buFont typeface="Arial" panose="020B0604020202020204" pitchFamily="34" charset="0"/>
              <a:buChar char="•"/>
              <a:defRPr sz="1600"/>
            </a:lvl4pPr>
            <a:lvl5pPr marL="1162050" indent="-225425">
              <a:lnSpc>
                <a:spcPct val="100000"/>
              </a:lnSpc>
              <a:buFont typeface="Arial" panose="020B0604020202020204" pitchFamily="34" charset="0"/>
              <a:buChar cha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itle 1">
            <a:extLst>
              <a:ext uri="{FF2B5EF4-FFF2-40B4-BE49-F238E27FC236}">
                <a16:creationId xmlns:a16="http://schemas.microsoft.com/office/drawing/2014/main" id="{9A22B8F6-5608-45B0-B1D0-D9951CA1048C}"/>
              </a:ext>
            </a:extLst>
          </p:cNvPr>
          <p:cNvSpPr>
            <a:spLocks noGrp="1"/>
          </p:cNvSpPr>
          <p:nvPr>
            <p:ph type="title" hasCustomPrompt="1"/>
            <p:custDataLst>
              <p:tags r:id="rId6"/>
            </p:custDataLst>
          </p:nvPr>
        </p:nvSpPr>
        <p:spPr>
          <a:xfrm>
            <a:off x="768095" y="783026"/>
            <a:ext cx="10210297" cy="844095"/>
          </a:xfrm>
        </p:spPr>
        <p:txBody>
          <a:bodyPr vert="horz" lIns="0" tIns="45720" rIns="0" bIns="45720" rtlCol="0" anchor="b">
            <a:noAutofit/>
          </a:bodyPr>
          <a:lstStyle>
            <a:lvl1pPr>
              <a:defRPr lang="en-US" sz="28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a:t>Type headline here</a:t>
            </a:r>
          </a:p>
        </p:txBody>
      </p:sp>
      <p:sp>
        <p:nvSpPr>
          <p:cNvPr id="32" name="Text Placeholder 16">
            <a:extLst>
              <a:ext uri="{FF2B5EF4-FFF2-40B4-BE49-F238E27FC236}">
                <a16:creationId xmlns:a16="http://schemas.microsoft.com/office/drawing/2014/main" id="{A2BE7C50-F4CF-4DD7-AF66-BC441A959980}"/>
              </a:ext>
            </a:extLst>
          </p:cNvPr>
          <p:cNvSpPr>
            <a:spLocks noGrp="1"/>
          </p:cNvSpPr>
          <p:nvPr>
            <p:ph type="body" sz="quarter" idx="15" hasCustomPrompt="1"/>
            <p:custDataLst>
              <p:tags r:id="rId7"/>
            </p:custDataLst>
          </p:nvPr>
        </p:nvSpPr>
        <p:spPr>
          <a:xfrm>
            <a:off x="757515" y="1755598"/>
            <a:ext cx="9898415" cy="350947"/>
          </a:xfrm>
        </p:spPr>
        <p:txBody>
          <a:bodyPr lIns="0" tIns="0" rIns="0" bIns="0" anchor="t"/>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a:solidFill>
                  <a:schemeClr val="tx1"/>
                </a:solidFill>
                <a:latin typeface="+mn-lt"/>
                <a:ea typeface="+mn-ea"/>
                <a:cs typeface="Oracle Sans" panose="020B050302020402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Type subtitle here</a:t>
            </a:r>
          </a:p>
        </p:txBody>
      </p:sp>
      <p:sp>
        <p:nvSpPr>
          <p:cNvPr id="33" name="Rectangle 32">
            <a:extLst>
              <a:ext uri="{FF2B5EF4-FFF2-40B4-BE49-F238E27FC236}">
                <a16:creationId xmlns:a16="http://schemas.microsoft.com/office/drawing/2014/main" id="{CA05E954-2E92-4B38-A40C-E27668B047CB}"/>
              </a:ext>
            </a:extLst>
          </p:cNvPr>
          <p:cNvSpPr/>
          <p:nvPr userDrawn="1">
            <p:custDataLst>
              <p:tags r:id="rId8"/>
            </p:custDataLst>
          </p:nvPr>
        </p:nvSpPr>
        <p:spPr>
          <a:xfrm>
            <a:off x="768096" y="2357416"/>
            <a:ext cx="310896" cy="3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icture Placeholder 5">
            <a:extLst>
              <a:ext uri="{FF2B5EF4-FFF2-40B4-BE49-F238E27FC236}">
                <a16:creationId xmlns:a16="http://schemas.microsoft.com/office/drawing/2014/main" id="{52E371DB-8D97-498B-934E-4A81052291C6}"/>
              </a:ext>
            </a:extLst>
          </p:cNvPr>
          <p:cNvSpPr txBox="1">
            <a:spLocks noChangeAspect="1"/>
          </p:cNvSpPr>
          <p:nvPr userDrawn="1">
            <p:custDataLst>
              <p:tags r:id="rId9"/>
            </p:custDataLst>
          </p:nvPr>
        </p:nvSpPr>
        <p:spPr>
          <a:xfrm>
            <a:off x="6421145" y="2425180"/>
            <a:ext cx="5370168" cy="3124543"/>
          </a:xfrm>
          <a:prstGeom prst="rect">
            <a:avLst/>
          </a:prstGeom>
          <a:solidFill>
            <a:schemeClr val="bg1"/>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2800" b="0" i="0" kern="1200">
                <a:solidFill>
                  <a:schemeClr val="tx1"/>
                </a:solidFill>
                <a:latin typeface="Oracle Sans Light" panose="020B0403020204020204" pitchFamily="34" charset="0"/>
                <a:ea typeface="+mn-ea"/>
                <a:cs typeface="Oracle Sans Light" panose="020B04030202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b="0" i="0" kern="1200">
                <a:solidFill>
                  <a:schemeClr val="tx1"/>
                </a:solidFill>
                <a:latin typeface="Oracle Sans Light" panose="020B0403020204020204" pitchFamily="34" charset="0"/>
                <a:ea typeface="+mn-ea"/>
                <a:cs typeface="Oracle Sans Light" panose="020B04030202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Oracle Sans Light" panose="020B0403020204020204" pitchFamily="34" charset="0"/>
                <a:ea typeface="+mn-ea"/>
                <a:cs typeface="Oracle Sans Light" panose="020B04030202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racle Sans Light" panose="020B0403020204020204" pitchFamily="34" charset="0"/>
                <a:ea typeface="+mn-ea"/>
                <a:cs typeface="Oracle Sans Light" panose="020B04030202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racle Sans Light" panose="020B0403020204020204" pitchFamily="34" charset="0"/>
                <a:ea typeface="+mn-ea"/>
                <a:cs typeface="Oracle Sans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35" name="Rounded Rectangle 12">
            <a:extLst>
              <a:ext uri="{FF2B5EF4-FFF2-40B4-BE49-F238E27FC236}">
                <a16:creationId xmlns:a16="http://schemas.microsoft.com/office/drawing/2014/main" id="{321103F6-4FC6-4C01-BC7E-A5E4E29FAE81}"/>
              </a:ext>
            </a:extLst>
          </p:cNvPr>
          <p:cNvSpPr>
            <a:spLocks noChangeAspect="1"/>
          </p:cNvSpPr>
          <p:nvPr userDrawn="1">
            <p:custDataLst>
              <p:tags r:id="rId10"/>
            </p:custDataLst>
          </p:nvPr>
        </p:nvSpPr>
        <p:spPr>
          <a:xfrm>
            <a:off x="6421146" y="2425181"/>
            <a:ext cx="5370168" cy="3040406"/>
          </a:xfrm>
          <a:prstGeom prst="roundRect">
            <a:avLst>
              <a:gd name="adj" fmla="val 3787"/>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4869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Light Thank you ">
    <p:spTree>
      <p:nvGrpSpPr>
        <p:cNvPr id="1" name=""/>
        <p:cNvGrpSpPr/>
        <p:nvPr/>
      </p:nvGrpSpPr>
      <p:grpSpPr>
        <a:xfrm>
          <a:off x="0" y="0"/>
          <a:ext cx="0" cy="0"/>
          <a:chOff x="0" y="0"/>
          <a:chExt cx="0" cy="0"/>
        </a:xfrm>
      </p:grpSpPr>
      <p:pic>
        <p:nvPicPr>
          <p:cNvPr id="17" name="Picture 16" descr="A picture containing building, clothing&#10;&#10;Description automatically generated">
            <a:extLst>
              <a:ext uri="{FF2B5EF4-FFF2-40B4-BE49-F238E27FC236}">
                <a16:creationId xmlns:a16="http://schemas.microsoft.com/office/drawing/2014/main" id="{B16600C8-A851-494D-A5DF-470343F874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0" y="0"/>
            <a:ext cx="6096001" cy="6858000"/>
          </a:xfrm>
          <a:prstGeom prst="rect">
            <a:avLst/>
          </a:prstGeom>
        </p:spPr>
      </p:pic>
      <p:sp>
        <p:nvSpPr>
          <p:cNvPr id="18" name="Picture Placeholder 4">
            <a:extLst>
              <a:ext uri="{FF2B5EF4-FFF2-40B4-BE49-F238E27FC236}">
                <a16:creationId xmlns:a16="http://schemas.microsoft.com/office/drawing/2014/main" id="{2A2E959E-F30E-F643-947E-CE66F05DD800}"/>
              </a:ext>
            </a:extLst>
          </p:cNvPr>
          <p:cNvSpPr>
            <a:spLocks noGrp="1"/>
          </p:cNvSpPr>
          <p:nvPr>
            <p:ph type="pic" sz="quarter" idx="10"/>
          </p:nvPr>
        </p:nvSpPr>
        <p:spPr>
          <a:xfrm>
            <a:off x="6096000" y="0"/>
            <a:ext cx="6096001" cy="6858000"/>
          </a:xfrm>
        </p:spPr>
        <p:txBody>
          <a:bodyPr/>
          <a:lstStyle/>
          <a:p>
            <a:r>
              <a:rPr lang="en-US" altLang="ko-KR" dirty="0"/>
              <a:t>Click icon to add picture</a:t>
            </a:r>
            <a:endParaRPr lang="en-US" dirty="0"/>
          </a:p>
        </p:txBody>
      </p:sp>
      <p:sp>
        <p:nvSpPr>
          <p:cNvPr id="19" name="Text Placeholder 26">
            <a:extLst>
              <a:ext uri="{FF2B5EF4-FFF2-40B4-BE49-F238E27FC236}">
                <a16:creationId xmlns:a16="http://schemas.microsoft.com/office/drawing/2014/main" id="{2AFE612B-3DB1-C64D-BD3B-51ECDB8CE46C}"/>
              </a:ext>
            </a:extLst>
          </p:cNvPr>
          <p:cNvSpPr>
            <a:spLocks noGrp="1"/>
          </p:cNvSpPr>
          <p:nvPr>
            <p:ph type="body" sz="quarter" idx="13" hasCustomPrompt="1"/>
          </p:nvPr>
        </p:nvSpPr>
        <p:spPr>
          <a:xfrm>
            <a:off x="768095" y="2346183"/>
            <a:ext cx="4257726" cy="2242890"/>
          </a:xfrm>
        </p:spPr>
        <p:txBody>
          <a:bodyPr lIns="0" anchor="ctr">
            <a:noAutofit/>
          </a:bodyPr>
          <a:lstStyle>
            <a:lvl1pPr algn="l" fontAlgn="t">
              <a:lnSpc>
                <a:spcPct val="100000"/>
              </a:lnSpc>
              <a:spcBef>
                <a:spcPts val="0"/>
              </a:spcBef>
              <a:defRPr sz="3999" b="0" i="0">
                <a:solidFill>
                  <a:srgbClr val="4E3629"/>
                </a:solidFill>
                <a:latin typeface="Georgia" panose="02040502050405020303" pitchFamily="18" charset="0"/>
                <a:cs typeface="Oracle Sans" panose="020B0503020204020204" pitchFamily="34" charset="0"/>
              </a:defRPr>
            </a:lvl1pPr>
          </a:lstStyle>
          <a:p>
            <a:pPr lvl="0"/>
            <a:r>
              <a:rPr lang="en-US" dirty="0"/>
              <a:t>Thank you</a:t>
            </a:r>
          </a:p>
        </p:txBody>
      </p:sp>
      <p:sp>
        <p:nvSpPr>
          <p:cNvPr id="20" name="Text Placeholder 26">
            <a:extLst>
              <a:ext uri="{FF2B5EF4-FFF2-40B4-BE49-F238E27FC236}">
                <a16:creationId xmlns:a16="http://schemas.microsoft.com/office/drawing/2014/main" id="{7F794D52-5437-F64A-97D5-34BE49EA9B32}"/>
              </a:ext>
            </a:extLst>
          </p:cNvPr>
          <p:cNvSpPr>
            <a:spLocks noGrp="1"/>
          </p:cNvSpPr>
          <p:nvPr>
            <p:ph type="body" sz="quarter" idx="14" hasCustomPrompt="1"/>
          </p:nvPr>
        </p:nvSpPr>
        <p:spPr>
          <a:xfrm>
            <a:off x="768095" y="5239646"/>
            <a:ext cx="4257726" cy="249346"/>
          </a:xfrm>
        </p:spPr>
        <p:txBody>
          <a:bodyPr lIns="0">
            <a:noAutofit/>
          </a:bodyPr>
          <a:lstStyle>
            <a:lvl1pPr algn="l" fontAlgn="t">
              <a:lnSpc>
                <a:spcPct val="100000"/>
              </a:lnSpc>
              <a:spcBef>
                <a:spcPts val="0"/>
              </a:spcBef>
              <a:defRPr sz="1400" b="1" i="0">
                <a:latin typeface="Oracle Sans" panose="020B0503020204020204" pitchFamily="34" charset="0"/>
                <a:cs typeface="Oracle Sans" panose="020B0503020204020204" pitchFamily="34" charset="0"/>
              </a:defRPr>
            </a:lvl1pPr>
          </a:lstStyle>
          <a:p>
            <a:pPr lvl="0"/>
            <a:r>
              <a:rPr lang="en-US" dirty="0"/>
              <a:t>Lorem ipsum</a:t>
            </a:r>
          </a:p>
        </p:txBody>
      </p:sp>
      <p:sp>
        <p:nvSpPr>
          <p:cNvPr id="21" name="Text Placeholder 26">
            <a:extLst>
              <a:ext uri="{FF2B5EF4-FFF2-40B4-BE49-F238E27FC236}">
                <a16:creationId xmlns:a16="http://schemas.microsoft.com/office/drawing/2014/main" id="{1975E737-A6D5-0E4E-AA04-5FECD0BE9683}"/>
              </a:ext>
            </a:extLst>
          </p:cNvPr>
          <p:cNvSpPr>
            <a:spLocks noGrp="1"/>
          </p:cNvSpPr>
          <p:nvPr>
            <p:ph type="body" sz="quarter" idx="12"/>
          </p:nvPr>
        </p:nvSpPr>
        <p:spPr>
          <a:xfrm>
            <a:off x="768095" y="5564671"/>
            <a:ext cx="4257726" cy="528567"/>
          </a:xfrm>
        </p:spPr>
        <p:txBody>
          <a:bodyPr lIns="0">
            <a:noAutofit/>
          </a:bodyPr>
          <a:lstStyle>
            <a:lvl1pPr algn="l" fontAlgn="t">
              <a:lnSpc>
                <a:spcPct val="100000"/>
              </a:lnSpc>
              <a:spcBef>
                <a:spcPts val="0"/>
              </a:spcBef>
              <a:defRPr sz="1400"/>
            </a:lvl1pPr>
          </a:lstStyle>
          <a:p>
            <a:pPr lvl="0"/>
            <a:r>
              <a:rPr lang="en-US" altLang="ko-KR"/>
              <a:t>Click to edit Master text styles</a:t>
            </a:r>
          </a:p>
        </p:txBody>
      </p:sp>
      <p:sp>
        <p:nvSpPr>
          <p:cNvPr id="22" name="Rectangle 21">
            <a:extLst>
              <a:ext uri="{FF2B5EF4-FFF2-40B4-BE49-F238E27FC236}">
                <a16:creationId xmlns:a16="http://schemas.microsoft.com/office/drawing/2014/main" id="{CECAD913-B3D1-D145-A54B-58496F5971A5}"/>
              </a:ext>
            </a:extLst>
          </p:cNvPr>
          <p:cNvSpPr/>
          <p:nvPr userDrawn="1"/>
        </p:nvSpPr>
        <p:spPr>
          <a:xfrm>
            <a:off x="768097" y="4829530"/>
            <a:ext cx="310896" cy="3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endParaRPr>
          </a:p>
        </p:txBody>
      </p:sp>
      <p:pic>
        <p:nvPicPr>
          <p:cNvPr id="13" name="Picture 12">
            <a:extLst>
              <a:ext uri="{FF2B5EF4-FFF2-40B4-BE49-F238E27FC236}">
                <a16:creationId xmlns:a16="http://schemas.microsoft.com/office/drawing/2014/main" id="{FEF0904C-A879-D843-B633-25611F0A9B7E}"/>
              </a:ext>
            </a:extLst>
          </p:cNvPr>
          <p:cNvPicPr>
            <a:picLocks noChangeAspect="1"/>
          </p:cNvPicPr>
          <p:nvPr userDrawn="1"/>
        </p:nvPicPr>
        <p:blipFill>
          <a:blip r:embed="rId3"/>
          <a:stretch>
            <a:fillRect/>
          </a:stretch>
        </p:blipFill>
        <p:spPr>
          <a:xfrm>
            <a:off x="11437198" y="6356350"/>
            <a:ext cx="501650" cy="501650"/>
          </a:xfrm>
          <a:prstGeom prst="rect">
            <a:avLst/>
          </a:prstGeom>
        </p:spPr>
      </p:pic>
      <p:sp>
        <p:nvSpPr>
          <p:cNvPr id="2" name="Footer Placeholder 1">
            <a:extLst>
              <a:ext uri="{FF2B5EF4-FFF2-40B4-BE49-F238E27FC236}">
                <a16:creationId xmlns:a16="http://schemas.microsoft.com/office/drawing/2014/main" id="{C8411D17-F083-41F6-918B-798D71F778A1}"/>
              </a:ext>
            </a:extLst>
          </p:cNvPr>
          <p:cNvSpPr>
            <a:spLocks noGrp="1"/>
          </p:cNvSpPr>
          <p:nvPr>
            <p:ph type="ftr" sz="quarter" idx="15"/>
          </p:nvPr>
        </p:nvSpPr>
        <p:spPr/>
        <p:txBody>
          <a:bodyPr/>
          <a:lstStyle/>
          <a:p>
            <a:r>
              <a:rPr lang="en-US" altLang="ko-KR" dirty="0"/>
              <a:t>Copyright © 2019 Oracle and/or its affiliates</a:t>
            </a:r>
          </a:p>
        </p:txBody>
      </p:sp>
      <p:sp>
        <p:nvSpPr>
          <p:cNvPr id="3" name="Slide Number Placeholder 2">
            <a:extLst>
              <a:ext uri="{FF2B5EF4-FFF2-40B4-BE49-F238E27FC236}">
                <a16:creationId xmlns:a16="http://schemas.microsoft.com/office/drawing/2014/main" id="{EC0E5B1C-BBF2-49B4-9888-69F0DADBBD74}"/>
              </a:ext>
            </a:extLst>
          </p:cNvPr>
          <p:cNvSpPr>
            <a:spLocks noGrp="1"/>
          </p:cNvSpPr>
          <p:nvPr>
            <p:ph type="sldNum" sz="quarter" idx="16"/>
          </p:nvPr>
        </p:nvSpPr>
        <p:spPr/>
        <p:txBody>
          <a:bodyPr/>
          <a:lstStyle/>
          <a:p>
            <a:fld id="{7C371504-33D9-B044-8C50-620C44A06CB1}" type="slidenum">
              <a:rPr lang="en-US" smtClean="0"/>
              <a:pPr/>
              <a:t>‹#›</a:t>
            </a:fld>
            <a:endParaRPr lang="en-US" dirty="0"/>
          </a:p>
        </p:txBody>
      </p:sp>
    </p:spTree>
    <p:extLst>
      <p:ext uri="{BB962C8B-B14F-4D97-AF65-F5344CB8AC3E}">
        <p14:creationId xmlns:p14="http://schemas.microsoft.com/office/powerpoint/2010/main" val="1607584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17"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0E2E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F6839A-7020-4254-BB27-017A0258DE58}"/>
              </a:ext>
            </a:extLst>
          </p:cNvPr>
          <p:cNvSpPr>
            <a:spLocks noGrp="1"/>
          </p:cNvSpPr>
          <p:nvPr>
            <p:ph type="title"/>
            <p:custDataLst>
              <p:tags r:id="rId12"/>
            </p:custDataLst>
          </p:nvPr>
        </p:nvSpPr>
        <p:spPr>
          <a:xfrm>
            <a:off x="838200" y="365125"/>
            <a:ext cx="10515600" cy="1325563"/>
          </a:xfrm>
          <a:prstGeom prst="rect">
            <a:avLst/>
          </a:prstGeom>
        </p:spPr>
        <p:txBody>
          <a:bodyPr vert="horz" lIns="0" tIns="45720" rIns="0" bIns="45720" rtlCol="0" anchor="ctr">
            <a:noAutofit/>
          </a:bodyPr>
          <a:lstStyle/>
          <a:p>
            <a:r>
              <a:rPr lang="en-US"/>
              <a:t>Headline</a:t>
            </a:r>
          </a:p>
        </p:txBody>
      </p:sp>
      <p:sp>
        <p:nvSpPr>
          <p:cNvPr id="3" name="Text Placeholder 2">
            <a:extLst>
              <a:ext uri="{FF2B5EF4-FFF2-40B4-BE49-F238E27FC236}">
                <a16:creationId xmlns:a16="http://schemas.microsoft.com/office/drawing/2014/main" id="{1F714D97-2391-495E-8C13-180C0EB286B9}"/>
              </a:ext>
            </a:extLst>
          </p:cNvPr>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a:extLst>
              <a:ext uri="{FF2B5EF4-FFF2-40B4-BE49-F238E27FC236}">
                <a16:creationId xmlns:a16="http://schemas.microsoft.com/office/drawing/2014/main" id="{D23B6C0B-A6D8-4755-9395-F94ECF5A0491}"/>
              </a:ext>
            </a:extLst>
          </p:cNvPr>
          <p:cNvPicPr>
            <a:picLocks noChangeAspect="1"/>
          </p:cNvPicPr>
          <p:nvPr userDrawn="1">
            <p:custDataLst>
              <p:tags r:id="rId14"/>
            </p:custDataLst>
          </p:nvPr>
        </p:nvPicPr>
        <p:blipFill>
          <a:blip r:embed="rId18">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10" name="Slide Number Placeholder 9">
            <a:extLst>
              <a:ext uri="{FF2B5EF4-FFF2-40B4-BE49-F238E27FC236}">
                <a16:creationId xmlns:a16="http://schemas.microsoft.com/office/drawing/2014/main" id="{E446C395-84D2-B842-A7E3-2D0A40669127}"/>
              </a:ext>
            </a:extLst>
          </p:cNvPr>
          <p:cNvSpPr>
            <a:spLocks noGrp="1"/>
          </p:cNvSpPr>
          <p:nvPr>
            <p:ph type="sldNum" sz="quarter" idx="4"/>
            <p:custDataLst>
              <p:tags r:id="rId15"/>
            </p:custDataLst>
          </p:nvPr>
        </p:nvSpPr>
        <p:spPr>
          <a:xfrm>
            <a:off x="757515" y="6356350"/>
            <a:ext cx="386443" cy="365125"/>
          </a:xfrm>
          <a:prstGeom prst="rect">
            <a:avLst/>
          </a:prstGeom>
        </p:spPr>
        <p:txBody>
          <a:bodyPr vert="horz" lIns="91440" tIns="45720" rIns="91440" bIns="45720" rtlCol="0" anchor="ctr"/>
          <a:lstStyle>
            <a:lvl1pPr algn="l">
              <a:defRPr sz="1000">
                <a:solidFill>
                  <a:srgbClr val="8B8078"/>
                </a:solidFill>
                <a:latin typeface="+mn-lt"/>
                <a:cs typeface="Oracle Sans" panose="020B0503020204020204" pitchFamily="34" charset="0"/>
              </a:defRPr>
            </a:lvl1pPr>
          </a:lstStyle>
          <a:p>
            <a:fld id="{7C371504-33D9-B044-8C50-620C44A06CB1}" type="slidenum">
              <a:rPr lang="en-US" smtClean="0"/>
              <a:t>‹#›</a:t>
            </a:fld>
            <a:endParaRPr lang="en-US"/>
          </a:p>
        </p:txBody>
      </p:sp>
      <p:sp>
        <p:nvSpPr>
          <p:cNvPr id="4" name="Footer Placeholder 3">
            <a:extLst>
              <a:ext uri="{FF2B5EF4-FFF2-40B4-BE49-F238E27FC236}">
                <a16:creationId xmlns:a16="http://schemas.microsoft.com/office/drawing/2014/main" id="{F7C585BC-CCE3-468E-BD8A-AE9B6B3165BD}"/>
              </a:ext>
            </a:extLst>
          </p:cNvPr>
          <p:cNvSpPr>
            <a:spLocks noGrp="1"/>
          </p:cNvSpPr>
          <p:nvPr>
            <p:ph type="ftr" sz="quarter" idx="3"/>
            <p:custDataLst>
              <p:tags r:id="rId16"/>
            </p:custDataLst>
          </p:nvPr>
        </p:nvSpPr>
        <p:spPr>
          <a:xfrm>
            <a:off x="1143958" y="6356350"/>
            <a:ext cx="4114800" cy="365125"/>
          </a:xfrm>
          <a:prstGeom prst="rect">
            <a:avLst/>
          </a:prstGeom>
        </p:spPr>
        <p:txBody>
          <a:bodyPr vert="horz" lIns="91440" tIns="45720" rIns="91440" bIns="45720" rtlCol="0" anchor="ctr"/>
          <a:lstStyle>
            <a:lvl1pPr algn="l">
              <a:defRPr sz="1000">
                <a:solidFill>
                  <a:srgbClr val="8B8078"/>
                </a:solidFill>
                <a:latin typeface="+mn-lt"/>
                <a:cs typeface="Oracle Sans" panose="020B0503020204020204" pitchFamily="34" charset="0"/>
              </a:defRPr>
            </a:lvl1pPr>
          </a:lstStyle>
          <a:p>
            <a:r>
              <a:rPr lang="en-US"/>
              <a:t>Copyright © 2019, Oracle and/or its affiliates. All rights reserved.</a:t>
            </a:r>
          </a:p>
        </p:txBody>
      </p:sp>
      <p:pic>
        <p:nvPicPr>
          <p:cNvPr id="8" name="Picture 7">
            <a:extLst>
              <a:ext uri="{FF2B5EF4-FFF2-40B4-BE49-F238E27FC236}">
                <a16:creationId xmlns:a16="http://schemas.microsoft.com/office/drawing/2014/main" id="{4EEACA41-BA67-E647-AA98-1622ABD4250F}"/>
              </a:ext>
            </a:extLst>
          </p:cNvPr>
          <p:cNvPicPr>
            <a:picLocks noChangeAspect="1"/>
          </p:cNvPicPr>
          <p:nvPr userDrawn="1">
            <p:custDataLst>
              <p:tags r:id="rId17"/>
            </p:custDataLst>
          </p:nvPr>
        </p:nvPicPr>
        <p:blipFill>
          <a:blip r:embed="rId19">
            <a:extLst>
              <a:ext uri="{28A0092B-C50C-407E-A947-70E740481C1C}">
                <a14:useLocalDpi xmlns:a14="http://schemas.microsoft.com/office/drawing/2010/main" val="0"/>
              </a:ext>
            </a:extLst>
          </a:blip>
          <a:stretch>
            <a:fillRect/>
          </a:stretch>
        </p:blipFill>
        <p:spPr>
          <a:xfrm>
            <a:off x="11437197" y="6356350"/>
            <a:ext cx="501650" cy="501650"/>
          </a:xfrm>
          <a:prstGeom prst="rect">
            <a:avLst/>
          </a:prstGeom>
        </p:spPr>
      </p:pic>
    </p:spTree>
    <p:extLst>
      <p:ext uri="{BB962C8B-B14F-4D97-AF65-F5344CB8AC3E}">
        <p14:creationId xmlns:p14="http://schemas.microsoft.com/office/powerpoint/2010/main" val="957631570"/>
      </p:ext>
    </p:extLst>
  </p:cSld>
  <p:clrMap bg1="lt1" tx1="dk1" bg2="lt2" tx2="dk2" accent1="accent1" accent2="accent2" accent3="accent3" accent4="accent4" accent5="accent5" accent6="accent6" hlink="hlink" folHlink="folHlink"/>
  <p:sldLayoutIdLst>
    <p:sldLayoutId id="2147483719" r:id="rId1"/>
    <p:sldLayoutId id="2147483682" r:id="rId2"/>
    <p:sldLayoutId id="2147483725" r:id="rId3"/>
    <p:sldLayoutId id="2147484021" r:id="rId4"/>
    <p:sldLayoutId id="2147483727" r:id="rId5"/>
    <p:sldLayoutId id="2147483905" r:id="rId6"/>
    <p:sldLayoutId id="2147484005" r:id="rId7"/>
    <p:sldLayoutId id="2147483916" r:id="rId8"/>
    <p:sldLayoutId id="2147484022" r:id="rId9"/>
    <p:sldLayoutId id="2147484023" r:id="rId10"/>
  </p:sldLayoutIdLst>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Georgia" panose="02040502050405020303" pitchFamily="18" charset="0"/>
          <a:ea typeface="+mj-ea"/>
          <a:cs typeface="Oracle Sans" panose="020B0503020204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b="0" i="0" kern="1200">
          <a:solidFill>
            <a:schemeClr val="tx1"/>
          </a:solidFill>
          <a:latin typeface="Oracle Sans Light" panose="020B0403020204020204" pitchFamily="34" charset="0"/>
          <a:ea typeface="+mn-ea"/>
          <a:cs typeface="Oracle Sans Light" panose="020B04030202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b="0" i="0" kern="1200">
          <a:solidFill>
            <a:schemeClr val="tx1"/>
          </a:solidFill>
          <a:latin typeface="Oracle Sans Light" panose="020B0403020204020204" pitchFamily="34" charset="0"/>
          <a:ea typeface="+mn-ea"/>
          <a:cs typeface="Oracle Sans Light" panose="020B04030202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Oracle Sans Light" panose="020B0403020204020204" pitchFamily="34" charset="0"/>
          <a:ea typeface="+mn-ea"/>
          <a:cs typeface="Oracle Sans Light" panose="020B04030202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racle Sans Light" panose="020B0403020204020204" pitchFamily="34" charset="0"/>
          <a:ea typeface="+mn-ea"/>
          <a:cs typeface="Oracle Sans Light" panose="020B04030202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racle Sans Light" panose="020B0403020204020204" pitchFamily="34" charset="0"/>
          <a:ea typeface="+mn-ea"/>
          <a:cs typeface="Oracle Sans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90.xml"/><Relationship Id="rId7" Type="http://schemas.openxmlformats.org/officeDocument/2006/relationships/notesSlide" Target="../notesSlides/notesSlide1.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slideLayout" Target="../slideLayouts/slideLayout1.xml"/><Relationship Id="rId5" Type="http://schemas.openxmlformats.org/officeDocument/2006/relationships/tags" Target="../tags/tag92.xml"/><Relationship Id="rId4" Type="http://schemas.openxmlformats.org/officeDocument/2006/relationships/tags" Target="../tags/tag9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13" Type="http://schemas.openxmlformats.org/officeDocument/2006/relationships/tags" Target="../tags/tag115.xml"/><Relationship Id="rId18" Type="http://schemas.openxmlformats.org/officeDocument/2006/relationships/tags" Target="../tags/tag120.xml"/><Relationship Id="rId26" Type="http://schemas.openxmlformats.org/officeDocument/2006/relationships/tags" Target="../tags/tag128.xml"/><Relationship Id="rId39" Type="http://schemas.openxmlformats.org/officeDocument/2006/relationships/tags" Target="../tags/tag141.xml"/><Relationship Id="rId3" Type="http://schemas.openxmlformats.org/officeDocument/2006/relationships/tags" Target="../tags/tag105.xml"/><Relationship Id="rId21" Type="http://schemas.openxmlformats.org/officeDocument/2006/relationships/tags" Target="../tags/tag123.xml"/><Relationship Id="rId34" Type="http://schemas.openxmlformats.org/officeDocument/2006/relationships/tags" Target="../tags/tag136.xml"/><Relationship Id="rId42" Type="http://schemas.openxmlformats.org/officeDocument/2006/relationships/tags" Target="../tags/tag144.xml"/><Relationship Id="rId47" Type="http://schemas.openxmlformats.org/officeDocument/2006/relationships/tags" Target="../tags/tag149.xml"/><Relationship Id="rId50" Type="http://schemas.openxmlformats.org/officeDocument/2006/relationships/slideLayout" Target="../slideLayouts/slideLayout7.xml"/><Relationship Id="rId7" Type="http://schemas.openxmlformats.org/officeDocument/2006/relationships/tags" Target="../tags/tag109.xml"/><Relationship Id="rId12" Type="http://schemas.openxmlformats.org/officeDocument/2006/relationships/tags" Target="../tags/tag114.xml"/><Relationship Id="rId17" Type="http://schemas.openxmlformats.org/officeDocument/2006/relationships/tags" Target="../tags/tag119.xml"/><Relationship Id="rId25" Type="http://schemas.openxmlformats.org/officeDocument/2006/relationships/tags" Target="../tags/tag127.xml"/><Relationship Id="rId33" Type="http://schemas.openxmlformats.org/officeDocument/2006/relationships/tags" Target="../tags/tag135.xml"/><Relationship Id="rId38" Type="http://schemas.openxmlformats.org/officeDocument/2006/relationships/tags" Target="../tags/tag140.xml"/><Relationship Id="rId46" Type="http://schemas.openxmlformats.org/officeDocument/2006/relationships/tags" Target="../tags/tag148.xml"/><Relationship Id="rId2" Type="http://schemas.openxmlformats.org/officeDocument/2006/relationships/tags" Target="../tags/tag104.xml"/><Relationship Id="rId16" Type="http://schemas.openxmlformats.org/officeDocument/2006/relationships/tags" Target="../tags/tag118.xml"/><Relationship Id="rId20" Type="http://schemas.openxmlformats.org/officeDocument/2006/relationships/tags" Target="../tags/tag122.xml"/><Relationship Id="rId29" Type="http://schemas.openxmlformats.org/officeDocument/2006/relationships/tags" Target="../tags/tag131.xml"/><Relationship Id="rId41" Type="http://schemas.openxmlformats.org/officeDocument/2006/relationships/tags" Target="../tags/tag143.xml"/><Relationship Id="rId54" Type="http://schemas.openxmlformats.org/officeDocument/2006/relationships/image" Target="../media/image43.png"/><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tags" Target="../tags/tag113.xml"/><Relationship Id="rId24" Type="http://schemas.openxmlformats.org/officeDocument/2006/relationships/tags" Target="../tags/tag126.xml"/><Relationship Id="rId32" Type="http://schemas.openxmlformats.org/officeDocument/2006/relationships/tags" Target="../tags/tag134.xml"/><Relationship Id="rId37" Type="http://schemas.openxmlformats.org/officeDocument/2006/relationships/tags" Target="../tags/tag139.xml"/><Relationship Id="rId40" Type="http://schemas.openxmlformats.org/officeDocument/2006/relationships/tags" Target="../tags/tag142.xml"/><Relationship Id="rId45" Type="http://schemas.openxmlformats.org/officeDocument/2006/relationships/tags" Target="../tags/tag147.xml"/><Relationship Id="rId53" Type="http://schemas.openxmlformats.org/officeDocument/2006/relationships/image" Target="../media/image42.png"/><Relationship Id="rId5" Type="http://schemas.openxmlformats.org/officeDocument/2006/relationships/tags" Target="../tags/tag107.xml"/><Relationship Id="rId15" Type="http://schemas.openxmlformats.org/officeDocument/2006/relationships/tags" Target="../tags/tag117.xml"/><Relationship Id="rId23" Type="http://schemas.openxmlformats.org/officeDocument/2006/relationships/tags" Target="../tags/tag125.xml"/><Relationship Id="rId28" Type="http://schemas.openxmlformats.org/officeDocument/2006/relationships/tags" Target="../tags/tag130.xml"/><Relationship Id="rId36" Type="http://schemas.openxmlformats.org/officeDocument/2006/relationships/tags" Target="../tags/tag138.xml"/><Relationship Id="rId49" Type="http://schemas.openxmlformats.org/officeDocument/2006/relationships/tags" Target="../tags/tag151.xml"/><Relationship Id="rId10" Type="http://schemas.openxmlformats.org/officeDocument/2006/relationships/tags" Target="../tags/tag112.xml"/><Relationship Id="rId19" Type="http://schemas.openxmlformats.org/officeDocument/2006/relationships/tags" Target="../tags/tag121.xml"/><Relationship Id="rId31" Type="http://schemas.openxmlformats.org/officeDocument/2006/relationships/tags" Target="../tags/tag133.xml"/><Relationship Id="rId44" Type="http://schemas.openxmlformats.org/officeDocument/2006/relationships/tags" Target="../tags/tag146.xml"/><Relationship Id="rId52" Type="http://schemas.openxmlformats.org/officeDocument/2006/relationships/image" Target="../media/image41.png"/><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tags" Target="../tags/tag116.xml"/><Relationship Id="rId22" Type="http://schemas.openxmlformats.org/officeDocument/2006/relationships/tags" Target="../tags/tag124.xml"/><Relationship Id="rId27" Type="http://schemas.openxmlformats.org/officeDocument/2006/relationships/tags" Target="../tags/tag129.xml"/><Relationship Id="rId30" Type="http://schemas.openxmlformats.org/officeDocument/2006/relationships/tags" Target="../tags/tag132.xml"/><Relationship Id="rId35" Type="http://schemas.openxmlformats.org/officeDocument/2006/relationships/tags" Target="../tags/tag137.xml"/><Relationship Id="rId43" Type="http://schemas.openxmlformats.org/officeDocument/2006/relationships/tags" Target="../tags/tag145.xml"/><Relationship Id="rId48" Type="http://schemas.openxmlformats.org/officeDocument/2006/relationships/tags" Target="../tags/tag150.xml"/><Relationship Id="rId8" Type="http://schemas.openxmlformats.org/officeDocument/2006/relationships/tags" Target="../tags/tag110.xml"/><Relationship Id="rId51"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tags" Target="../tags/tag97.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3.tiff"/><Relationship Id="rId11" Type="http://schemas.openxmlformats.org/officeDocument/2006/relationships/image" Target="../media/image18.tiff"/><Relationship Id="rId5" Type="http://schemas.openxmlformats.org/officeDocument/2006/relationships/image" Target="../media/image12.png"/><Relationship Id="rId10" Type="http://schemas.openxmlformats.org/officeDocument/2006/relationships/image" Target="../media/image17.tiff"/><Relationship Id="rId4" Type="http://schemas.openxmlformats.org/officeDocument/2006/relationships/image" Target="../media/image11.tiff"/><Relationship Id="rId9" Type="http://schemas.openxmlformats.org/officeDocument/2006/relationships/image" Target="../media/image16.tiff"/><Relationship Id="rId1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tiff"/><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9.tiff"/><Relationship Id="rId5" Type="http://schemas.openxmlformats.org/officeDocument/2006/relationships/image" Target="../media/image28.tiff"/><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36.gif"/><Relationship Id="rId3" Type="http://schemas.openxmlformats.org/officeDocument/2006/relationships/image" Target="../media/image31.gif"/><Relationship Id="rId7" Type="http://schemas.openxmlformats.org/officeDocument/2006/relationships/image" Target="../media/image35.gif"/><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4.gif"/><Relationship Id="rId5" Type="http://schemas.openxmlformats.org/officeDocument/2006/relationships/image" Target="../media/image33.gif"/><Relationship Id="rId4" Type="http://schemas.openxmlformats.org/officeDocument/2006/relationships/image" Target="../media/image3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30DCD1E-2B99-458A-8B1A-D568948036B1}"/>
              </a:ext>
            </a:extLst>
          </p:cNvPr>
          <p:cNvSpPr>
            <a:spLocks noGrp="1"/>
          </p:cNvSpPr>
          <p:nvPr>
            <p:ph type="body" sz="quarter" idx="13"/>
            <p:custDataLst>
              <p:tags r:id="rId1"/>
            </p:custDataLst>
          </p:nvPr>
        </p:nvSpPr>
        <p:spPr/>
        <p:txBody>
          <a:bodyPr/>
          <a:lstStyle/>
          <a:p>
            <a:r>
              <a:rPr lang="en-US" altLang="ko-KR" dirty="0"/>
              <a:t>Autonomous DB &amp; Analytics </a:t>
            </a:r>
            <a:r>
              <a:rPr lang="ko-KR" altLang="en-US" dirty="0"/>
              <a:t>팀</a:t>
            </a:r>
            <a:endParaRPr lang="en-US" dirty="0"/>
          </a:p>
          <a:p>
            <a:r>
              <a:rPr lang="ko-KR" altLang="en-US" dirty="0"/>
              <a:t>한국 오라클</a:t>
            </a:r>
            <a:endParaRPr lang="en-US" dirty="0"/>
          </a:p>
          <a:p>
            <a:endParaRPr lang="en-US" dirty="0"/>
          </a:p>
        </p:txBody>
      </p:sp>
      <p:sp>
        <p:nvSpPr>
          <p:cNvPr id="5" name="Title 4">
            <a:extLst>
              <a:ext uri="{FF2B5EF4-FFF2-40B4-BE49-F238E27FC236}">
                <a16:creationId xmlns:a16="http://schemas.microsoft.com/office/drawing/2014/main" id="{347515F4-720F-4ECC-B39C-BD3D36722FA7}"/>
              </a:ext>
            </a:extLst>
          </p:cNvPr>
          <p:cNvSpPr>
            <a:spLocks noGrp="1"/>
          </p:cNvSpPr>
          <p:nvPr>
            <p:ph type="title"/>
            <p:custDataLst>
              <p:tags r:id="rId2"/>
            </p:custDataLst>
          </p:nvPr>
        </p:nvSpPr>
        <p:spPr/>
        <p:txBody>
          <a:bodyPr/>
          <a:lstStyle/>
          <a:p>
            <a:r>
              <a:rPr lang="en-US" altLang="ko-KR" sz="3600" dirty="0"/>
              <a:t>ADW/OAC Experience Workshop</a:t>
            </a:r>
            <a:endParaRPr lang="en-US" sz="3600" dirty="0"/>
          </a:p>
        </p:txBody>
      </p:sp>
      <p:sp>
        <p:nvSpPr>
          <p:cNvPr id="7" name="Text Placeholder 6">
            <a:extLst>
              <a:ext uri="{FF2B5EF4-FFF2-40B4-BE49-F238E27FC236}">
                <a16:creationId xmlns:a16="http://schemas.microsoft.com/office/drawing/2014/main" id="{83B7ED17-BB2B-47F8-932C-B0EC25781CB9}"/>
              </a:ext>
            </a:extLst>
          </p:cNvPr>
          <p:cNvSpPr>
            <a:spLocks noGrp="1"/>
          </p:cNvSpPr>
          <p:nvPr>
            <p:ph type="body" sz="quarter" idx="15"/>
            <p:custDataLst>
              <p:tags r:id="rId3"/>
            </p:custDataLst>
          </p:nvPr>
        </p:nvSpPr>
        <p:spPr/>
        <p:txBody>
          <a:bodyPr/>
          <a:lstStyle/>
          <a:p>
            <a:r>
              <a:rPr lang="ko-KR" altLang="en-US" dirty="0">
                <a:solidFill>
                  <a:srgbClr val="FF0000"/>
                </a:solidFill>
              </a:rPr>
              <a:t>오라클 클라우드 데이터 플랫폼 소개</a:t>
            </a:r>
            <a:endParaRPr lang="en-US" dirty="0">
              <a:solidFill>
                <a:srgbClr val="FF0000"/>
              </a:solidFill>
            </a:endParaRPr>
          </a:p>
        </p:txBody>
      </p:sp>
      <p:sp>
        <p:nvSpPr>
          <p:cNvPr id="4" name="Footer Placeholder 3">
            <a:extLst>
              <a:ext uri="{FF2B5EF4-FFF2-40B4-BE49-F238E27FC236}">
                <a16:creationId xmlns:a16="http://schemas.microsoft.com/office/drawing/2014/main" id="{4A76F339-F7F9-4623-9460-884EDA8B51C4}"/>
              </a:ext>
            </a:extLst>
          </p:cNvPr>
          <p:cNvSpPr>
            <a:spLocks noGrp="1"/>
          </p:cNvSpPr>
          <p:nvPr>
            <p:ph type="ftr" sz="quarter" idx="16"/>
            <p:custDataLst>
              <p:tags r:id="rId4"/>
            </p:custDataLst>
          </p:nvPr>
        </p:nvSpPr>
        <p:spPr/>
        <p:txBody>
          <a:bodyPr/>
          <a:lstStyle/>
          <a:p>
            <a:r>
              <a:rPr lang="en-US"/>
              <a:t>Copyright © 2019, Oracle and/or its affiliates. All rights reserved.</a:t>
            </a:r>
          </a:p>
        </p:txBody>
      </p:sp>
      <p:sp>
        <p:nvSpPr>
          <p:cNvPr id="10" name="Slide Number Placeholder 9">
            <a:extLst>
              <a:ext uri="{FF2B5EF4-FFF2-40B4-BE49-F238E27FC236}">
                <a16:creationId xmlns:a16="http://schemas.microsoft.com/office/drawing/2014/main" id="{09A67A76-9FD7-214E-9EA9-2A6DB23A45AE}"/>
              </a:ext>
            </a:extLst>
          </p:cNvPr>
          <p:cNvSpPr>
            <a:spLocks noGrp="1"/>
          </p:cNvSpPr>
          <p:nvPr>
            <p:ph type="sldNum" sz="quarter" idx="17"/>
            <p:custDataLst>
              <p:tags r:id="rId5"/>
            </p:custDataLst>
          </p:nvPr>
        </p:nvSpPr>
        <p:spPr/>
        <p:txBody>
          <a:bodyPr/>
          <a:lstStyle/>
          <a:p>
            <a:fld id="{7C371504-33D9-B044-8C50-620C44A06CB1}" type="slidenum">
              <a:rPr lang="en-US" smtClean="0"/>
              <a:t>1</a:t>
            </a:fld>
            <a:endParaRPr lang="en-US"/>
          </a:p>
        </p:txBody>
      </p:sp>
    </p:spTree>
    <p:extLst>
      <p:ext uri="{BB962C8B-B14F-4D97-AF65-F5344CB8AC3E}">
        <p14:creationId xmlns:p14="http://schemas.microsoft.com/office/powerpoint/2010/main" val="177721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a14="http://schemas.microsoft.com/office/drawing/2010/main"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F61AED5-7826-4C32-B2DD-66F82C4BE088}"/>
              </a:ext>
            </a:extLst>
          </p:cNvPr>
          <p:cNvSpPr>
            <a:spLocks noGrp="1"/>
          </p:cNvSpPr>
          <p:nvPr>
            <p:ph type="title"/>
          </p:nvPr>
        </p:nvSpPr>
        <p:spPr/>
        <p:txBody>
          <a:bodyPr/>
          <a:lstStyle/>
          <a:p>
            <a:r>
              <a:rPr lang="en-US" altLang="ko-KR" dirty="0"/>
              <a:t>Oracle Analytics Cloud </a:t>
            </a:r>
            <a:r>
              <a:rPr lang="ko-KR" altLang="en-US" dirty="0"/>
              <a:t>소개</a:t>
            </a:r>
          </a:p>
        </p:txBody>
      </p:sp>
      <p:sp>
        <p:nvSpPr>
          <p:cNvPr id="3" name="바닥글 개체 틀 2">
            <a:extLst>
              <a:ext uri="{FF2B5EF4-FFF2-40B4-BE49-F238E27FC236}">
                <a16:creationId xmlns:a16="http://schemas.microsoft.com/office/drawing/2014/main" id="{A353B3D9-CFE7-4470-84B2-B7F509DDBCF0}"/>
              </a:ext>
            </a:extLst>
          </p:cNvPr>
          <p:cNvSpPr>
            <a:spLocks noGrp="1"/>
          </p:cNvSpPr>
          <p:nvPr>
            <p:ph type="ftr" sz="quarter" idx="10"/>
          </p:nvPr>
        </p:nvSpPr>
        <p:spPr/>
        <p:txBody>
          <a:bodyPr/>
          <a:lstStyle/>
          <a:p>
            <a:r>
              <a:rPr lang="en-US"/>
              <a:t>Copyright © 2019, Oracle and/or its affiliates. All rights reserved.</a:t>
            </a:r>
          </a:p>
        </p:txBody>
      </p:sp>
      <p:sp>
        <p:nvSpPr>
          <p:cNvPr id="4" name="슬라이드 번호 개체 틀 3">
            <a:extLst>
              <a:ext uri="{FF2B5EF4-FFF2-40B4-BE49-F238E27FC236}">
                <a16:creationId xmlns:a16="http://schemas.microsoft.com/office/drawing/2014/main" id="{3FE7720F-A6A7-41B7-BD79-395F0BE4A1D6}"/>
              </a:ext>
            </a:extLst>
          </p:cNvPr>
          <p:cNvSpPr>
            <a:spLocks noGrp="1"/>
          </p:cNvSpPr>
          <p:nvPr>
            <p:ph type="sldNum" sz="quarter" idx="11"/>
          </p:nvPr>
        </p:nvSpPr>
        <p:spPr/>
        <p:txBody>
          <a:bodyPr/>
          <a:lstStyle/>
          <a:p>
            <a:fld id="{7C371504-33D9-B044-8C50-620C44A06CB1}" type="slidenum">
              <a:rPr lang="en-US" smtClean="0"/>
              <a:t>10</a:t>
            </a:fld>
            <a:endParaRPr lang="en-US"/>
          </a:p>
        </p:txBody>
      </p:sp>
      <p:pic>
        <p:nvPicPr>
          <p:cNvPr id="7" name="Picture 17">
            <a:extLst>
              <a:ext uri="{FF2B5EF4-FFF2-40B4-BE49-F238E27FC236}">
                <a16:creationId xmlns:a16="http://schemas.microsoft.com/office/drawing/2014/main" id="{A3D42819-649E-4ECF-BB91-AD547A660776}"/>
              </a:ext>
            </a:extLst>
          </p:cNvPr>
          <p:cNvPicPr>
            <a:picLocks noChangeAspect="1"/>
          </p:cNvPicPr>
          <p:nvPr/>
        </p:nvPicPr>
        <p:blipFill>
          <a:blip r:embed="rId3"/>
          <a:stretch>
            <a:fillRect/>
          </a:stretch>
        </p:blipFill>
        <p:spPr>
          <a:xfrm>
            <a:off x="869687" y="2013285"/>
            <a:ext cx="10449450" cy="4343400"/>
          </a:xfrm>
          <a:prstGeom prst="rect">
            <a:avLst/>
          </a:prstGeom>
        </p:spPr>
      </p:pic>
    </p:spTree>
    <p:extLst>
      <p:ext uri="{BB962C8B-B14F-4D97-AF65-F5344CB8AC3E}">
        <p14:creationId xmlns:p14="http://schemas.microsoft.com/office/powerpoint/2010/main" val="182076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E2AA-C6C5-40F0-A820-42C127B375A9}"/>
              </a:ext>
            </a:extLst>
          </p:cNvPr>
          <p:cNvSpPr>
            <a:spLocks noGrp="1"/>
          </p:cNvSpPr>
          <p:nvPr>
            <p:ph type="title"/>
          </p:nvPr>
        </p:nvSpPr>
        <p:spPr/>
        <p:txBody>
          <a:bodyPr/>
          <a:lstStyle/>
          <a:p>
            <a:r>
              <a:rPr lang="ko-KR" altLang="en-US" dirty="0"/>
              <a:t>데이터 분석의 진화</a:t>
            </a:r>
          </a:p>
        </p:txBody>
      </p:sp>
      <p:sp>
        <p:nvSpPr>
          <p:cNvPr id="3" name="Footer Placeholder 2">
            <a:extLst>
              <a:ext uri="{FF2B5EF4-FFF2-40B4-BE49-F238E27FC236}">
                <a16:creationId xmlns:a16="http://schemas.microsoft.com/office/drawing/2014/main" id="{DA5F6F73-6661-4E89-945F-CC6C1F53B66E}"/>
              </a:ext>
            </a:extLst>
          </p:cNvPr>
          <p:cNvSpPr>
            <a:spLocks noGrp="1"/>
          </p:cNvSpPr>
          <p:nvPr>
            <p:ph type="ftr" sz="quarter" idx="10"/>
          </p:nvPr>
        </p:nvSpPr>
        <p:spPr/>
        <p:txBody>
          <a:bodyPr/>
          <a:lstStyle/>
          <a:p>
            <a:r>
              <a:rPr lang="en-US"/>
              <a:t>Copyright © 2019, Oracle and/or its affiliates. All rights reserved.</a:t>
            </a:r>
          </a:p>
        </p:txBody>
      </p:sp>
      <p:sp>
        <p:nvSpPr>
          <p:cNvPr id="4" name="Slide Number Placeholder 3">
            <a:extLst>
              <a:ext uri="{FF2B5EF4-FFF2-40B4-BE49-F238E27FC236}">
                <a16:creationId xmlns:a16="http://schemas.microsoft.com/office/drawing/2014/main" id="{4D06ABAE-01A9-45D6-A28B-F11D08E30998}"/>
              </a:ext>
            </a:extLst>
          </p:cNvPr>
          <p:cNvSpPr>
            <a:spLocks noGrp="1"/>
          </p:cNvSpPr>
          <p:nvPr>
            <p:ph type="sldNum" sz="quarter" idx="11"/>
          </p:nvPr>
        </p:nvSpPr>
        <p:spPr/>
        <p:txBody>
          <a:bodyPr/>
          <a:lstStyle/>
          <a:p>
            <a:fld id="{7C371504-33D9-B044-8C50-620C44A06CB1}" type="slidenum">
              <a:rPr lang="en-US" smtClean="0"/>
              <a:t>11</a:t>
            </a:fld>
            <a:endParaRPr lang="en-US"/>
          </a:p>
        </p:txBody>
      </p:sp>
      <p:graphicFrame>
        <p:nvGraphicFramePr>
          <p:cNvPr id="28" name="Diagram 27">
            <a:extLst>
              <a:ext uri="{FF2B5EF4-FFF2-40B4-BE49-F238E27FC236}">
                <a16:creationId xmlns:a16="http://schemas.microsoft.com/office/drawing/2014/main" id="{BD6836CB-3216-48A5-B993-E0B6AFC27949}"/>
              </a:ext>
            </a:extLst>
          </p:cNvPr>
          <p:cNvGraphicFramePr/>
          <p:nvPr>
            <p:extLst>
              <p:ext uri="{D42A27DB-BD31-4B8C-83A1-F6EECF244321}">
                <p14:modId xmlns:p14="http://schemas.microsoft.com/office/powerpoint/2010/main" val="2286970467"/>
              </p:ext>
            </p:extLst>
          </p:nvPr>
        </p:nvGraphicFramePr>
        <p:xfrm>
          <a:off x="1164256" y="2603240"/>
          <a:ext cx="9906846" cy="38916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5" name="Group 34">
            <a:extLst>
              <a:ext uri="{FF2B5EF4-FFF2-40B4-BE49-F238E27FC236}">
                <a16:creationId xmlns:a16="http://schemas.microsoft.com/office/drawing/2014/main" id="{3FB9ACCB-F7C3-448F-B3F2-6C8AD5441A71}"/>
              </a:ext>
            </a:extLst>
          </p:cNvPr>
          <p:cNvGrpSpPr/>
          <p:nvPr/>
        </p:nvGrpSpPr>
        <p:grpSpPr>
          <a:xfrm>
            <a:off x="2491275" y="2163145"/>
            <a:ext cx="7122363" cy="3530530"/>
            <a:chOff x="2491275" y="2163145"/>
            <a:chExt cx="7122363" cy="3530530"/>
          </a:xfrm>
        </p:grpSpPr>
        <p:grpSp>
          <p:nvGrpSpPr>
            <p:cNvPr id="33" name="Group 32">
              <a:extLst>
                <a:ext uri="{FF2B5EF4-FFF2-40B4-BE49-F238E27FC236}">
                  <a16:creationId xmlns:a16="http://schemas.microsoft.com/office/drawing/2014/main" id="{BF3B1C0C-743E-4BFD-9E0D-A8C0F5C578AA}"/>
                </a:ext>
              </a:extLst>
            </p:cNvPr>
            <p:cNvGrpSpPr/>
            <p:nvPr/>
          </p:nvGrpSpPr>
          <p:grpSpPr>
            <a:xfrm>
              <a:off x="2491275" y="2163145"/>
              <a:ext cx="3573624" cy="933062"/>
              <a:chOff x="2491275" y="2239345"/>
              <a:chExt cx="3573624" cy="933062"/>
            </a:xfrm>
          </p:grpSpPr>
          <p:sp>
            <p:nvSpPr>
              <p:cNvPr id="29" name="Right Brace 28">
                <a:extLst>
                  <a:ext uri="{FF2B5EF4-FFF2-40B4-BE49-F238E27FC236}">
                    <a16:creationId xmlns:a16="http://schemas.microsoft.com/office/drawing/2014/main" id="{4047B3CB-5661-4FC8-9021-843BC516746D}"/>
                  </a:ext>
                </a:extLst>
              </p:cNvPr>
              <p:cNvSpPr/>
              <p:nvPr/>
            </p:nvSpPr>
            <p:spPr>
              <a:xfrm rot="16200000">
                <a:off x="4063483" y="1170991"/>
                <a:ext cx="429208" cy="35736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0" name="TextBox 29">
                <a:extLst>
                  <a:ext uri="{FF2B5EF4-FFF2-40B4-BE49-F238E27FC236}">
                    <a16:creationId xmlns:a16="http://schemas.microsoft.com/office/drawing/2014/main" id="{CE287480-8F59-49CE-B70B-8A8BBF1004EB}"/>
                  </a:ext>
                </a:extLst>
              </p:cNvPr>
              <p:cNvSpPr txBox="1"/>
              <p:nvPr/>
            </p:nvSpPr>
            <p:spPr>
              <a:xfrm>
                <a:off x="3732239" y="2239345"/>
                <a:ext cx="954107" cy="400110"/>
              </a:xfrm>
              <a:prstGeom prst="rect">
                <a:avLst/>
              </a:prstGeom>
              <a:noFill/>
            </p:spPr>
            <p:txBody>
              <a:bodyPr wrap="none" rtlCol="0">
                <a:spAutoFit/>
              </a:bodyPr>
              <a:lstStyle/>
              <a:p>
                <a:r>
                  <a:rPr lang="ko-KR" altLang="en-US" sz="2000" b="1" dirty="0"/>
                  <a:t>시각화</a:t>
                </a:r>
              </a:p>
            </p:txBody>
          </p:sp>
        </p:grpSp>
        <p:grpSp>
          <p:nvGrpSpPr>
            <p:cNvPr id="34" name="Group 33">
              <a:extLst>
                <a:ext uri="{FF2B5EF4-FFF2-40B4-BE49-F238E27FC236}">
                  <a16:creationId xmlns:a16="http://schemas.microsoft.com/office/drawing/2014/main" id="{0B180A6B-AB4F-4844-9D45-AF34FB0CBC1F}"/>
                </a:ext>
              </a:extLst>
            </p:cNvPr>
            <p:cNvGrpSpPr/>
            <p:nvPr/>
          </p:nvGrpSpPr>
          <p:grpSpPr>
            <a:xfrm>
              <a:off x="6040014" y="4687076"/>
              <a:ext cx="3573624" cy="1006599"/>
              <a:chOff x="6040014" y="4687076"/>
              <a:chExt cx="3573624" cy="1006599"/>
            </a:xfrm>
          </p:grpSpPr>
          <p:sp>
            <p:nvSpPr>
              <p:cNvPr id="31" name="Right Brace 30">
                <a:extLst>
                  <a:ext uri="{FF2B5EF4-FFF2-40B4-BE49-F238E27FC236}">
                    <a16:creationId xmlns:a16="http://schemas.microsoft.com/office/drawing/2014/main" id="{663A1D0F-E2C2-4C6B-975D-9AA9CDC61185}"/>
                  </a:ext>
                </a:extLst>
              </p:cNvPr>
              <p:cNvSpPr/>
              <p:nvPr/>
            </p:nvSpPr>
            <p:spPr>
              <a:xfrm rot="5400000">
                <a:off x="7612222" y="3114868"/>
                <a:ext cx="429208" cy="35736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2" name="TextBox 31">
                <a:extLst>
                  <a:ext uri="{FF2B5EF4-FFF2-40B4-BE49-F238E27FC236}">
                    <a16:creationId xmlns:a16="http://schemas.microsoft.com/office/drawing/2014/main" id="{4F9620E1-102F-41BD-8615-1E192ED04C54}"/>
                  </a:ext>
                </a:extLst>
              </p:cNvPr>
              <p:cNvSpPr txBox="1"/>
              <p:nvPr/>
            </p:nvSpPr>
            <p:spPr>
              <a:xfrm>
                <a:off x="7085035" y="5293565"/>
                <a:ext cx="1273105" cy="400110"/>
              </a:xfrm>
              <a:prstGeom prst="rect">
                <a:avLst/>
              </a:prstGeom>
              <a:noFill/>
            </p:spPr>
            <p:txBody>
              <a:bodyPr wrap="none" rtlCol="0">
                <a:spAutoFit/>
              </a:bodyPr>
              <a:lstStyle/>
              <a:p>
                <a:r>
                  <a:rPr lang="ko-KR" altLang="en-US" sz="2000" b="1" dirty="0"/>
                  <a:t>머신 러닝</a:t>
                </a:r>
              </a:p>
            </p:txBody>
          </p:sp>
        </p:grpSp>
      </p:grpSp>
    </p:spTree>
    <p:extLst>
      <p:ext uri="{BB962C8B-B14F-4D97-AF65-F5344CB8AC3E}">
        <p14:creationId xmlns:p14="http://schemas.microsoft.com/office/powerpoint/2010/main" val="148472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590C-CC8E-4AF4-A895-647F2B308D6A}"/>
              </a:ext>
            </a:extLst>
          </p:cNvPr>
          <p:cNvSpPr>
            <a:spLocks noGrp="1"/>
          </p:cNvSpPr>
          <p:nvPr>
            <p:ph type="title"/>
          </p:nvPr>
        </p:nvSpPr>
        <p:spPr/>
        <p:txBody>
          <a:bodyPr/>
          <a:lstStyle/>
          <a:p>
            <a:r>
              <a:rPr lang="ko-KR" altLang="en-US" dirty="0"/>
              <a:t>분석을 위한 도구</a:t>
            </a:r>
          </a:p>
        </p:txBody>
      </p:sp>
      <p:sp>
        <p:nvSpPr>
          <p:cNvPr id="3" name="Footer Placeholder 2">
            <a:extLst>
              <a:ext uri="{FF2B5EF4-FFF2-40B4-BE49-F238E27FC236}">
                <a16:creationId xmlns:a16="http://schemas.microsoft.com/office/drawing/2014/main" id="{C8106F40-F26F-4F2A-9E40-C5C31B60AB5E}"/>
              </a:ext>
            </a:extLst>
          </p:cNvPr>
          <p:cNvSpPr>
            <a:spLocks noGrp="1"/>
          </p:cNvSpPr>
          <p:nvPr>
            <p:ph type="ftr" sz="quarter" idx="22"/>
          </p:nvPr>
        </p:nvSpPr>
        <p:spPr/>
        <p:txBody>
          <a:bodyPr/>
          <a:lstStyle/>
          <a:p>
            <a:r>
              <a:rPr lang="en-US"/>
              <a:t>Copyright © 2019, Oracle and/or its affiliates. All rights reserved.</a:t>
            </a:r>
          </a:p>
        </p:txBody>
      </p:sp>
      <p:sp>
        <p:nvSpPr>
          <p:cNvPr id="4" name="Slide Number Placeholder 3">
            <a:extLst>
              <a:ext uri="{FF2B5EF4-FFF2-40B4-BE49-F238E27FC236}">
                <a16:creationId xmlns:a16="http://schemas.microsoft.com/office/drawing/2014/main" id="{67CEAC1B-E4C8-4C7F-B0AA-9661932C6966}"/>
              </a:ext>
            </a:extLst>
          </p:cNvPr>
          <p:cNvSpPr>
            <a:spLocks noGrp="1"/>
          </p:cNvSpPr>
          <p:nvPr>
            <p:ph type="sldNum" sz="quarter" idx="23"/>
          </p:nvPr>
        </p:nvSpPr>
        <p:spPr/>
        <p:txBody>
          <a:bodyPr/>
          <a:lstStyle/>
          <a:p>
            <a:fld id="{7C371504-33D9-B044-8C50-620C44A06CB1}" type="slidenum">
              <a:rPr lang="en-US" smtClean="0"/>
              <a:t>12</a:t>
            </a:fld>
            <a:endParaRPr lang="en-US"/>
          </a:p>
        </p:txBody>
      </p:sp>
      <p:sp>
        <p:nvSpPr>
          <p:cNvPr id="24" name="Text Placeholder 23">
            <a:extLst>
              <a:ext uri="{FF2B5EF4-FFF2-40B4-BE49-F238E27FC236}">
                <a16:creationId xmlns:a16="http://schemas.microsoft.com/office/drawing/2014/main" id="{9DA3A867-CB99-4361-B8C5-B17E1ED23A52}"/>
              </a:ext>
            </a:extLst>
          </p:cNvPr>
          <p:cNvSpPr>
            <a:spLocks noGrp="1"/>
          </p:cNvSpPr>
          <p:nvPr>
            <p:ph type="body" sz="quarter" idx="15"/>
          </p:nvPr>
        </p:nvSpPr>
        <p:spPr/>
        <p:txBody>
          <a:bodyPr/>
          <a:lstStyle/>
          <a:p>
            <a:r>
              <a:rPr lang="ko-KR" altLang="en-US" dirty="0">
                <a:solidFill>
                  <a:srgbClr val="FF0000"/>
                </a:solidFill>
              </a:rPr>
              <a:t>분석 </a:t>
            </a:r>
            <a:r>
              <a:rPr lang="en-US" altLang="ko-KR" dirty="0">
                <a:solidFill>
                  <a:srgbClr val="FF0000"/>
                </a:solidFill>
              </a:rPr>
              <a:t>= </a:t>
            </a:r>
            <a:r>
              <a:rPr lang="ko-KR" altLang="en-US" dirty="0">
                <a:solidFill>
                  <a:srgbClr val="FF0000"/>
                </a:solidFill>
              </a:rPr>
              <a:t>데이터에 담긴 패턴의 발견</a:t>
            </a:r>
            <a:r>
              <a:rPr lang="ko-KR" altLang="en-US" dirty="0"/>
              <a:t> </a:t>
            </a:r>
          </a:p>
        </p:txBody>
      </p:sp>
      <p:grpSp>
        <p:nvGrpSpPr>
          <p:cNvPr id="30" name="Group 29">
            <a:extLst>
              <a:ext uri="{FF2B5EF4-FFF2-40B4-BE49-F238E27FC236}">
                <a16:creationId xmlns:a16="http://schemas.microsoft.com/office/drawing/2014/main" id="{A206027A-D65B-4F0E-BC82-90F6D8D9363F}"/>
              </a:ext>
            </a:extLst>
          </p:cNvPr>
          <p:cNvGrpSpPr/>
          <p:nvPr/>
        </p:nvGrpSpPr>
        <p:grpSpPr>
          <a:xfrm>
            <a:off x="462223" y="2404623"/>
            <a:ext cx="5102876" cy="2528450"/>
            <a:chOff x="462223" y="2404623"/>
            <a:chExt cx="5102876" cy="2528450"/>
          </a:xfrm>
        </p:grpSpPr>
        <p:pic>
          <p:nvPicPr>
            <p:cNvPr id="17" name="Picture 16">
              <a:extLst>
                <a:ext uri="{FF2B5EF4-FFF2-40B4-BE49-F238E27FC236}">
                  <a16:creationId xmlns:a16="http://schemas.microsoft.com/office/drawing/2014/main" id="{DF0DB50E-00C5-4B1D-8486-8A28D82E587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83779" y="2880463"/>
              <a:ext cx="2481320" cy="2052610"/>
            </a:xfrm>
            <a:prstGeom prst="rect">
              <a:avLst/>
            </a:prstGeom>
          </p:spPr>
        </p:pic>
        <p:sp>
          <p:nvSpPr>
            <p:cNvPr id="13" name="Rectangle 12">
              <a:extLst>
                <a:ext uri="{FF2B5EF4-FFF2-40B4-BE49-F238E27FC236}">
                  <a16:creationId xmlns:a16="http://schemas.microsoft.com/office/drawing/2014/main" id="{9607ACB8-3738-4AAD-BDFA-34C379628463}"/>
                </a:ext>
              </a:extLst>
            </p:cNvPr>
            <p:cNvSpPr/>
            <p:nvPr/>
          </p:nvSpPr>
          <p:spPr>
            <a:xfrm>
              <a:off x="462223" y="2880462"/>
              <a:ext cx="2481320" cy="2052610"/>
            </a:xfrm>
            <a:prstGeom prst="rect">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750" dirty="0">
                  <a:solidFill>
                    <a:schemeClr val="tx1"/>
                  </a:solidFill>
                </a:rPr>
                <a:t>and tools that support Oracle Database also support Autonomous Data Warehouse. These tools and applications connect to Autonomous Data Warehouse using standard SQL*Net connections. The tools and applications can either be in your data center or in a public cloud. Oracle Analytics Cloud and other Oracle Cloud services provide support for Autonomous Data Warehouse connections. Autonomous Data Warehouse is a completely elastic service. When you get started with Autonomous Data Warehouse, simply specify the number of OCPUs and the storage capacity in TB's for the data warehouse. At any time, you can scale, increase or decrease, either the OCPUs or the storage capacity. When you make resource changes for your Autonomous Data Warehouse, the data warehouse resources</a:t>
              </a:r>
              <a:endParaRPr lang="ko-KR" altLang="en-US" sz="750" dirty="0">
                <a:solidFill>
                  <a:schemeClr val="tx1"/>
                </a:solidFill>
              </a:endParaRPr>
            </a:p>
          </p:txBody>
        </p:sp>
        <p:sp>
          <p:nvSpPr>
            <p:cNvPr id="25" name="TextBox 24">
              <a:extLst>
                <a:ext uri="{FF2B5EF4-FFF2-40B4-BE49-F238E27FC236}">
                  <a16:creationId xmlns:a16="http://schemas.microsoft.com/office/drawing/2014/main" id="{E41DDE2B-0A6F-4AE4-A98C-1B64585659EC}"/>
                </a:ext>
              </a:extLst>
            </p:cNvPr>
            <p:cNvSpPr txBox="1"/>
            <p:nvPr/>
          </p:nvSpPr>
          <p:spPr>
            <a:xfrm>
              <a:off x="894299" y="2404623"/>
              <a:ext cx="4230357" cy="400110"/>
            </a:xfrm>
            <a:prstGeom prst="rect">
              <a:avLst/>
            </a:prstGeom>
            <a:noFill/>
          </p:spPr>
          <p:txBody>
            <a:bodyPr wrap="square" rtlCol="0">
              <a:spAutoFit/>
            </a:bodyPr>
            <a:lstStyle/>
            <a:p>
              <a:pPr>
                <a:buClr>
                  <a:srgbClr val="FF0000"/>
                </a:buClr>
              </a:pPr>
              <a:r>
                <a:rPr lang="ko-KR" altLang="en-US" sz="2000" dirty="0"/>
                <a:t>텍스트나 테이블 형태의 </a:t>
              </a:r>
              <a:r>
                <a:rPr lang="en-US" altLang="ko-KR" sz="2000" dirty="0"/>
                <a:t>Raw </a:t>
              </a:r>
              <a:r>
                <a:rPr lang="ko-KR" altLang="en-US" sz="2000" dirty="0"/>
                <a:t>데이터</a:t>
              </a:r>
            </a:p>
          </p:txBody>
        </p:sp>
      </p:grpSp>
      <p:grpSp>
        <p:nvGrpSpPr>
          <p:cNvPr id="32" name="Group 31">
            <a:extLst>
              <a:ext uri="{FF2B5EF4-FFF2-40B4-BE49-F238E27FC236}">
                <a16:creationId xmlns:a16="http://schemas.microsoft.com/office/drawing/2014/main" id="{727DC9BA-3A35-4A81-83C8-7CDF436F48D7}"/>
              </a:ext>
            </a:extLst>
          </p:cNvPr>
          <p:cNvGrpSpPr/>
          <p:nvPr/>
        </p:nvGrpSpPr>
        <p:grpSpPr>
          <a:xfrm>
            <a:off x="8486400" y="2404623"/>
            <a:ext cx="2898787" cy="2509047"/>
            <a:chOff x="8486400" y="2404623"/>
            <a:chExt cx="2898787" cy="2509047"/>
          </a:xfrm>
        </p:grpSpPr>
        <p:pic>
          <p:nvPicPr>
            <p:cNvPr id="20" name="Picture 19">
              <a:extLst>
                <a:ext uri="{FF2B5EF4-FFF2-40B4-BE49-F238E27FC236}">
                  <a16:creationId xmlns:a16="http://schemas.microsoft.com/office/drawing/2014/main" id="{BE2D8D7A-3F72-4F7D-8484-1DFFCEB9C8E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486400" y="2880462"/>
              <a:ext cx="2898787" cy="2033208"/>
            </a:xfrm>
            <a:prstGeom prst="rect">
              <a:avLst/>
            </a:prstGeom>
          </p:spPr>
        </p:pic>
        <p:sp>
          <p:nvSpPr>
            <p:cNvPr id="27" name="TextBox 26">
              <a:extLst>
                <a:ext uri="{FF2B5EF4-FFF2-40B4-BE49-F238E27FC236}">
                  <a16:creationId xmlns:a16="http://schemas.microsoft.com/office/drawing/2014/main" id="{6191149E-686D-41FD-A1F6-C4983A6D25C9}"/>
                </a:ext>
              </a:extLst>
            </p:cNvPr>
            <p:cNvSpPr txBox="1"/>
            <p:nvPr/>
          </p:nvSpPr>
          <p:spPr>
            <a:xfrm>
              <a:off x="8906588" y="2404623"/>
              <a:ext cx="2071804" cy="400110"/>
            </a:xfrm>
            <a:prstGeom prst="rect">
              <a:avLst/>
            </a:prstGeom>
            <a:noFill/>
          </p:spPr>
          <p:txBody>
            <a:bodyPr wrap="square" rtlCol="0">
              <a:spAutoFit/>
            </a:bodyPr>
            <a:lstStyle/>
            <a:p>
              <a:pPr algn="ctr">
                <a:buClr>
                  <a:srgbClr val="FF0000"/>
                </a:buClr>
              </a:pPr>
              <a:r>
                <a:rPr lang="ko-KR" altLang="en-US" sz="2000" dirty="0"/>
                <a:t>머신 러닝</a:t>
              </a:r>
              <a:r>
                <a:rPr lang="en-US" altLang="ko-KR" sz="2000" dirty="0"/>
                <a:t>:</a:t>
              </a:r>
              <a:r>
                <a:rPr lang="ko-KR" altLang="en-US" sz="2000" dirty="0"/>
                <a:t> 수학</a:t>
              </a:r>
            </a:p>
          </p:txBody>
        </p:sp>
      </p:grpSp>
      <p:grpSp>
        <p:nvGrpSpPr>
          <p:cNvPr id="29" name="Group 28">
            <a:extLst>
              <a:ext uri="{FF2B5EF4-FFF2-40B4-BE49-F238E27FC236}">
                <a16:creationId xmlns:a16="http://schemas.microsoft.com/office/drawing/2014/main" id="{192F3596-B79E-429B-A03F-7F3864227CB9}"/>
              </a:ext>
            </a:extLst>
          </p:cNvPr>
          <p:cNvGrpSpPr/>
          <p:nvPr/>
        </p:nvGrpSpPr>
        <p:grpSpPr>
          <a:xfrm>
            <a:off x="230592" y="5158473"/>
            <a:ext cx="11738398" cy="1155564"/>
            <a:chOff x="230592" y="5118450"/>
            <a:chExt cx="11738398" cy="1423030"/>
          </a:xfrm>
        </p:grpSpPr>
        <p:sp>
          <p:nvSpPr>
            <p:cNvPr id="11" name="Arrow: Right 10">
              <a:extLst>
                <a:ext uri="{FF2B5EF4-FFF2-40B4-BE49-F238E27FC236}">
                  <a16:creationId xmlns:a16="http://schemas.microsoft.com/office/drawing/2014/main" id="{1AA14A40-BA37-4EB0-8EC0-6A757F211758}"/>
                </a:ext>
              </a:extLst>
            </p:cNvPr>
            <p:cNvSpPr/>
            <p:nvPr/>
          </p:nvSpPr>
          <p:spPr>
            <a:xfrm>
              <a:off x="230592" y="5118450"/>
              <a:ext cx="11738398" cy="1423030"/>
            </a:xfrm>
            <a:prstGeom prst="rightArrow">
              <a:avLst>
                <a:gd name="adj1" fmla="val 61515"/>
                <a:gd name="adj2" fmla="val 53199"/>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B3D39385-BD62-4223-A12E-DF0B3093C25B}"/>
                </a:ext>
              </a:extLst>
            </p:cNvPr>
            <p:cNvSpPr txBox="1"/>
            <p:nvPr/>
          </p:nvSpPr>
          <p:spPr>
            <a:xfrm>
              <a:off x="1855700" y="5536933"/>
              <a:ext cx="8471806" cy="644324"/>
            </a:xfrm>
            <a:prstGeom prst="rect">
              <a:avLst/>
            </a:prstGeom>
            <a:noFill/>
          </p:spPr>
          <p:txBody>
            <a:bodyPr wrap="none" rtlCol="0">
              <a:spAutoFit/>
            </a:bodyPr>
            <a:lstStyle/>
            <a:p>
              <a:r>
                <a:rPr lang="en-US" altLang="ko-KR" sz="2800" dirty="0">
                  <a:solidFill>
                    <a:srgbClr val="FF0000"/>
                  </a:solidFill>
                </a:rPr>
                <a:t>OAC: </a:t>
              </a:r>
              <a:r>
                <a:rPr lang="ko-KR" altLang="en-US" sz="2800" dirty="0">
                  <a:solidFill>
                    <a:srgbClr val="FF0000"/>
                  </a:solidFill>
                </a:rPr>
                <a:t>증강 분석 </a:t>
              </a:r>
              <a:r>
                <a:rPr lang="en-US" altLang="ko-KR" sz="2800" dirty="0">
                  <a:solidFill>
                    <a:srgbClr val="FF0000"/>
                  </a:solidFill>
                </a:rPr>
                <a:t>( Augmented Analytics) </a:t>
              </a:r>
              <a:r>
                <a:rPr lang="ko-KR" altLang="en-US" sz="2800" dirty="0">
                  <a:solidFill>
                    <a:srgbClr val="FF0000"/>
                  </a:solidFill>
                </a:rPr>
                <a:t>경험을 제공</a:t>
              </a:r>
            </a:p>
          </p:txBody>
        </p:sp>
      </p:grpSp>
      <p:grpSp>
        <p:nvGrpSpPr>
          <p:cNvPr id="34" name="Group 33">
            <a:extLst>
              <a:ext uri="{FF2B5EF4-FFF2-40B4-BE49-F238E27FC236}">
                <a16:creationId xmlns:a16="http://schemas.microsoft.com/office/drawing/2014/main" id="{51E5B8D0-A1D7-4E7E-AB44-E1E31AABF661}"/>
              </a:ext>
            </a:extLst>
          </p:cNvPr>
          <p:cNvGrpSpPr/>
          <p:nvPr/>
        </p:nvGrpSpPr>
        <p:grpSpPr>
          <a:xfrm>
            <a:off x="5701207" y="2406300"/>
            <a:ext cx="2649085" cy="2526772"/>
            <a:chOff x="5701207" y="2406300"/>
            <a:chExt cx="2649085" cy="2526772"/>
          </a:xfrm>
        </p:grpSpPr>
        <p:sp>
          <p:nvSpPr>
            <p:cNvPr id="26" name="TextBox 25">
              <a:extLst>
                <a:ext uri="{FF2B5EF4-FFF2-40B4-BE49-F238E27FC236}">
                  <a16:creationId xmlns:a16="http://schemas.microsoft.com/office/drawing/2014/main" id="{AFBD2886-AA7E-46A7-9886-7780BB666C55}"/>
                </a:ext>
              </a:extLst>
            </p:cNvPr>
            <p:cNvSpPr txBox="1"/>
            <p:nvPr/>
          </p:nvSpPr>
          <p:spPr>
            <a:xfrm>
              <a:off x="6061233" y="2406300"/>
              <a:ext cx="1866914" cy="400110"/>
            </a:xfrm>
            <a:prstGeom prst="rect">
              <a:avLst/>
            </a:prstGeom>
            <a:noFill/>
          </p:spPr>
          <p:txBody>
            <a:bodyPr wrap="square" rtlCol="0">
              <a:spAutoFit/>
            </a:bodyPr>
            <a:lstStyle/>
            <a:p>
              <a:pPr algn="ctr">
                <a:buClr>
                  <a:srgbClr val="FF0000"/>
                </a:buClr>
              </a:pPr>
              <a:r>
                <a:rPr lang="ko-KR" altLang="en-US" sz="2000" dirty="0"/>
                <a:t>시각화</a:t>
              </a:r>
              <a:r>
                <a:rPr lang="en-US" altLang="ko-KR" sz="2000" dirty="0"/>
                <a:t>:</a:t>
              </a:r>
              <a:r>
                <a:rPr lang="ko-KR" altLang="en-US" sz="2000" dirty="0"/>
                <a:t> 직관</a:t>
              </a:r>
            </a:p>
          </p:txBody>
        </p:sp>
        <p:pic>
          <p:nvPicPr>
            <p:cNvPr id="33" name="Picture 32">
              <a:extLst>
                <a:ext uri="{FF2B5EF4-FFF2-40B4-BE49-F238E27FC236}">
                  <a16:creationId xmlns:a16="http://schemas.microsoft.com/office/drawing/2014/main" id="{718E1F9C-44AB-47BC-AE78-183771C4CADB}"/>
                </a:ext>
              </a:extLst>
            </p:cNvPr>
            <p:cNvPicPr>
              <a:picLocks noChangeAspect="1"/>
            </p:cNvPicPr>
            <p:nvPr/>
          </p:nvPicPr>
          <p:blipFill>
            <a:blip r:embed="rId5"/>
            <a:stretch>
              <a:fillRect/>
            </a:stretch>
          </p:blipFill>
          <p:spPr>
            <a:xfrm>
              <a:off x="5701207" y="2880462"/>
              <a:ext cx="2649085" cy="2052610"/>
            </a:xfrm>
            <a:prstGeom prst="rect">
              <a:avLst/>
            </a:prstGeom>
          </p:spPr>
        </p:pic>
      </p:grpSp>
    </p:spTree>
    <p:extLst>
      <p:ext uri="{BB962C8B-B14F-4D97-AF65-F5344CB8AC3E}">
        <p14:creationId xmlns:p14="http://schemas.microsoft.com/office/powerpoint/2010/main" val="2577492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725DD6A-955C-4CDA-9C7F-8F9CB1D73701}"/>
              </a:ext>
            </a:extLst>
          </p:cNvPr>
          <p:cNvSpPr>
            <a:spLocks noGrp="1"/>
          </p:cNvSpPr>
          <p:nvPr>
            <p:ph type="title"/>
          </p:nvPr>
        </p:nvSpPr>
        <p:spPr/>
        <p:txBody>
          <a:bodyPr/>
          <a:lstStyle/>
          <a:p>
            <a:r>
              <a:rPr lang="ko-KR" altLang="en-US" dirty="0"/>
              <a:t>마치며</a:t>
            </a:r>
          </a:p>
        </p:txBody>
      </p:sp>
      <p:sp>
        <p:nvSpPr>
          <p:cNvPr id="3" name="바닥글 개체 틀 2">
            <a:extLst>
              <a:ext uri="{FF2B5EF4-FFF2-40B4-BE49-F238E27FC236}">
                <a16:creationId xmlns:a16="http://schemas.microsoft.com/office/drawing/2014/main" id="{14D98152-C649-4909-A21C-B65AE4222900}"/>
              </a:ext>
            </a:extLst>
          </p:cNvPr>
          <p:cNvSpPr>
            <a:spLocks noGrp="1"/>
          </p:cNvSpPr>
          <p:nvPr>
            <p:ph type="ftr" sz="quarter" idx="22"/>
          </p:nvPr>
        </p:nvSpPr>
        <p:spPr/>
        <p:txBody>
          <a:bodyPr/>
          <a:lstStyle/>
          <a:p>
            <a:r>
              <a:rPr lang="en-US"/>
              <a:t>Copyright © 2019, Oracle and/or its affiliates. All rights reserved.</a:t>
            </a:r>
          </a:p>
        </p:txBody>
      </p:sp>
      <p:sp>
        <p:nvSpPr>
          <p:cNvPr id="4" name="슬라이드 번호 개체 틀 3">
            <a:extLst>
              <a:ext uri="{FF2B5EF4-FFF2-40B4-BE49-F238E27FC236}">
                <a16:creationId xmlns:a16="http://schemas.microsoft.com/office/drawing/2014/main" id="{BC6669F6-9CC4-458A-8ED3-6BE823FED178}"/>
              </a:ext>
            </a:extLst>
          </p:cNvPr>
          <p:cNvSpPr>
            <a:spLocks noGrp="1"/>
          </p:cNvSpPr>
          <p:nvPr>
            <p:ph type="sldNum" sz="quarter" idx="23"/>
          </p:nvPr>
        </p:nvSpPr>
        <p:spPr/>
        <p:txBody>
          <a:bodyPr/>
          <a:lstStyle/>
          <a:p>
            <a:fld id="{7C371504-33D9-B044-8C50-620C44A06CB1}" type="slidenum">
              <a:rPr lang="en-US" smtClean="0"/>
              <a:t>13</a:t>
            </a:fld>
            <a:endParaRPr lang="en-US"/>
          </a:p>
        </p:txBody>
      </p:sp>
      <p:sp>
        <p:nvSpPr>
          <p:cNvPr id="58" name="텍스트 개체 틀 57">
            <a:extLst>
              <a:ext uri="{FF2B5EF4-FFF2-40B4-BE49-F238E27FC236}">
                <a16:creationId xmlns:a16="http://schemas.microsoft.com/office/drawing/2014/main" id="{EE5A6A58-5F01-4591-A394-DE03C7437E07}"/>
              </a:ext>
            </a:extLst>
          </p:cNvPr>
          <p:cNvSpPr>
            <a:spLocks noGrp="1"/>
          </p:cNvSpPr>
          <p:nvPr>
            <p:ph type="body" sz="quarter" idx="15"/>
          </p:nvPr>
        </p:nvSpPr>
        <p:spPr/>
        <p:txBody>
          <a:bodyPr/>
          <a:lstStyle/>
          <a:p>
            <a:r>
              <a:rPr lang="en-US" altLang="ko-KR" dirty="0">
                <a:solidFill>
                  <a:srgbClr val="C00000"/>
                </a:solidFill>
              </a:rPr>
              <a:t>ADW</a:t>
            </a:r>
            <a:r>
              <a:rPr lang="ko-KR" altLang="en-US" dirty="0">
                <a:solidFill>
                  <a:srgbClr val="C00000"/>
                </a:solidFill>
              </a:rPr>
              <a:t>와 </a:t>
            </a:r>
            <a:r>
              <a:rPr lang="en-US" altLang="ko-KR" dirty="0">
                <a:solidFill>
                  <a:srgbClr val="C00000"/>
                </a:solidFill>
              </a:rPr>
              <a:t>OAC</a:t>
            </a:r>
            <a:r>
              <a:rPr lang="ko-KR" altLang="en-US" dirty="0">
                <a:solidFill>
                  <a:srgbClr val="C00000"/>
                </a:solidFill>
              </a:rPr>
              <a:t>를 이용한 분석 플랫폼 제언</a:t>
            </a:r>
          </a:p>
        </p:txBody>
      </p:sp>
      <p:grpSp>
        <p:nvGrpSpPr>
          <p:cNvPr id="6" name="Group 12">
            <a:extLst>
              <a:ext uri="{FF2B5EF4-FFF2-40B4-BE49-F238E27FC236}">
                <a16:creationId xmlns:a16="http://schemas.microsoft.com/office/drawing/2014/main" id="{F4524792-7F10-4621-B2AA-83FCE240D6F3}"/>
              </a:ext>
            </a:extLst>
          </p:cNvPr>
          <p:cNvGrpSpPr/>
          <p:nvPr/>
        </p:nvGrpSpPr>
        <p:grpSpPr>
          <a:xfrm>
            <a:off x="4948915" y="2630531"/>
            <a:ext cx="1828800" cy="3110520"/>
            <a:chOff x="4948915" y="2380275"/>
            <a:chExt cx="1828800" cy="3110520"/>
          </a:xfrm>
        </p:grpSpPr>
        <p:sp>
          <p:nvSpPr>
            <p:cNvPr id="7" name="Rounded Rectangle 58">
              <a:extLst>
                <a:ext uri="{FF2B5EF4-FFF2-40B4-BE49-F238E27FC236}">
                  <a16:creationId xmlns:a16="http://schemas.microsoft.com/office/drawing/2014/main" id="{9EB1E267-7DE7-4C2B-8479-C6F9CE066749}"/>
                </a:ext>
              </a:extLst>
            </p:cNvPr>
            <p:cNvSpPr/>
            <p:nvPr>
              <p:custDataLst>
                <p:tags r:id="rId42"/>
              </p:custDataLst>
            </p:nvPr>
          </p:nvSpPr>
          <p:spPr>
            <a:xfrm>
              <a:off x="4948915" y="2380275"/>
              <a:ext cx="1828800" cy="3110520"/>
            </a:xfrm>
            <a:prstGeom prst="roundRect">
              <a:avLst>
                <a:gd name="adj" fmla="val 1590"/>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Tx/>
                <a:buNone/>
                <a:defRPr/>
              </a:pPr>
              <a:endParaRPr kumimoji="0" lang="en-US" sz="1400" b="0" i="0" u="none" strike="noStrike" kern="1200" cap="none" spc="0" normalizeH="0" baseline="0" noProof="0">
                <a:ln>
                  <a:noFill/>
                </a:ln>
                <a:solidFill>
                  <a:srgbClr val="FFFFFF"/>
                </a:solidFill>
                <a:effectLst/>
                <a:uLnTx/>
                <a:uFillTx/>
                <a:cs typeface="Arial"/>
              </a:endParaRPr>
            </a:p>
          </p:txBody>
        </p:sp>
        <p:sp>
          <p:nvSpPr>
            <p:cNvPr id="8" name="Rectangle 14">
              <a:extLst>
                <a:ext uri="{FF2B5EF4-FFF2-40B4-BE49-F238E27FC236}">
                  <a16:creationId xmlns:a16="http://schemas.microsoft.com/office/drawing/2014/main" id="{E109D2C0-4675-4CD6-B1C0-575A6AE7A59C}"/>
                </a:ext>
              </a:extLst>
            </p:cNvPr>
            <p:cNvSpPr/>
            <p:nvPr>
              <p:custDataLst>
                <p:tags r:id="rId43"/>
              </p:custDataLst>
            </p:nvPr>
          </p:nvSpPr>
          <p:spPr>
            <a:xfrm>
              <a:off x="4948915" y="2401747"/>
              <a:ext cx="1828800" cy="472241"/>
            </a:xfrm>
            <a:prstGeom prst="rect">
              <a:avLst/>
            </a:prstGeom>
            <a:solidFill>
              <a:schemeClr val="tx1"/>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Tx/>
                <a:buNone/>
                <a:defRPr/>
              </a:pPr>
              <a:r>
                <a:rPr kumimoji="0" lang="ko-KR" altLang="en-US" sz="1400" b="0" i="0" u="none" strike="noStrike" kern="1200" cap="none" spc="0" normalizeH="0" baseline="0" noProof="0" dirty="0">
                  <a:ln>
                    <a:noFill/>
                  </a:ln>
                  <a:solidFill>
                    <a:srgbClr val="FFFFFF"/>
                  </a:solidFill>
                  <a:effectLst/>
                  <a:uLnTx/>
                  <a:uFillTx/>
                  <a:cs typeface="Arial"/>
                </a:rPr>
                <a:t>데이터 관리</a:t>
              </a:r>
              <a:endParaRPr kumimoji="0" lang="en-US" sz="1400" b="0" i="0" u="none" strike="noStrike" kern="1200" cap="none" spc="0" normalizeH="0" baseline="0" noProof="0" dirty="0">
                <a:ln>
                  <a:noFill/>
                </a:ln>
                <a:solidFill>
                  <a:srgbClr val="FFFFFF"/>
                </a:solidFill>
                <a:effectLst/>
                <a:uLnTx/>
                <a:uFillTx/>
                <a:cs typeface="Arial"/>
              </a:endParaRPr>
            </a:p>
          </p:txBody>
        </p:sp>
        <p:sp>
          <p:nvSpPr>
            <p:cNvPr id="9" name="Rectangle 15">
              <a:extLst>
                <a:ext uri="{FF2B5EF4-FFF2-40B4-BE49-F238E27FC236}">
                  <a16:creationId xmlns:a16="http://schemas.microsoft.com/office/drawing/2014/main" id="{B1D32E16-FAC7-4935-A563-7C534FAB2DE0}"/>
                </a:ext>
              </a:extLst>
            </p:cNvPr>
            <p:cNvSpPr/>
            <p:nvPr>
              <p:custDataLst>
                <p:tags r:id="rId44"/>
              </p:custDataLst>
            </p:nvPr>
          </p:nvSpPr>
          <p:spPr>
            <a:xfrm>
              <a:off x="5021193" y="3054939"/>
              <a:ext cx="1645920" cy="674031"/>
            </a:xfrm>
            <a:prstGeom prst="rect">
              <a:avLst/>
            </a:prstGeom>
          </p:spPr>
          <p:txBody>
            <a:bodyPr wrap="square">
              <a:spAutoFit/>
            </a:bodyPr>
            <a:lstStyle/>
            <a:p>
              <a:pPr marL="0" marR="0" lvl="0" indent="0" algn="ctr" defTabSz="914400" rtl="0" eaLnBrk="1" fontAlgn="auto" latinLnBrk="0" hangingPunct="1">
                <a:lnSpc>
                  <a:spcPct val="90000"/>
                </a:lnSpc>
                <a:spcBef>
                  <a:spcPct val="0"/>
                </a:spcBef>
                <a:spcAft>
                  <a:spcPct val="0"/>
                </a:spcAft>
                <a:buClrTx/>
                <a:buSzTx/>
                <a:buFontTx/>
                <a:buNone/>
                <a:defRPr/>
              </a:pPr>
              <a:r>
                <a:rPr lang="en-US" sz="1400" b="1" kern="3000" dirty="0">
                  <a:solidFill>
                    <a:srgbClr val="C00000"/>
                  </a:solidFill>
                  <a:cs typeface="Arial"/>
                </a:rPr>
                <a:t>Oracle</a:t>
              </a:r>
              <a:r>
                <a:rPr lang="ko-KR" altLang="en-US" sz="1400" b="1" kern="3000" dirty="0">
                  <a:solidFill>
                    <a:srgbClr val="C00000"/>
                  </a:solidFill>
                  <a:cs typeface="Arial"/>
                </a:rPr>
                <a:t> </a:t>
              </a:r>
              <a:r>
                <a:rPr kumimoji="0" lang="en-US" sz="1400" b="1" i="0" u="none" strike="noStrike" kern="3000" cap="none" spc="0" normalizeH="0" baseline="0" noProof="0" dirty="0">
                  <a:ln>
                    <a:noFill/>
                  </a:ln>
                  <a:solidFill>
                    <a:srgbClr val="C00000"/>
                  </a:solidFill>
                  <a:effectLst/>
                  <a:uLnTx/>
                  <a:uFillTx/>
                  <a:cs typeface="Arial"/>
                </a:rPr>
                <a:t>Autonomous Data Warehouse</a:t>
              </a:r>
            </a:p>
          </p:txBody>
        </p:sp>
        <p:sp>
          <p:nvSpPr>
            <p:cNvPr id="10" name="Freeform 2">
              <a:extLst>
                <a:ext uri="{FF2B5EF4-FFF2-40B4-BE49-F238E27FC236}">
                  <a16:creationId xmlns:a16="http://schemas.microsoft.com/office/drawing/2014/main" id="{60D9AE93-D51E-411F-9308-F1AB3B65D90E}"/>
                </a:ext>
              </a:extLst>
            </p:cNvPr>
            <p:cNvSpPr>
              <a:spLocks noChangeAspect="1"/>
            </p:cNvSpPr>
            <p:nvPr>
              <p:custDataLst>
                <p:tags r:id="rId45"/>
              </p:custDataLst>
            </p:nvPr>
          </p:nvSpPr>
          <p:spPr>
            <a:xfrm>
              <a:off x="5406115" y="3725463"/>
              <a:ext cx="914400" cy="747242"/>
            </a:xfrm>
            <a:custGeom>
              <a:avLst/>
              <a:gdLst/>
              <a:ahLst/>
              <a:cxnLst/>
              <a:rect l="0" t="0" r="r" b="b"/>
              <a:pathLst>
                <a:path w="13599" h="11113">
                  <a:moveTo>
                    <a:pt x="6826" y="4445"/>
                  </a:moveTo>
                  <a:lnTo>
                    <a:pt x="6826" y="4445"/>
                  </a:lnTo>
                  <a:cubicBezTo>
                    <a:pt x="7460" y="4445"/>
                    <a:pt x="8095" y="4497"/>
                    <a:pt x="8572" y="4552"/>
                  </a:cubicBezTo>
                  <a:cubicBezTo>
                    <a:pt x="8518" y="4709"/>
                    <a:pt x="8518" y="4816"/>
                    <a:pt x="8518" y="4975"/>
                  </a:cubicBezTo>
                  <a:cubicBezTo>
                    <a:pt x="8042" y="4921"/>
                    <a:pt x="7460" y="4868"/>
                    <a:pt x="6826" y="4868"/>
                  </a:cubicBezTo>
                  <a:cubicBezTo>
                    <a:pt x="5662" y="4868"/>
                    <a:pt x="4657" y="4975"/>
                    <a:pt x="4181" y="5132"/>
                  </a:cubicBezTo>
                  <a:cubicBezTo>
                    <a:pt x="4128" y="5187"/>
                    <a:pt x="4128" y="5187"/>
                    <a:pt x="4181" y="5239"/>
                  </a:cubicBezTo>
                  <a:cubicBezTo>
                    <a:pt x="4657" y="5398"/>
                    <a:pt x="5662" y="5502"/>
                    <a:pt x="6826" y="5502"/>
                  </a:cubicBezTo>
                  <a:cubicBezTo>
                    <a:pt x="7460" y="5502"/>
                    <a:pt x="8042" y="5451"/>
                    <a:pt x="8518" y="5398"/>
                  </a:cubicBezTo>
                  <a:cubicBezTo>
                    <a:pt x="8572" y="6032"/>
                    <a:pt x="8784" y="6560"/>
                    <a:pt x="9207" y="6984"/>
                  </a:cubicBezTo>
                  <a:cubicBezTo>
                    <a:pt x="8625" y="7090"/>
                    <a:pt x="7778" y="7143"/>
                    <a:pt x="6826" y="7143"/>
                  </a:cubicBezTo>
                  <a:cubicBezTo>
                    <a:pt x="5187" y="7143"/>
                    <a:pt x="3810" y="6931"/>
                    <a:pt x="3810" y="6667"/>
                  </a:cubicBezTo>
                  <a:cubicBezTo>
                    <a:pt x="3810" y="4975"/>
                    <a:pt x="3810" y="4975"/>
                    <a:pt x="3810" y="4975"/>
                  </a:cubicBezTo>
                  <a:cubicBezTo>
                    <a:pt x="3810" y="4709"/>
                    <a:pt x="5187" y="4445"/>
                    <a:pt x="6826" y="4445"/>
                  </a:cubicBezTo>
                  <a:moveTo>
                    <a:pt x="9524" y="7302"/>
                  </a:moveTo>
                  <a:lnTo>
                    <a:pt x="9524" y="7302"/>
                  </a:lnTo>
                  <a:cubicBezTo>
                    <a:pt x="9048" y="7460"/>
                    <a:pt x="8042" y="7566"/>
                    <a:pt x="6826" y="7566"/>
                  </a:cubicBezTo>
                  <a:cubicBezTo>
                    <a:pt x="5187" y="7566"/>
                    <a:pt x="3810" y="7355"/>
                    <a:pt x="3810" y="7036"/>
                  </a:cubicBezTo>
                  <a:cubicBezTo>
                    <a:pt x="3810" y="6984"/>
                    <a:pt x="3810" y="6984"/>
                    <a:pt x="3810" y="6984"/>
                  </a:cubicBezTo>
                  <a:cubicBezTo>
                    <a:pt x="2858" y="6984"/>
                    <a:pt x="2858" y="6984"/>
                    <a:pt x="2858" y="6984"/>
                  </a:cubicBezTo>
                  <a:cubicBezTo>
                    <a:pt x="1693" y="6984"/>
                    <a:pt x="742" y="6085"/>
                    <a:pt x="688" y="4921"/>
                  </a:cubicBezTo>
                  <a:cubicBezTo>
                    <a:pt x="635" y="3705"/>
                    <a:pt x="1641" y="2752"/>
                    <a:pt x="2804" y="2752"/>
                  </a:cubicBezTo>
                  <a:cubicBezTo>
                    <a:pt x="2804" y="2752"/>
                    <a:pt x="2804" y="2752"/>
                    <a:pt x="2858" y="2752"/>
                  </a:cubicBezTo>
                  <a:lnTo>
                    <a:pt x="2858" y="2752"/>
                  </a:lnTo>
                  <a:cubicBezTo>
                    <a:pt x="3175" y="2752"/>
                    <a:pt x="3175" y="2752"/>
                    <a:pt x="3175" y="2752"/>
                  </a:cubicBezTo>
                  <a:cubicBezTo>
                    <a:pt x="3282" y="2752"/>
                    <a:pt x="3387" y="2647"/>
                    <a:pt x="3439" y="2540"/>
                  </a:cubicBezTo>
                  <a:cubicBezTo>
                    <a:pt x="3493" y="2223"/>
                    <a:pt x="3493" y="2223"/>
                    <a:pt x="3493" y="2223"/>
                  </a:cubicBezTo>
                  <a:cubicBezTo>
                    <a:pt x="3705" y="1270"/>
                    <a:pt x="4552" y="635"/>
                    <a:pt x="5556" y="635"/>
                  </a:cubicBezTo>
                  <a:cubicBezTo>
                    <a:pt x="6245" y="635"/>
                    <a:pt x="6879" y="953"/>
                    <a:pt x="7302" y="1534"/>
                  </a:cubicBezTo>
                  <a:cubicBezTo>
                    <a:pt x="7460" y="1746"/>
                    <a:pt x="7460" y="1746"/>
                    <a:pt x="7460" y="1746"/>
                  </a:cubicBezTo>
                  <a:cubicBezTo>
                    <a:pt x="7514" y="1852"/>
                    <a:pt x="7671" y="1905"/>
                    <a:pt x="7778" y="1852"/>
                  </a:cubicBezTo>
                  <a:cubicBezTo>
                    <a:pt x="7990" y="1800"/>
                    <a:pt x="7990" y="1800"/>
                    <a:pt x="7990" y="1800"/>
                  </a:cubicBezTo>
                  <a:cubicBezTo>
                    <a:pt x="8149" y="1746"/>
                    <a:pt x="8254" y="1693"/>
                    <a:pt x="8413" y="1693"/>
                  </a:cubicBezTo>
                  <a:cubicBezTo>
                    <a:pt x="9153" y="1588"/>
                    <a:pt x="9895" y="2012"/>
                    <a:pt x="10211" y="2647"/>
                  </a:cubicBezTo>
                  <a:cubicBezTo>
                    <a:pt x="10423" y="2592"/>
                    <a:pt x="10635" y="2540"/>
                    <a:pt x="10846" y="2540"/>
                  </a:cubicBezTo>
                  <a:cubicBezTo>
                    <a:pt x="10477" y="1641"/>
                    <a:pt x="9630" y="1058"/>
                    <a:pt x="8625" y="1058"/>
                  </a:cubicBezTo>
                  <a:cubicBezTo>
                    <a:pt x="8360" y="1058"/>
                    <a:pt x="8095" y="1111"/>
                    <a:pt x="7830" y="1165"/>
                  </a:cubicBezTo>
                  <a:cubicBezTo>
                    <a:pt x="7302" y="476"/>
                    <a:pt x="6509" y="0"/>
                    <a:pt x="5556" y="0"/>
                  </a:cubicBezTo>
                  <a:cubicBezTo>
                    <a:pt x="4233" y="0"/>
                    <a:pt x="3175" y="899"/>
                    <a:pt x="2858" y="2117"/>
                  </a:cubicBezTo>
                  <a:lnTo>
                    <a:pt x="2804" y="2117"/>
                  </a:lnTo>
                  <a:cubicBezTo>
                    <a:pt x="1323" y="2117"/>
                    <a:pt x="107" y="3282"/>
                    <a:pt x="53" y="4816"/>
                  </a:cubicBezTo>
                  <a:cubicBezTo>
                    <a:pt x="0" y="6349"/>
                    <a:pt x="1323" y="7619"/>
                    <a:pt x="2858" y="7619"/>
                  </a:cubicBezTo>
                  <a:cubicBezTo>
                    <a:pt x="3810" y="7619"/>
                    <a:pt x="3810" y="7619"/>
                    <a:pt x="3810" y="7619"/>
                  </a:cubicBezTo>
                  <a:cubicBezTo>
                    <a:pt x="3810" y="8518"/>
                    <a:pt x="3810" y="8518"/>
                    <a:pt x="3810" y="8518"/>
                  </a:cubicBezTo>
                  <a:cubicBezTo>
                    <a:pt x="3810" y="8784"/>
                    <a:pt x="5187" y="9048"/>
                    <a:pt x="6826" y="9048"/>
                  </a:cubicBezTo>
                  <a:cubicBezTo>
                    <a:pt x="8465" y="9048"/>
                    <a:pt x="9842" y="8784"/>
                    <a:pt x="9842" y="8518"/>
                  </a:cubicBezTo>
                  <a:cubicBezTo>
                    <a:pt x="9842" y="7460"/>
                    <a:pt x="9842" y="7460"/>
                    <a:pt x="9842" y="7460"/>
                  </a:cubicBezTo>
                  <a:cubicBezTo>
                    <a:pt x="9735" y="7407"/>
                    <a:pt x="9630" y="7355"/>
                    <a:pt x="9524" y="7302"/>
                  </a:cubicBezTo>
                  <a:moveTo>
                    <a:pt x="6826" y="9471"/>
                  </a:moveTo>
                  <a:lnTo>
                    <a:pt x="6826" y="9471"/>
                  </a:lnTo>
                  <a:cubicBezTo>
                    <a:pt x="5187" y="9471"/>
                    <a:pt x="3810" y="9207"/>
                    <a:pt x="3810" y="8941"/>
                  </a:cubicBezTo>
                  <a:cubicBezTo>
                    <a:pt x="3810" y="10582"/>
                    <a:pt x="3810" y="10582"/>
                    <a:pt x="3810" y="10582"/>
                  </a:cubicBezTo>
                  <a:cubicBezTo>
                    <a:pt x="3810" y="10900"/>
                    <a:pt x="5187" y="11112"/>
                    <a:pt x="6826" y="11112"/>
                  </a:cubicBezTo>
                  <a:cubicBezTo>
                    <a:pt x="8465" y="11112"/>
                    <a:pt x="9842" y="10900"/>
                    <a:pt x="9842" y="10582"/>
                  </a:cubicBezTo>
                  <a:cubicBezTo>
                    <a:pt x="9842" y="8941"/>
                    <a:pt x="9842" y="8941"/>
                    <a:pt x="9842" y="8941"/>
                  </a:cubicBezTo>
                  <a:cubicBezTo>
                    <a:pt x="9842" y="9207"/>
                    <a:pt x="8465" y="9471"/>
                    <a:pt x="6826" y="9471"/>
                  </a:cubicBezTo>
                  <a:moveTo>
                    <a:pt x="11165" y="2752"/>
                  </a:moveTo>
                  <a:lnTo>
                    <a:pt x="11165" y="2752"/>
                  </a:lnTo>
                  <a:cubicBezTo>
                    <a:pt x="9842" y="2752"/>
                    <a:pt x="8730" y="3810"/>
                    <a:pt x="8730" y="5187"/>
                  </a:cubicBezTo>
                  <a:cubicBezTo>
                    <a:pt x="8730" y="6508"/>
                    <a:pt x="9842" y="7619"/>
                    <a:pt x="11165" y="7619"/>
                  </a:cubicBezTo>
                  <a:cubicBezTo>
                    <a:pt x="12487" y="7619"/>
                    <a:pt x="13598" y="6508"/>
                    <a:pt x="13598" y="5187"/>
                  </a:cubicBezTo>
                  <a:cubicBezTo>
                    <a:pt x="13598" y="3810"/>
                    <a:pt x="12487" y="2752"/>
                    <a:pt x="11165" y="2752"/>
                  </a:cubicBezTo>
                  <a:moveTo>
                    <a:pt x="11165" y="6879"/>
                  </a:moveTo>
                  <a:lnTo>
                    <a:pt x="11165" y="6879"/>
                  </a:lnTo>
                  <a:cubicBezTo>
                    <a:pt x="10370" y="6879"/>
                    <a:pt x="9683" y="6349"/>
                    <a:pt x="9471" y="5609"/>
                  </a:cubicBezTo>
                  <a:cubicBezTo>
                    <a:pt x="9471" y="5451"/>
                    <a:pt x="9419" y="5291"/>
                    <a:pt x="9419" y="5187"/>
                  </a:cubicBezTo>
                  <a:cubicBezTo>
                    <a:pt x="9419" y="5027"/>
                    <a:pt x="9419" y="5027"/>
                    <a:pt x="9419" y="5027"/>
                  </a:cubicBezTo>
                  <a:cubicBezTo>
                    <a:pt x="9153" y="5344"/>
                    <a:pt x="9153" y="5344"/>
                    <a:pt x="9153" y="5344"/>
                  </a:cubicBezTo>
                  <a:cubicBezTo>
                    <a:pt x="9100" y="5344"/>
                    <a:pt x="9100" y="5344"/>
                    <a:pt x="9048" y="5344"/>
                  </a:cubicBezTo>
                  <a:cubicBezTo>
                    <a:pt x="8941" y="5239"/>
                    <a:pt x="8941" y="5239"/>
                    <a:pt x="8941" y="5239"/>
                  </a:cubicBezTo>
                  <a:cubicBezTo>
                    <a:pt x="8941" y="5239"/>
                    <a:pt x="8941" y="5239"/>
                    <a:pt x="8941" y="5187"/>
                  </a:cubicBezTo>
                  <a:cubicBezTo>
                    <a:pt x="8941" y="5187"/>
                    <a:pt x="8941" y="5187"/>
                    <a:pt x="8941" y="5132"/>
                  </a:cubicBezTo>
                  <a:cubicBezTo>
                    <a:pt x="9576" y="4552"/>
                    <a:pt x="9576" y="4552"/>
                    <a:pt x="9576" y="4552"/>
                  </a:cubicBezTo>
                  <a:cubicBezTo>
                    <a:pt x="10211" y="5132"/>
                    <a:pt x="10211" y="5132"/>
                    <a:pt x="10211" y="5132"/>
                  </a:cubicBezTo>
                  <a:cubicBezTo>
                    <a:pt x="10211" y="5187"/>
                    <a:pt x="10211" y="5187"/>
                    <a:pt x="10211" y="5187"/>
                  </a:cubicBezTo>
                  <a:cubicBezTo>
                    <a:pt x="10211" y="5239"/>
                    <a:pt x="10211" y="5239"/>
                    <a:pt x="10211" y="5239"/>
                  </a:cubicBezTo>
                  <a:cubicBezTo>
                    <a:pt x="10159" y="5344"/>
                    <a:pt x="10159" y="5344"/>
                    <a:pt x="10159" y="5344"/>
                  </a:cubicBezTo>
                  <a:cubicBezTo>
                    <a:pt x="10106" y="5344"/>
                    <a:pt x="10054" y="5344"/>
                    <a:pt x="10054" y="5344"/>
                  </a:cubicBezTo>
                  <a:cubicBezTo>
                    <a:pt x="9683" y="4975"/>
                    <a:pt x="9683" y="4975"/>
                    <a:pt x="9683" y="4975"/>
                  </a:cubicBezTo>
                  <a:cubicBezTo>
                    <a:pt x="9683" y="5080"/>
                    <a:pt x="9683" y="5080"/>
                    <a:pt x="9683" y="5080"/>
                  </a:cubicBezTo>
                  <a:cubicBezTo>
                    <a:pt x="9683" y="5132"/>
                    <a:pt x="9683" y="5132"/>
                    <a:pt x="9683" y="5187"/>
                  </a:cubicBezTo>
                  <a:cubicBezTo>
                    <a:pt x="9683" y="5344"/>
                    <a:pt x="9735" y="5555"/>
                    <a:pt x="9788" y="5766"/>
                  </a:cubicBezTo>
                  <a:cubicBezTo>
                    <a:pt x="10054" y="6296"/>
                    <a:pt x="10582" y="6667"/>
                    <a:pt x="11165" y="6667"/>
                  </a:cubicBezTo>
                  <a:cubicBezTo>
                    <a:pt x="11640" y="6667"/>
                    <a:pt x="12064" y="6455"/>
                    <a:pt x="12328" y="6085"/>
                  </a:cubicBezTo>
                  <a:cubicBezTo>
                    <a:pt x="12539" y="6244"/>
                    <a:pt x="12539" y="6244"/>
                    <a:pt x="12539" y="6244"/>
                  </a:cubicBezTo>
                  <a:cubicBezTo>
                    <a:pt x="12170" y="6667"/>
                    <a:pt x="11693" y="6879"/>
                    <a:pt x="11165" y="6879"/>
                  </a:cubicBezTo>
                  <a:moveTo>
                    <a:pt x="10423" y="5873"/>
                  </a:moveTo>
                  <a:lnTo>
                    <a:pt x="10423" y="5873"/>
                  </a:lnTo>
                  <a:cubicBezTo>
                    <a:pt x="11005" y="4392"/>
                    <a:pt x="11005" y="4392"/>
                    <a:pt x="11005" y="4392"/>
                  </a:cubicBezTo>
                  <a:cubicBezTo>
                    <a:pt x="11058" y="4392"/>
                    <a:pt x="11058" y="4340"/>
                    <a:pt x="11112" y="4340"/>
                  </a:cubicBezTo>
                  <a:cubicBezTo>
                    <a:pt x="11324" y="4340"/>
                    <a:pt x="11324" y="4340"/>
                    <a:pt x="11324" y="4340"/>
                  </a:cubicBezTo>
                  <a:lnTo>
                    <a:pt x="11376" y="4392"/>
                  </a:lnTo>
                  <a:cubicBezTo>
                    <a:pt x="11904" y="5873"/>
                    <a:pt x="11904" y="5873"/>
                    <a:pt x="11904" y="5873"/>
                  </a:cubicBezTo>
                  <a:cubicBezTo>
                    <a:pt x="11959" y="5925"/>
                    <a:pt x="11904" y="5978"/>
                    <a:pt x="11852" y="5978"/>
                  </a:cubicBezTo>
                  <a:cubicBezTo>
                    <a:pt x="11588" y="5978"/>
                    <a:pt x="11588" y="5978"/>
                    <a:pt x="11588" y="5978"/>
                  </a:cubicBezTo>
                  <a:cubicBezTo>
                    <a:pt x="11535" y="5978"/>
                    <a:pt x="11535" y="5978"/>
                    <a:pt x="11481" y="5925"/>
                  </a:cubicBezTo>
                  <a:cubicBezTo>
                    <a:pt x="11429" y="5714"/>
                    <a:pt x="11429" y="5714"/>
                    <a:pt x="11429" y="5714"/>
                  </a:cubicBezTo>
                  <a:cubicBezTo>
                    <a:pt x="10900" y="5714"/>
                    <a:pt x="10900" y="5714"/>
                    <a:pt x="10900" y="5714"/>
                  </a:cubicBezTo>
                  <a:cubicBezTo>
                    <a:pt x="10794" y="5925"/>
                    <a:pt x="10794" y="5925"/>
                    <a:pt x="10794" y="5925"/>
                  </a:cubicBezTo>
                  <a:cubicBezTo>
                    <a:pt x="10794" y="5978"/>
                    <a:pt x="10794" y="5978"/>
                    <a:pt x="10741" y="5978"/>
                  </a:cubicBezTo>
                  <a:cubicBezTo>
                    <a:pt x="10477" y="5978"/>
                    <a:pt x="10477" y="5978"/>
                    <a:pt x="10477" y="5978"/>
                  </a:cubicBezTo>
                  <a:cubicBezTo>
                    <a:pt x="10423" y="5978"/>
                    <a:pt x="10370" y="5925"/>
                    <a:pt x="10423" y="5873"/>
                  </a:cubicBezTo>
                  <a:moveTo>
                    <a:pt x="12751" y="5820"/>
                  </a:moveTo>
                  <a:lnTo>
                    <a:pt x="12751" y="5820"/>
                  </a:lnTo>
                  <a:cubicBezTo>
                    <a:pt x="12116" y="5187"/>
                    <a:pt x="12116" y="5187"/>
                    <a:pt x="12116" y="5187"/>
                  </a:cubicBezTo>
                  <a:cubicBezTo>
                    <a:pt x="12064" y="5132"/>
                    <a:pt x="12064" y="5132"/>
                    <a:pt x="12116" y="5080"/>
                  </a:cubicBezTo>
                  <a:cubicBezTo>
                    <a:pt x="12170" y="5027"/>
                    <a:pt x="12170" y="5027"/>
                    <a:pt x="12170" y="5027"/>
                  </a:cubicBezTo>
                  <a:cubicBezTo>
                    <a:pt x="12223" y="4975"/>
                    <a:pt x="12223" y="4975"/>
                    <a:pt x="12223" y="4975"/>
                  </a:cubicBezTo>
                  <a:cubicBezTo>
                    <a:pt x="12275" y="4975"/>
                    <a:pt x="12275" y="4975"/>
                    <a:pt x="12275" y="5027"/>
                  </a:cubicBezTo>
                  <a:cubicBezTo>
                    <a:pt x="12646" y="5344"/>
                    <a:pt x="12646" y="5344"/>
                    <a:pt x="12646" y="5344"/>
                  </a:cubicBezTo>
                  <a:cubicBezTo>
                    <a:pt x="12646" y="5239"/>
                    <a:pt x="12646" y="5239"/>
                    <a:pt x="12646" y="5239"/>
                  </a:cubicBezTo>
                  <a:cubicBezTo>
                    <a:pt x="12646" y="5187"/>
                    <a:pt x="12646" y="5187"/>
                    <a:pt x="12646" y="5187"/>
                  </a:cubicBezTo>
                  <a:cubicBezTo>
                    <a:pt x="12646" y="4975"/>
                    <a:pt x="12594" y="4763"/>
                    <a:pt x="12539" y="4604"/>
                  </a:cubicBezTo>
                  <a:cubicBezTo>
                    <a:pt x="12275" y="4022"/>
                    <a:pt x="11747" y="3705"/>
                    <a:pt x="11165" y="3705"/>
                  </a:cubicBezTo>
                  <a:cubicBezTo>
                    <a:pt x="10689" y="3705"/>
                    <a:pt x="10265" y="3917"/>
                    <a:pt x="10000" y="4286"/>
                  </a:cubicBezTo>
                  <a:cubicBezTo>
                    <a:pt x="9788" y="4074"/>
                    <a:pt x="9788" y="4074"/>
                    <a:pt x="9788" y="4074"/>
                  </a:cubicBezTo>
                  <a:cubicBezTo>
                    <a:pt x="10159" y="3705"/>
                    <a:pt x="10635" y="3439"/>
                    <a:pt x="11165" y="3439"/>
                  </a:cubicBezTo>
                  <a:cubicBezTo>
                    <a:pt x="11959" y="3439"/>
                    <a:pt x="12646" y="3969"/>
                    <a:pt x="12858" y="4709"/>
                  </a:cubicBezTo>
                  <a:cubicBezTo>
                    <a:pt x="12858" y="4868"/>
                    <a:pt x="12910" y="5027"/>
                    <a:pt x="12910" y="5187"/>
                  </a:cubicBezTo>
                  <a:cubicBezTo>
                    <a:pt x="12910" y="5291"/>
                    <a:pt x="12910" y="5291"/>
                    <a:pt x="12910" y="5291"/>
                  </a:cubicBezTo>
                  <a:cubicBezTo>
                    <a:pt x="13174" y="5027"/>
                    <a:pt x="13174" y="5027"/>
                    <a:pt x="13174" y="5027"/>
                  </a:cubicBezTo>
                  <a:cubicBezTo>
                    <a:pt x="13229" y="4975"/>
                    <a:pt x="13281" y="4975"/>
                    <a:pt x="13281" y="5027"/>
                  </a:cubicBezTo>
                  <a:cubicBezTo>
                    <a:pt x="13386" y="5080"/>
                    <a:pt x="13386" y="5080"/>
                    <a:pt x="13386" y="5080"/>
                  </a:cubicBezTo>
                  <a:lnTo>
                    <a:pt x="13386" y="5132"/>
                  </a:lnTo>
                  <a:lnTo>
                    <a:pt x="13386" y="5187"/>
                  </a:lnTo>
                  <a:lnTo>
                    <a:pt x="12751" y="5820"/>
                  </a:lnTo>
                  <a:moveTo>
                    <a:pt x="11324" y="5398"/>
                  </a:moveTo>
                  <a:lnTo>
                    <a:pt x="11324" y="5398"/>
                  </a:lnTo>
                  <a:cubicBezTo>
                    <a:pt x="11005" y="5398"/>
                    <a:pt x="11005" y="5398"/>
                    <a:pt x="11005" y="5398"/>
                  </a:cubicBezTo>
                  <a:cubicBezTo>
                    <a:pt x="11165" y="4921"/>
                    <a:pt x="11165" y="4921"/>
                    <a:pt x="11165" y="4921"/>
                  </a:cubicBezTo>
                  <a:lnTo>
                    <a:pt x="11165" y="4921"/>
                  </a:lnTo>
                  <a:lnTo>
                    <a:pt x="11324" y="5398"/>
                  </a:lnTo>
                </a:path>
              </a:pathLst>
            </a:custGeom>
            <a:solidFill>
              <a:schemeClr val="tx1"/>
            </a:solidFill>
            <a:ln>
              <a:noFill/>
            </a:ln>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58595B"/>
                </a:solidFill>
                <a:effectLst/>
                <a:uLnTx/>
                <a:uFillTx/>
                <a:cs typeface="Arial"/>
              </a:endParaRPr>
            </a:p>
          </p:txBody>
        </p:sp>
        <p:grpSp>
          <p:nvGrpSpPr>
            <p:cNvPr id="11" name="Group 67">
              <a:extLst>
                <a:ext uri="{FF2B5EF4-FFF2-40B4-BE49-F238E27FC236}">
                  <a16:creationId xmlns:a16="http://schemas.microsoft.com/office/drawing/2014/main" id="{80B70ED2-1F88-4396-93E1-912CA1914256}"/>
                </a:ext>
              </a:extLst>
            </p:cNvPr>
            <p:cNvGrpSpPr>
              <a:grpSpLocks noChangeAspect="1"/>
            </p:cNvGrpSpPr>
            <p:nvPr>
              <p:custDataLst>
                <p:tags r:id="rId46"/>
              </p:custDataLst>
            </p:nvPr>
          </p:nvGrpSpPr>
          <p:grpSpPr>
            <a:xfrm>
              <a:off x="5761706" y="4968323"/>
              <a:ext cx="914360" cy="421518"/>
              <a:chOff x="6437837" y="5204281"/>
              <a:chExt cx="1193978" cy="550418"/>
            </a:xfrm>
          </p:grpSpPr>
          <p:sp>
            <p:nvSpPr>
              <p:cNvPr id="12" name="Freeform 11">
                <a:extLst>
                  <a:ext uri="{FF2B5EF4-FFF2-40B4-BE49-F238E27FC236}">
                    <a16:creationId xmlns:a16="http://schemas.microsoft.com/office/drawing/2014/main" id="{BF826563-DEB0-48FD-8861-DD3F8A270A6C}"/>
                  </a:ext>
                </a:extLst>
              </p:cNvPr>
              <p:cNvSpPr>
                <a:spLocks noChangeAspect="1" noChangeArrowheads="1"/>
              </p:cNvSpPr>
              <p:nvPr>
                <p:custDataLst>
                  <p:tags r:id="rId47"/>
                </p:custDataLst>
              </p:nvPr>
            </p:nvSpPr>
            <p:spPr bwMode="auto">
              <a:xfrm>
                <a:off x="7133003" y="5204281"/>
                <a:ext cx="498812" cy="550418"/>
              </a:xfrm>
              <a:custGeom>
                <a:avLst/>
                <a:gdLst>
                  <a:gd name="T0" fmla="*/ 1343 w 2686"/>
                  <a:gd name="T1" fmla="*/ 2222 h 2964"/>
                  <a:gd name="T2" fmla="*/ 0 w 2686"/>
                  <a:gd name="T3" fmla="*/ 1991 h 2964"/>
                  <a:gd name="T4" fmla="*/ 0 w 2686"/>
                  <a:gd name="T5" fmla="*/ 2731 h 2964"/>
                  <a:gd name="T6" fmla="*/ 1343 w 2686"/>
                  <a:gd name="T7" fmla="*/ 2963 h 2964"/>
                  <a:gd name="T8" fmla="*/ 2685 w 2686"/>
                  <a:gd name="T9" fmla="*/ 2731 h 2964"/>
                  <a:gd name="T10" fmla="*/ 2685 w 2686"/>
                  <a:gd name="T11" fmla="*/ 1991 h 2964"/>
                  <a:gd name="T12" fmla="*/ 1343 w 2686"/>
                  <a:gd name="T13" fmla="*/ 2222 h 2964"/>
                  <a:gd name="T14" fmla="*/ 2500 w 2686"/>
                  <a:gd name="T15" fmla="*/ 2569 h 2964"/>
                  <a:gd name="T16" fmla="*/ 1343 w 2686"/>
                  <a:gd name="T17" fmla="*/ 2685 h 2964"/>
                  <a:gd name="T18" fmla="*/ 1343 w 2686"/>
                  <a:gd name="T19" fmla="*/ 2500 h 2964"/>
                  <a:gd name="T20" fmla="*/ 2500 w 2686"/>
                  <a:gd name="T21" fmla="*/ 2384 h 2964"/>
                  <a:gd name="T22" fmla="*/ 2500 w 2686"/>
                  <a:gd name="T23" fmla="*/ 2569 h 2964"/>
                  <a:gd name="T24" fmla="*/ 1343 w 2686"/>
                  <a:gd name="T25" fmla="*/ 0 h 2964"/>
                  <a:gd name="T26" fmla="*/ 0 w 2686"/>
                  <a:gd name="T27" fmla="*/ 231 h 2964"/>
                  <a:gd name="T28" fmla="*/ 0 w 2686"/>
                  <a:gd name="T29" fmla="*/ 972 h 2964"/>
                  <a:gd name="T30" fmla="*/ 1343 w 2686"/>
                  <a:gd name="T31" fmla="*/ 1204 h 2964"/>
                  <a:gd name="T32" fmla="*/ 2685 w 2686"/>
                  <a:gd name="T33" fmla="*/ 972 h 2964"/>
                  <a:gd name="T34" fmla="*/ 2685 w 2686"/>
                  <a:gd name="T35" fmla="*/ 231 h 2964"/>
                  <a:gd name="T36" fmla="*/ 1343 w 2686"/>
                  <a:gd name="T37" fmla="*/ 0 h 2964"/>
                  <a:gd name="T38" fmla="*/ 2500 w 2686"/>
                  <a:gd name="T39" fmla="*/ 811 h 2964"/>
                  <a:gd name="T40" fmla="*/ 1343 w 2686"/>
                  <a:gd name="T41" fmla="*/ 926 h 2964"/>
                  <a:gd name="T42" fmla="*/ 1343 w 2686"/>
                  <a:gd name="T43" fmla="*/ 741 h 2964"/>
                  <a:gd name="T44" fmla="*/ 2500 w 2686"/>
                  <a:gd name="T45" fmla="*/ 625 h 2964"/>
                  <a:gd name="T46" fmla="*/ 2500 w 2686"/>
                  <a:gd name="T47" fmla="*/ 811 h 2964"/>
                  <a:gd name="T48" fmla="*/ 2534 w 2686"/>
                  <a:gd name="T49" fmla="*/ 336 h 2964"/>
                  <a:gd name="T50" fmla="*/ 1343 w 2686"/>
                  <a:gd name="T51" fmla="*/ 463 h 2964"/>
                  <a:gd name="T52" fmla="*/ 150 w 2686"/>
                  <a:gd name="T53" fmla="*/ 336 h 2964"/>
                  <a:gd name="T54" fmla="*/ 150 w 2686"/>
                  <a:gd name="T55" fmla="*/ 313 h 2964"/>
                  <a:gd name="T56" fmla="*/ 1343 w 2686"/>
                  <a:gd name="T57" fmla="*/ 185 h 2964"/>
                  <a:gd name="T58" fmla="*/ 2534 w 2686"/>
                  <a:gd name="T59" fmla="*/ 313 h 2964"/>
                  <a:gd name="T60" fmla="*/ 2534 w 2686"/>
                  <a:gd name="T61" fmla="*/ 336 h 2964"/>
                  <a:gd name="T62" fmla="*/ 1343 w 2686"/>
                  <a:gd name="T63" fmla="*/ 1389 h 2964"/>
                  <a:gd name="T64" fmla="*/ 0 w 2686"/>
                  <a:gd name="T65" fmla="*/ 1158 h 2964"/>
                  <a:gd name="T66" fmla="*/ 0 w 2686"/>
                  <a:gd name="T67" fmla="*/ 1806 h 2964"/>
                  <a:gd name="T68" fmla="*/ 1343 w 2686"/>
                  <a:gd name="T69" fmla="*/ 2038 h 2964"/>
                  <a:gd name="T70" fmla="*/ 2685 w 2686"/>
                  <a:gd name="T71" fmla="*/ 1806 h 2964"/>
                  <a:gd name="T72" fmla="*/ 2685 w 2686"/>
                  <a:gd name="T73" fmla="*/ 1158 h 2964"/>
                  <a:gd name="T74" fmla="*/ 1343 w 2686"/>
                  <a:gd name="T75" fmla="*/ 1389 h 2964"/>
                  <a:gd name="T76" fmla="*/ 2500 w 2686"/>
                  <a:gd name="T77" fmla="*/ 1690 h 2964"/>
                  <a:gd name="T78" fmla="*/ 1343 w 2686"/>
                  <a:gd name="T79" fmla="*/ 1806 h 2964"/>
                  <a:gd name="T80" fmla="*/ 1343 w 2686"/>
                  <a:gd name="T81" fmla="*/ 1621 h 2964"/>
                  <a:gd name="T82" fmla="*/ 2500 w 2686"/>
                  <a:gd name="T83" fmla="*/ 1505 h 2964"/>
                  <a:gd name="T84" fmla="*/ 2500 w 2686"/>
                  <a:gd name="T85" fmla="*/ 1690 h 2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86" h="2964">
                    <a:moveTo>
                      <a:pt x="1343" y="2222"/>
                    </a:moveTo>
                    <a:cubicBezTo>
                      <a:pt x="602" y="2222"/>
                      <a:pt x="0" y="2119"/>
                      <a:pt x="0" y="1991"/>
                    </a:cubicBezTo>
                    <a:cubicBezTo>
                      <a:pt x="0" y="2731"/>
                      <a:pt x="0" y="2731"/>
                      <a:pt x="0" y="2731"/>
                    </a:cubicBezTo>
                    <a:cubicBezTo>
                      <a:pt x="0" y="2859"/>
                      <a:pt x="602" y="2963"/>
                      <a:pt x="1343" y="2963"/>
                    </a:cubicBezTo>
                    <a:cubicBezTo>
                      <a:pt x="2084" y="2963"/>
                      <a:pt x="2685" y="2859"/>
                      <a:pt x="2685" y="2731"/>
                    </a:cubicBezTo>
                    <a:cubicBezTo>
                      <a:pt x="2685" y="1991"/>
                      <a:pt x="2685" y="1991"/>
                      <a:pt x="2685" y="1991"/>
                    </a:cubicBezTo>
                    <a:cubicBezTo>
                      <a:pt x="2685" y="2119"/>
                      <a:pt x="2084" y="2222"/>
                      <a:pt x="1343" y="2222"/>
                    </a:cubicBezTo>
                    <a:close/>
                    <a:moveTo>
                      <a:pt x="2500" y="2569"/>
                    </a:moveTo>
                    <a:cubicBezTo>
                      <a:pt x="2268" y="2639"/>
                      <a:pt x="1841" y="2685"/>
                      <a:pt x="1343" y="2685"/>
                    </a:cubicBezTo>
                    <a:cubicBezTo>
                      <a:pt x="1343" y="2500"/>
                      <a:pt x="1343" y="2500"/>
                      <a:pt x="1343" y="2500"/>
                    </a:cubicBezTo>
                    <a:cubicBezTo>
                      <a:pt x="1841" y="2500"/>
                      <a:pt x="2268" y="2453"/>
                      <a:pt x="2500" y="2384"/>
                    </a:cubicBezTo>
                    <a:lnTo>
                      <a:pt x="2500" y="2569"/>
                    </a:lnTo>
                    <a:close/>
                    <a:moveTo>
                      <a:pt x="1343" y="0"/>
                    </a:moveTo>
                    <a:cubicBezTo>
                      <a:pt x="602" y="0"/>
                      <a:pt x="0" y="104"/>
                      <a:pt x="0" y="231"/>
                    </a:cubicBezTo>
                    <a:cubicBezTo>
                      <a:pt x="0" y="972"/>
                      <a:pt x="0" y="972"/>
                      <a:pt x="0" y="972"/>
                    </a:cubicBezTo>
                    <a:cubicBezTo>
                      <a:pt x="0" y="1100"/>
                      <a:pt x="602" y="1204"/>
                      <a:pt x="1343" y="1204"/>
                    </a:cubicBezTo>
                    <a:cubicBezTo>
                      <a:pt x="2084" y="1204"/>
                      <a:pt x="2685" y="1100"/>
                      <a:pt x="2685" y="972"/>
                    </a:cubicBezTo>
                    <a:cubicBezTo>
                      <a:pt x="2685" y="231"/>
                      <a:pt x="2685" y="231"/>
                      <a:pt x="2685" y="231"/>
                    </a:cubicBezTo>
                    <a:cubicBezTo>
                      <a:pt x="2685" y="104"/>
                      <a:pt x="2084" y="0"/>
                      <a:pt x="1343" y="0"/>
                    </a:cubicBezTo>
                    <a:close/>
                    <a:moveTo>
                      <a:pt x="2500" y="811"/>
                    </a:moveTo>
                    <a:cubicBezTo>
                      <a:pt x="2268" y="880"/>
                      <a:pt x="1841" y="926"/>
                      <a:pt x="1343" y="926"/>
                    </a:cubicBezTo>
                    <a:cubicBezTo>
                      <a:pt x="1343" y="741"/>
                      <a:pt x="1343" y="741"/>
                      <a:pt x="1343" y="741"/>
                    </a:cubicBezTo>
                    <a:cubicBezTo>
                      <a:pt x="1841" y="741"/>
                      <a:pt x="2268" y="695"/>
                      <a:pt x="2500" y="625"/>
                    </a:cubicBezTo>
                    <a:lnTo>
                      <a:pt x="2500" y="811"/>
                    </a:lnTo>
                    <a:close/>
                    <a:moveTo>
                      <a:pt x="2534" y="336"/>
                    </a:moveTo>
                    <a:cubicBezTo>
                      <a:pt x="2303" y="417"/>
                      <a:pt x="1864" y="463"/>
                      <a:pt x="1343" y="463"/>
                    </a:cubicBezTo>
                    <a:cubicBezTo>
                      <a:pt x="822" y="463"/>
                      <a:pt x="382" y="417"/>
                      <a:pt x="150" y="336"/>
                    </a:cubicBezTo>
                    <a:cubicBezTo>
                      <a:pt x="139" y="336"/>
                      <a:pt x="139" y="313"/>
                      <a:pt x="150" y="313"/>
                    </a:cubicBezTo>
                    <a:cubicBezTo>
                      <a:pt x="382" y="231"/>
                      <a:pt x="822" y="185"/>
                      <a:pt x="1343" y="185"/>
                    </a:cubicBezTo>
                    <a:cubicBezTo>
                      <a:pt x="1864" y="185"/>
                      <a:pt x="2303" y="231"/>
                      <a:pt x="2534" y="313"/>
                    </a:cubicBezTo>
                    <a:cubicBezTo>
                      <a:pt x="2546" y="313"/>
                      <a:pt x="2546" y="336"/>
                      <a:pt x="2534" y="336"/>
                    </a:cubicBezTo>
                    <a:close/>
                    <a:moveTo>
                      <a:pt x="1343" y="1389"/>
                    </a:moveTo>
                    <a:cubicBezTo>
                      <a:pt x="602" y="1389"/>
                      <a:pt x="0" y="1285"/>
                      <a:pt x="0" y="1158"/>
                    </a:cubicBezTo>
                    <a:cubicBezTo>
                      <a:pt x="0" y="1806"/>
                      <a:pt x="0" y="1806"/>
                      <a:pt x="0" y="1806"/>
                    </a:cubicBezTo>
                    <a:cubicBezTo>
                      <a:pt x="0" y="1933"/>
                      <a:pt x="602" y="2038"/>
                      <a:pt x="1343" y="2038"/>
                    </a:cubicBezTo>
                    <a:cubicBezTo>
                      <a:pt x="2084" y="2038"/>
                      <a:pt x="2685" y="1933"/>
                      <a:pt x="2685" y="1806"/>
                    </a:cubicBezTo>
                    <a:cubicBezTo>
                      <a:pt x="2685" y="1158"/>
                      <a:pt x="2685" y="1158"/>
                      <a:pt x="2685" y="1158"/>
                    </a:cubicBezTo>
                    <a:cubicBezTo>
                      <a:pt x="2685" y="1285"/>
                      <a:pt x="2084" y="1389"/>
                      <a:pt x="1343" y="1389"/>
                    </a:cubicBezTo>
                    <a:close/>
                    <a:moveTo>
                      <a:pt x="2500" y="1690"/>
                    </a:moveTo>
                    <a:cubicBezTo>
                      <a:pt x="2268" y="1760"/>
                      <a:pt x="1841" y="1806"/>
                      <a:pt x="1343" y="1806"/>
                    </a:cubicBezTo>
                    <a:cubicBezTo>
                      <a:pt x="1343" y="1621"/>
                      <a:pt x="1343" y="1621"/>
                      <a:pt x="1343" y="1621"/>
                    </a:cubicBezTo>
                    <a:cubicBezTo>
                      <a:pt x="1841" y="1621"/>
                      <a:pt x="2268" y="1574"/>
                      <a:pt x="2500" y="1505"/>
                    </a:cubicBezTo>
                    <a:lnTo>
                      <a:pt x="2500" y="1690"/>
                    </a:lnTo>
                    <a:close/>
                  </a:path>
                </a:pathLst>
              </a:custGeom>
              <a:solidFill>
                <a:schemeClr val="bg1">
                  <a:lumMod val="75000"/>
                </a:schemeClr>
              </a:solidFill>
              <a:ln>
                <a:noFill/>
              </a:ln>
              <a:effectLst/>
              <a:extLst>
                <a:ext uri="{91240B29-F687-4f45-9708-019B960494DF}">
                  <a14:hiddenLine xmlns:p14="http://schemas.microsoft.com/office/powerpoint/2010/main" xmlns:p15="http://schemas.microsoft.com/office/powerpoint/2012/main" xmlns:a14="http://schemas.microsoft.com/office/drawing/2010/main" xmlns="" w="9525" cap="flat">
                    <a:solidFill>
                      <a:srgbClr val="808080"/>
                    </a:solidFill>
                    <a:bevel/>
                    <a:headEnd/>
                    <a:tailEnd/>
                  </a14:hiddenLine>
                </a:ext>
                <a:ext uri="{AF507438-7753-43e0-B8FC-AC1667EBCBE1}">
                  <a14:hiddenEffects xmlns:p14="http://schemas.microsoft.com/office/powerpoint/2010/main" xmlns:p15="http://schemas.microsoft.com/office/powerpoint/2012/main"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58595B"/>
                  </a:solidFill>
                  <a:effectLst/>
                  <a:uLnTx/>
                  <a:uFillTx/>
                  <a:cs typeface="Arial"/>
                </a:endParaRPr>
              </a:p>
            </p:txBody>
          </p:sp>
          <p:sp>
            <p:nvSpPr>
              <p:cNvPr id="13" name="Freeform 11">
                <a:extLst>
                  <a:ext uri="{FF2B5EF4-FFF2-40B4-BE49-F238E27FC236}">
                    <a16:creationId xmlns:a16="http://schemas.microsoft.com/office/drawing/2014/main" id="{BE7A33DE-0B89-437B-A70B-A1E6801B6E28}"/>
                  </a:ext>
                </a:extLst>
              </p:cNvPr>
              <p:cNvSpPr>
                <a:spLocks noChangeAspect="1" noChangeArrowheads="1"/>
              </p:cNvSpPr>
              <p:nvPr>
                <p:custDataLst>
                  <p:tags r:id="rId48"/>
                </p:custDataLst>
              </p:nvPr>
            </p:nvSpPr>
            <p:spPr bwMode="auto">
              <a:xfrm>
                <a:off x="6738232" y="5354750"/>
                <a:ext cx="362453" cy="399947"/>
              </a:xfrm>
              <a:custGeom>
                <a:avLst/>
                <a:gdLst>
                  <a:gd name="T0" fmla="*/ 1343 w 2686"/>
                  <a:gd name="T1" fmla="*/ 2222 h 2964"/>
                  <a:gd name="T2" fmla="*/ 0 w 2686"/>
                  <a:gd name="T3" fmla="*/ 1991 h 2964"/>
                  <a:gd name="T4" fmla="*/ 0 w 2686"/>
                  <a:gd name="T5" fmla="*/ 2731 h 2964"/>
                  <a:gd name="T6" fmla="*/ 1343 w 2686"/>
                  <a:gd name="T7" fmla="*/ 2963 h 2964"/>
                  <a:gd name="T8" fmla="*/ 2685 w 2686"/>
                  <a:gd name="T9" fmla="*/ 2731 h 2964"/>
                  <a:gd name="T10" fmla="*/ 2685 w 2686"/>
                  <a:gd name="T11" fmla="*/ 1991 h 2964"/>
                  <a:gd name="T12" fmla="*/ 1343 w 2686"/>
                  <a:gd name="T13" fmla="*/ 2222 h 2964"/>
                  <a:gd name="T14" fmla="*/ 2500 w 2686"/>
                  <a:gd name="T15" fmla="*/ 2569 h 2964"/>
                  <a:gd name="T16" fmla="*/ 1343 w 2686"/>
                  <a:gd name="T17" fmla="*/ 2685 h 2964"/>
                  <a:gd name="T18" fmla="*/ 1343 w 2686"/>
                  <a:gd name="T19" fmla="*/ 2500 h 2964"/>
                  <a:gd name="T20" fmla="*/ 2500 w 2686"/>
                  <a:gd name="T21" fmla="*/ 2384 h 2964"/>
                  <a:gd name="T22" fmla="*/ 2500 w 2686"/>
                  <a:gd name="T23" fmla="*/ 2569 h 2964"/>
                  <a:gd name="T24" fmla="*/ 1343 w 2686"/>
                  <a:gd name="T25" fmla="*/ 0 h 2964"/>
                  <a:gd name="T26" fmla="*/ 0 w 2686"/>
                  <a:gd name="T27" fmla="*/ 231 h 2964"/>
                  <a:gd name="T28" fmla="*/ 0 w 2686"/>
                  <a:gd name="T29" fmla="*/ 972 h 2964"/>
                  <a:gd name="T30" fmla="*/ 1343 w 2686"/>
                  <a:gd name="T31" fmla="*/ 1204 h 2964"/>
                  <a:gd name="T32" fmla="*/ 2685 w 2686"/>
                  <a:gd name="T33" fmla="*/ 972 h 2964"/>
                  <a:gd name="T34" fmla="*/ 2685 w 2686"/>
                  <a:gd name="T35" fmla="*/ 231 h 2964"/>
                  <a:gd name="T36" fmla="*/ 1343 w 2686"/>
                  <a:gd name="T37" fmla="*/ 0 h 2964"/>
                  <a:gd name="T38" fmla="*/ 2500 w 2686"/>
                  <a:gd name="T39" fmla="*/ 811 h 2964"/>
                  <a:gd name="T40" fmla="*/ 1343 w 2686"/>
                  <a:gd name="T41" fmla="*/ 926 h 2964"/>
                  <a:gd name="T42" fmla="*/ 1343 w 2686"/>
                  <a:gd name="T43" fmla="*/ 741 h 2964"/>
                  <a:gd name="T44" fmla="*/ 2500 w 2686"/>
                  <a:gd name="T45" fmla="*/ 625 h 2964"/>
                  <a:gd name="T46" fmla="*/ 2500 w 2686"/>
                  <a:gd name="T47" fmla="*/ 811 h 2964"/>
                  <a:gd name="T48" fmla="*/ 2534 w 2686"/>
                  <a:gd name="T49" fmla="*/ 336 h 2964"/>
                  <a:gd name="T50" fmla="*/ 1343 w 2686"/>
                  <a:gd name="T51" fmla="*/ 463 h 2964"/>
                  <a:gd name="T52" fmla="*/ 150 w 2686"/>
                  <a:gd name="T53" fmla="*/ 336 h 2964"/>
                  <a:gd name="T54" fmla="*/ 150 w 2686"/>
                  <a:gd name="T55" fmla="*/ 313 h 2964"/>
                  <a:gd name="T56" fmla="*/ 1343 w 2686"/>
                  <a:gd name="T57" fmla="*/ 185 h 2964"/>
                  <a:gd name="T58" fmla="*/ 2534 w 2686"/>
                  <a:gd name="T59" fmla="*/ 313 h 2964"/>
                  <a:gd name="T60" fmla="*/ 2534 w 2686"/>
                  <a:gd name="T61" fmla="*/ 336 h 2964"/>
                  <a:gd name="T62" fmla="*/ 1343 w 2686"/>
                  <a:gd name="T63" fmla="*/ 1389 h 2964"/>
                  <a:gd name="T64" fmla="*/ 0 w 2686"/>
                  <a:gd name="T65" fmla="*/ 1158 h 2964"/>
                  <a:gd name="T66" fmla="*/ 0 w 2686"/>
                  <a:gd name="T67" fmla="*/ 1806 h 2964"/>
                  <a:gd name="T68" fmla="*/ 1343 w 2686"/>
                  <a:gd name="T69" fmla="*/ 2038 h 2964"/>
                  <a:gd name="T70" fmla="*/ 2685 w 2686"/>
                  <a:gd name="T71" fmla="*/ 1806 h 2964"/>
                  <a:gd name="T72" fmla="*/ 2685 w 2686"/>
                  <a:gd name="T73" fmla="*/ 1158 h 2964"/>
                  <a:gd name="T74" fmla="*/ 1343 w 2686"/>
                  <a:gd name="T75" fmla="*/ 1389 h 2964"/>
                  <a:gd name="T76" fmla="*/ 2500 w 2686"/>
                  <a:gd name="T77" fmla="*/ 1690 h 2964"/>
                  <a:gd name="T78" fmla="*/ 1343 w 2686"/>
                  <a:gd name="T79" fmla="*/ 1806 h 2964"/>
                  <a:gd name="T80" fmla="*/ 1343 w 2686"/>
                  <a:gd name="T81" fmla="*/ 1621 h 2964"/>
                  <a:gd name="T82" fmla="*/ 2500 w 2686"/>
                  <a:gd name="T83" fmla="*/ 1505 h 2964"/>
                  <a:gd name="T84" fmla="*/ 2500 w 2686"/>
                  <a:gd name="T85" fmla="*/ 1690 h 2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86" h="2964">
                    <a:moveTo>
                      <a:pt x="1343" y="2222"/>
                    </a:moveTo>
                    <a:cubicBezTo>
                      <a:pt x="602" y="2222"/>
                      <a:pt x="0" y="2119"/>
                      <a:pt x="0" y="1991"/>
                    </a:cubicBezTo>
                    <a:cubicBezTo>
                      <a:pt x="0" y="2731"/>
                      <a:pt x="0" y="2731"/>
                      <a:pt x="0" y="2731"/>
                    </a:cubicBezTo>
                    <a:cubicBezTo>
                      <a:pt x="0" y="2859"/>
                      <a:pt x="602" y="2963"/>
                      <a:pt x="1343" y="2963"/>
                    </a:cubicBezTo>
                    <a:cubicBezTo>
                      <a:pt x="2084" y="2963"/>
                      <a:pt x="2685" y="2859"/>
                      <a:pt x="2685" y="2731"/>
                    </a:cubicBezTo>
                    <a:cubicBezTo>
                      <a:pt x="2685" y="1991"/>
                      <a:pt x="2685" y="1991"/>
                      <a:pt x="2685" y="1991"/>
                    </a:cubicBezTo>
                    <a:cubicBezTo>
                      <a:pt x="2685" y="2119"/>
                      <a:pt x="2084" y="2222"/>
                      <a:pt x="1343" y="2222"/>
                    </a:cubicBezTo>
                    <a:close/>
                    <a:moveTo>
                      <a:pt x="2500" y="2569"/>
                    </a:moveTo>
                    <a:cubicBezTo>
                      <a:pt x="2268" y="2639"/>
                      <a:pt x="1841" y="2685"/>
                      <a:pt x="1343" y="2685"/>
                    </a:cubicBezTo>
                    <a:cubicBezTo>
                      <a:pt x="1343" y="2500"/>
                      <a:pt x="1343" y="2500"/>
                      <a:pt x="1343" y="2500"/>
                    </a:cubicBezTo>
                    <a:cubicBezTo>
                      <a:pt x="1841" y="2500"/>
                      <a:pt x="2268" y="2453"/>
                      <a:pt x="2500" y="2384"/>
                    </a:cubicBezTo>
                    <a:lnTo>
                      <a:pt x="2500" y="2569"/>
                    </a:lnTo>
                    <a:close/>
                    <a:moveTo>
                      <a:pt x="1343" y="0"/>
                    </a:moveTo>
                    <a:cubicBezTo>
                      <a:pt x="602" y="0"/>
                      <a:pt x="0" y="104"/>
                      <a:pt x="0" y="231"/>
                    </a:cubicBezTo>
                    <a:cubicBezTo>
                      <a:pt x="0" y="972"/>
                      <a:pt x="0" y="972"/>
                      <a:pt x="0" y="972"/>
                    </a:cubicBezTo>
                    <a:cubicBezTo>
                      <a:pt x="0" y="1100"/>
                      <a:pt x="602" y="1204"/>
                      <a:pt x="1343" y="1204"/>
                    </a:cubicBezTo>
                    <a:cubicBezTo>
                      <a:pt x="2084" y="1204"/>
                      <a:pt x="2685" y="1100"/>
                      <a:pt x="2685" y="972"/>
                    </a:cubicBezTo>
                    <a:cubicBezTo>
                      <a:pt x="2685" y="231"/>
                      <a:pt x="2685" y="231"/>
                      <a:pt x="2685" y="231"/>
                    </a:cubicBezTo>
                    <a:cubicBezTo>
                      <a:pt x="2685" y="104"/>
                      <a:pt x="2084" y="0"/>
                      <a:pt x="1343" y="0"/>
                    </a:cubicBezTo>
                    <a:close/>
                    <a:moveTo>
                      <a:pt x="2500" y="811"/>
                    </a:moveTo>
                    <a:cubicBezTo>
                      <a:pt x="2268" y="880"/>
                      <a:pt x="1841" y="926"/>
                      <a:pt x="1343" y="926"/>
                    </a:cubicBezTo>
                    <a:cubicBezTo>
                      <a:pt x="1343" y="741"/>
                      <a:pt x="1343" y="741"/>
                      <a:pt x="1343" y="741"/>
                    </a:cubicBezTo>
                    <a:cubicBezTo>
                      <a:pt x="1841" y="741"/>
                      <a:pt x="2268" y="695"/>
                      <a:pt x="2500" y="625"/>
                    </a:cubicBezTo>
                    <a:lnTo>
                      <a:pt x="2500" y="811"/>
                    </a:lnTo>
                    <a:close/>
                    <a:moveTo>
                      <a:pt x="2534" y="336"/>
                    </a:moveTo>
                    <a:cubicBezTo>
                      <a:pt x="2303" y="417"/>
                      <a:pt x="1864" y="463"/>
                      <a:pt x="1343" y="463"/>
                    </a:cubicBezTo>
                    <a:cubicBezTo>
                      <a:pt x="822" y="463"/>
                      <a:pt x="382" y="417"/>
                      <a:pt x="150" y="336"/>
                    </a:cubicBezTo>
                    <a:cubicBezTo>
                      <a:pt x="139" y="336"/>
                      <a:pt x="139" y="313"/>
                      <a:pt x="150" y="313"/>
                    </a:cubicBezTo>
                    <a:cubicBezTo>
                      <a:pt x="382" y="231"/>
                      <a:pt x="822" y="185"/>
                      <a:pt x="1343" y="185"/>
                    </a:cubicBezTo>
                    <a:cubicBezTo>
                      <a:pt x="1864" y="185"/>
                      <a:pt x="2303" y="231"/>
                      <a:pt x="2534" y="313"/>
                    </a:cubicBezTo>
                    <a:cubicBezTo>
                      <a:pt x="2546" y="313"/>
                      <a:pt x="2546" y="336"/>
                      <a:pt x="2534" y="336"/>
                    </a:cubicBezTo>
                    <a:close/>
                    <a:moveTo>
                      <a:pt x="1343" y="1389"/>
                    </a:moveTo>
                    <a:cubicBezTo>
                      <a:pt x="602" y="1389"/>
                      <a:pt x="0" y="1285"/>
                      <a:pt x="0" y="1158"/>
                    </a:cubicBezTo>
                    <a:cubicBezTo>
                      <a:pt x="0" y="1806"/>
                      <a:pt x="0" y="1806"/>
                      <a:pt x="0" y="1806"/>
                    </a:cubicBezTo>
                    <a:cubicBezTo>
                      <a:pt x="0" y="1933"/>
                      <a:pt x="602" y="2038"/>
                      <a:pt x="1343" y="2038"/>
                    </a:cubicBezTo>
                    <a:cubicBezTo>
                      <a:pt x="2084" y="2038"/>
                      <a:pt x="2685" y="1933"/>
                      <a:pt x="2685" y="1806"/>
                    </a:cubicBezTo>
                    <a:cubicBezTo>
                      <a:pt x="2685" y="1158"/>
                      <a:pt x="2685" y="1158"/>
                      <a:pt x="2685" y="1158"/>
                    </a:cubicBezTo>
                    <a:cubicBezTo>
                      <a:pt x="2685" y="1285"/>
                      <a:pt x="2084" y="1389"/>
                      <a:pt x="1343" y="1389"/>
                    </a:cubicBezTo>
                    <a:close/>
                    <a:moveTo>
                      <a:pt x="2500" y="1690"/>
                    </a:moveTo>
                    <a:cubicBezTo>
                      <a:pt x="2268" y="1760"/>
                      <a:pt x="1841" y="1806"/>
                      <a:pt x="1343" y="1806"/>
                    </a:cubicBezTo>
                    <a:cubicBezTo>
                      <a:pt x="1343" y="1621"/>
                      <a:pt x="1343" y="1621"/>
                      <a:pt x="1343" y="1621"/>
                    </a:cubicBezTo>
                    <a:cubicBezTo>
                      <a:pt x="1841" y="1621"/>
                      <a:pt x="2268" y="1574"/>
                      <a:pt x="2500" y="1505"/>
                    </a:cubicBezTo>
                    <a:lnTo>
                      <a:pt x="2500" y="1690"/>
                    </a:lnTo>
                    <a:close/>
                  </a:path>
                </a:pathLst>
              </a:custGeom>
              <a:solidFill>
                <a:schemeClr val="bg1">
                  <a:lumMod val="75000"/>
                </a:schemeClr>
              </a:solidFill>
              <a:ln>
                <a:noFill/>
              </a:ln>
              <a:effectLst/>
              <a:extLst>
                <a:ext uri="{91240B29-F687-4f45-9708-019B960494DF}">
                  <a14:hiddenLine xmlns:p14="http://schemas.microsoft.com/office/powerpoint/2010/main" xmlns:p15="http://schemas.microsoft.com/office/powerpoint/2012/main" xmlns:a14="http://schemas.microsoft.com/office/drawing/2010/main" xmlns="" w="9525" cap="flat">
                    <a:solidFill>
                      <a:srgbClr val="808080"/>
                    </a:solidFill>
                    <a:bevel/>
                    <a:headEnd/>
                    <a:tailEnd/>
                  </a14:hiddenLine>
                </a:ext>
                <a:ext uri="{AF507438-7753-43e0-B8FC-AC1667EBCBE1}">
                  <a14:hiddenEffects xmlns:p14="http://schemas.microsoft.com/office/powerpoint/2010/main" xmlns:p15="http://schemas.microsoft.com/office/powerpoint/2012/main"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58595B"/>
                  </a:solidFill>
                  <a:effectLst/>
                  <a:uLnTx/>
                  <a:uFillTx/>
                  <a:cs typeface="Arial"/>
                </a:endParaRPr>
              </a:p>
            </p:txBody>
          </p:sp>
          <p:sp>
            <p:nvSpPr>
              <p:cNvPr id="14" name="Freeform 11">
                <a:extLst>
                  <a:ext uri="{FF2B5EF4-FFF2-40B4-BE49-F238E27FC236}">
                    <a16:creationId xmlns:a16="http://schemas.microsoft.com/office/drawing/2014/main" id="{89EC279D-EAC2-43B9-9F31-8A287DB99E73}"/>
                  </a:ext>
                </a:extLst>
              </p:cNvPr>
              <p:cNvSpPr>
                <a:spLocks noChangeAspect="1" noChangeArrowheads="1"/>
              </p:cNvSpPr>
              <p:nvPr>
                <p:custDataLst>
                  <p:tags r:id="rId49"/>
                </p:custDataLst>
              </p:nvPr>
            </p:nvSpPr>
            <p:spPr bwMode="auto">
              <a:xfrm>
                <a:off x="6437837" y="5458922"/>
                <a:ext cx="268047" cy="295774"/>
              </a:xfrm>
              <a:custGeom>
                <a:avLst/>
                <a:gdLst>
                  <a:gd name="T0" fmla="*/ 1343 w 2686"/>
                  <a:gd name="T1" fmla="*/ 2222 h 2964"/>
                  <a:gd name="T2" fmla="*/ 0 w 2686"/>
                  <a:gd name="T3" fmla="*/ 1991 h 2964"/>
                  <a:gd name="T4" fmla="*/ 0 w 2686"/>
                  <a:gd name="T5" fmla="*/ 2731 h 2964"/>
                  <a:gd name="T6" fmla="*/ 1343 w 2686"/>
                  <a:gd name="T7" fmla="*/ 2963 h 2964"/>
                  <a:gd name="T8" fmla="*/ 2685 w 2686"/>
                  <a:gd name="T9" fmla="*/ 2731 h 2964"/>
                  <a:gd name="T10" fmla="*/ 2685 w 2686"/>
                  <a:gd name="T11" fmla="*/ 1991 h 2964"/>
                  <a:gd name="T12" fmla="*/ 1343 w 2686"/>
                  <a:gd name="T13" fmla="*/ 2222 h 2964"/>
                  <a:gd name="T14" fmla="*/ 2500 w 2686"/>
                  <a:gd name="T15" fmla="*/ 2569 h 2964"/>
                  <a:gd name="T16" fmla="*/ 1343 w 2686"/>
                  <a:gd name="T17" fmla="*/ 2685 h 2964"/>
                  <a:gd name="T18" fmla="*/ 1343 w 2686"/>
                  <a:gd name="T19" fmla="*/ 2500 h 2964"/>
                  <a:gd name="T20" fmla="*/ 2500 w 2686"/>
                  <a:gd name="T21" fmla="*/ 2384 h 2964"/>
                  <a:gd name="T22" fmla="*/ 2500 w 2686"/>
                  <a:gd name="T23" fmla="*/ 2569 h 2964"/>
                  <a:gd name="T24" fmla="*/ 1343 w 2686"/>
                  <a:gd name="T25" fmla="*/ 0 h 2964"/>
                  <a:gd name="T26" fmla="*/ 0 w 2686"/>
                  <a:gd name="T27" fmla="*/ 231 h 2964"/>
                  <a:gd name="T28" fmla="*/ 0 w 2686"/>
                  <a:gd name="T29" fmla="*/ 972 h 2964"/>
                  <a:gd name="T30" fmla="*/ 1343 w 2686"/>
                  <a:gd name="T31" fmla="*/ 1204 h 2964"/>
                  <a:gd name="T32" fmla="*/ 2685 w 2686"/>
                  <a:gd name="T33" fmla="*/ 972 h 2964"/>
                  <a:gd name="T34" fmla="*/ 2685 w 2686"/>
                  <a:gd name="T35" fmla="*/ 231 h 2964"/>
                  <a:gd name="T36" fmla="*/ 1343 w 2686"/>
                  <a:gd name="T37" fmla="*/ 0 h 2964"/>
                  <a:gd name="T38" fmla="*/ 2500 w 2686"/>
                  <a:gd name="T39" fmla="*/ 811 h 2964"/>
                  <a:gd name="T40" fmla="*/ 1343 w 2686"/>
                  <a:gd name="T41" fmla="*/ 926 h 2964"/>
                  <a:gd name="T42" fmla="*/ 1343 w 2686"/>
                  <a:gd name="T43" fmla="*/ 741 h 2964"/>
                  <a:gd name="T44" fmla="*/ 2500 w 2686"/>
                  <a:gd name="T45" fmla="*/ 625 h 2964"/>
                  <a:gd name="T46" fmla="*/ 2500 w 2686"/>
                  <a:gd name="T47" fmla="*/ 811 h 2964"/>
                  <a:gd name="T48" fmla="*/ 2534 w 2686"/>
                  <a:gd name="T49" fmla="*/ 336 h 2964"/>
                  <a:gd name="T50" fmla="*/ 1343 w 2686"/>
                  <a:gd name="T51" fmla="*/ 463 h 2964"/>
                  <a:gd name="T52" fmla="*/ 150 w 2686"/>
                  <a:gd name="T53" fmla="*/ 336 h 2964"/>
                  <a:gd name="T54" fmla="*/ 150 w 2686"/>
                  <a:gd name="T55" fmla="*/ 313 h 2964"/>
                  <a:gd name="T56" fmla="*/ 1343 w 2686"/>
                  <a:gd name="T57" fmla="*/ 185 h 2964"/>
                  <a:gd name="T58" fmla="*/ 2534 w 2686"/>
                  <a:gd name="T59" fmla="*/ 313 h 2964"/>
                  <a:gd name="T60" fmla="*/ 2534 w 2686"/>
                  <a:gd name="T61" fmla="*/ 336 h 2964"/>
                  <a:gd name="T62" fmla="*/ 1343 w 2686"/>
                  <a:gd name="T63" fmla="*/ 1389 h 2964"/>
                  <a:gd name="T64" fmla="*/ 0 w 2686"/>
                  <a:gd name="T65" fmla="*/ 1158 h 2964"/>
                  <a:gd name="T66" fmla="*/ 0 w 2686"/>
                  <a:gd name="T67" fmla="*/ 1806 h 2964"/>
                  <a:gd name="T68" fmla="*/ 1343 w 2686"/>
                  <a:gd name="T69" fmla="*/ 2038 h 2964"/>
                  <a:gd name="T70" fmla="*/ 2685 w 2686"/>
                  <a:gd name="T71" fmla="*/ 1806 h 2964"/>
                  <a:gd name="T72" fmla="*/ 2685 w 2686"/>
                  <a:gd name="T73" fmla="*/ 1158 h 2964"/>
                  <a:gd name="T74" fmla="*/ 1343 w 2686"/>
                  <a:gd name="T75" fmla="*/ 1389 h 2964"/>
                  <a:gd name="T76" fmla="*/ 2500 w 2686"/>
                  <a:gd name="T77" fmla="*/ 1690 h 2964"/>
                  <a:gd name="T78" fmla="*/ 1343 w 2686"/>
                  <a:gd name="T79" fmla="*/ 1806 h 2964"/>
                  <a:gd name="T80" fmla="*/ 1343 w 2686"/>
                  <a:gd name="T81" fmla="*/ 1621 h 2964"/>
                  <a:gd name="T82" fmla="*/ 2500 w 2686"/>
                  <a:gd name="T83" fmla="*/ 1505 h 2964"/>
                  <a:gd name="T84" fmla="*/ 2500 w 2686"/>
                  <a:gd name="T85" fmla="*/ 1690 h 2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86" h="2964">
                    <a:moveTo>
                      <a:pt x="1343" y="2222"/>
                    </a:moveTo>
                    <a:cubicBezTo>
                      <a:pt x="602" y="2222"/>
                      <a:pt x="0" y="2119"/>
                      <a:pt x="0" y="1991"/>
                    </a:cubicBezTo>
                    <a:cubicBezTo>
                      <a:pt x="0" y="2731"/>
                      <a:pt x="0" y="2731"/>
                      <a:pt x="0" y="2731"/>
                    </a:cubicBezTo>
                    <a:cubicBezTo>
                      <a:pt x="0" y="2859"/>
                      <a:pt x="602" y="2963"/>
                      <a:pt x="1343" y="2963"/>
                    </a:cubicBezTo>
                    <a:cubicBezTo>
                      <a:pt x="2084" y="2963"/>
                      <a:pt x="2685" y="2859"/>
                      <a:pt x="2685" y="2731"/>
                    </a:cubicBezTo>
                    <a:cubicBezTo>
                      <a:pt x="2685" y="1991"/>
                      <a:pt x="2685" y="1991"/>
                      <a:pt x="2685" y="1991"/>
                    </a:cubicBezTo>
                    <a:cubicBezTo>
                      <a:pt x="2685" y="2119"/>
                      <a:pt x="2084" y="2222"/>
                      <a:pt x="1343" y="2222"/>
                    </a:cubicBezTo>
                    <a:close/>
                    <a:moveTo>
                      <a:pt x="2500" y="2569"/>
                    </a:moveTo>
                    <a:cubicBezTo>
                      <a:pt x="2268" y="2639"/>
                      <a:pt x="1841" y="2685"/>
                      <a:pt x="1343" y="2685"/>
                    </a:cubicBezTo>
                    <a:cubicBezTo>
                      <a:pt x="1343" y="2500"/>
                      <a:pt x="1343" y="2500"/>
                      <a:pt x="1343" y="2500"/>
                    </a:cubicBezTo>
                    <a:cubicBezTo>
                      <a:pt x="1841" y="2500"/>
                      <a:pt x="2268" y="2453"/>
                      <a:pt x="2500" y="2384"/>
                    </a:cubicBezTo>
                    <a:lnTo>
                      <a:pt x="2500" y="2569"/>
                    </a:lnTo>
                    <a:close/>
                    <a:moveTo>
                      <a:pt x="1343" y="0"/>
                    </a:moveTo>
                    <a:cubicBezTo>
                      <a:pt x="602" y="0"/>
                      <a:pt x="0" y="104"/>
                      <a:pt x="0" y="231"/>
                    </a:cubicBezTo>
                    <a:cubicBezTo>
                      <a:pt x="0" y="972"/>
                      <a:pt x="0" y="972"/>
                      <a:pt x="0" y="972"/>
                    </a:cubicBezTo>
                    <a:cubicBezTo>
                      <a:pt x="0" y="1100"/>
                      <a:pt x="602" y="1204"/>
                      <a:pt x="1343" y="1204"/>
                    </a:cubicBezTo>
                    <a:cubicBezTo>
                      <a:pt x="2084" y="1204"/>
                      <a:pt x="2685" y="1100"/>
                      <a:pt x="2685" y="972"/>
                    </a:cubicBezTo>
                    <a:cubicBezTo>
                      <a:pt x="2685" y="231"/>
                      <a:pt x="2685" y="231"/>
                      <a:pt x="2685" y="231"/>
                    </a:cubicBezTo>
                    <a:cubicBezTo>
                      <a:pt x="2685" y="104"/>
                      <a:pt x="2084" y="0"/>
                      <a:pt x="1343" y="0"/>
                    </a:cubicBezTo>
                    <a:close/>
                    <a:moveTo>
                      <a:pt x="2500" y="811"/>
                    </a:moveTo>
                    <a:cubicBezTo>
                      <a:pt x="2268" y="880"/>
                      <a:pt x="1841" y="926"/>
                      <a:pt x="1343" y="926"/>
                    </a:cubicBezTo>
                    <a:cubicBezTo>
                      <a:pt x="1343" y="741"/>
                      <a:pt x="1343" y="741"/>
                      <a:pt x="1343" y="741"/>
                    </a:cubicBezTo>
                    <a:cubicBezTo>
                      <a:pt x="1841" y="741"/>
                      <a:pt x="2268" y="695"/>
                      <a:pt x="2500" y="625"/>
                    </a:cubicBezTo>
                    <a:lnTo>
                      <a:pt x="2500" y="811"/>
                    </a:lnTo>
                    <a:close/>
                    <a:moveTo>
                      <a:pt x="2534" y="336"/>
                    </a:moveTo>
                    <a:cubicBezTo>
                      <a:pt x="2303" y="417"/>
                      <a:pt x="1864" y="463"/>
                      <a:pt x="1343" y="463"/>
                    </a:cubicBezTo>
                    <a:cubicBezTo>
                      <a:pt x="822" y="463"/>
                      <a:pt x="382" y="417"/>
                      <a:pt x="150" y="336"/>
                    </a:cubicBezTo>
                    <a:cubicBezTo>
                      <a:pt x="139" y="336"/>
                      <a:pt x="139" y="313"/>
                      <a:pt x="150" y="313"/>
                    </a:cubicBezTo>
                    <a:cubicBezTo>
                      <a:pt x="382" y="231"/>
                      <a:pt x="822" y="185"/>
                      <a:pt x="1343" y="185"/>
                    </a:cubicBezTo>
                    <a:cubicBezTo>
                      <a:pt x="1864" y="185"/>
                      <a:pt x="2303" y="231"/>
                      <a:pt x="2534" y="313"/>
                    </a:cubicBezTo>
                    <a:cubicBezTo>
                      <a:pt x="2546" y="313"/>
                      <a:pt x="2546" y="336"/>
                      <a:pt x="2534" y="336"/>
                    </a:cubicBezTo>
                    <a:close/>
                    <a:moveTo>
                      <a:pt x="1343" y="1389"/>
                    </a:moveTo>
                    <a:cubicBezTo>
                      <a:pt x="602" y="1389"/>
                      <a:pt x="0" y="1285"/>
                      <a:pt x="0" y="1158"/>
                    </a:cubicBezTo>
                    <a:cubicBezTo>
                      <a:pt x="0" y="1806"/>
                      <a:pt x="0" y="1806"/>
                      <a:pt x="0" y="1806"/>
                    </a:cubicBezTo>
                    <a:cubicBezTo>
                      <a:pt x="0" y="1933"/>
                      <a:pt x="602" y="2038"/>
                      <a:pt x="1343" y="2038"/>
                    </a:cubicBezTo>
                    <a:cubicBezTo>
                      <a:pt x="2084" y="2038"/>
                      <a:pt x="2685" y="1933"/>
                      <a:pt x="2685" y="1806"/>
                    </a:cubicBezTo>
                    <a:cubicBezTo>
                      <a:pt x="2685" y="1158"/>
                      <a:pt x="2685" y="1158"/>
                      <a:pt x="2685" y="1158"/>
                    </a:cubicBezTo>
                    <a:cubicBezTo>
                      <a:pt x="2685" y="1285"/>
                      <a:pt x="2084" y="1389"/>
                      <a:pt x="1343" y="1389"/>
                    </a:cubicBezTo>
                    <a:close/>
                    <a:moveTo>
                      <a:pt x="2500" y="1690"/>
                    </a:moveTo>
                    <a:cubicBezTo>
                      <a:pt x="2268" y="1760"/>
                      <a:pt x="1841" y="1806"/>
                      <a:pt x="1343" y="1806"/>
                    </a:cubicBezTo>
                    <a:cubicBezTo>
                      <a:pt x="1343" y="1621"/>
                      <a:pt x="1343" y="1621"/>
                      <a:pt x="1343" y="1621"/>
                    </a:cubicBezTo>
                    <a:cubicBezTo>
                      <a:pt x="1841" y="1621"/>
                      <a:pt x="2268" y="1574"/>
                      <a:pt x="2500" y="1505"/>
                    </a:cubicBezTo>
                    <a:lnTo>
                      <a:pt x="2500" y="1690"/>
                    </a:lnTo>
                    <a:close/>
                  </a:path>
                </a:pathLst>
              </a:custGeom>
              <a:solidFill>
                <a:schemeClr val="bg1">
                  <a:lumMod val="75000"/>
                </a:schemeClr>
              </a:solidFill>
              <a:ln>
                <a:noFill/>
              </a:ln>
              <a:effectLst/>
              <a:extLst>
                <a:ext uri="{91240B29-F687-4f45-9708-019B960494DF}">
                  <a14:hiddenLine xmlns:p14="http://schemas.microsoft.com/office/powerpoint/2010/main" xmlns:p15="http://schemas.microsoft.com/office/powerpoint/2012/main" xmlns:a14="http://schemas.microsoft.com/office/drawing/2010/main" xmlns="" w="9525" cap="flat">
                    <a:solidFill>
                      <a:srgbClr val="808080"/>
                    </a:solidFill>
                    <a:bevel/>
                    <a:headEnd/>
                    <a:tailEnd/>
                  </a14:hiddenLine>
                </a:ext>
                <a:ext uri="{AF507438-7753-43e0-B8FC-AC1667EBCBE1}">
                  <a14:hiddenEffects xmlns:p14="http://schemas.microsoft.com/office/powerpoint/2010/main" xmlns:p15="http://schemas.microsoft.com/office/powerpoint/2012/main"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58595B"/>
                  </a:solidFill>
                  <a:effectLst/>
                  <a:uLnTx/>
                  <a:uFillTx/>
                  <a:cs typeface="Arial"/>
                </a:endParaRPr>
              </a:p>
            </p:txBody>
          </p:sp>
        </p:grpSp>
      </p:grpSp>
      <p:grpSp>
        <p:nvGrpSpPr>
          <p:cNvPr id="15" name="Group 10">
            <a:extLst>
              <a:ext uri="{FF2B5EF4-FFF2-40B4-BE49-F238E27FC236}">
                <a16:creationId xmlns:a16="http://schemas.microsoft.com/office/drawing/2014/main" id="{DE07668C-999E-4535-A320-DCFC4BBC4ADA}"/>
              </a:ext>
            </a:extLst>
          </p:cNvPr>
          <p:cNvGrpSpPr/>
          <p:nvPr/>
        </p:nvGrpSpPr>
        <p:grpSpPr>
          <a:xfrm>
            <a:off x="1032424" y="2655616"/>
            <a:ext cx="3886759" cy="3151926"/>
            <a:chOff x="1032424" y="2405360"/>
            <a:chExt cx="3886759" cy="3151926"/>
          </a:xfrm>
        </p:grpSpPr>
        <p:sp>
          <p:nvSpPr>
            <p:cNvPr id="16" name="Rectangle: Rounded Corners 5">
              <a:extLst>
                <a:ext uri="{FF2B5EF4-FFF2-40B4-BE49-F238E27FC236}">
                  <a16:creationId xmlns:a16="http://schemas.microsoft.com/office/drawing/2014/main" id="{D0EFAA37-1FD6-40E0-B55F-78898757E7A4}"/>
                </a:ext>
              </a:extLst>
            </p:cNvPr>
            <p:cNvSpPr/>
            <p:nvPr>
              <p:custDataLst>
                <p:tags r:id="rId28"/>
              </p:custDataLst>
            </p:nvPr>
          </p:nvSpPr>
          <p:spPr>
            <a:xfrm>
              <a:off x="1183206" y="2405360"/>
              <a:ext cx="1645920" cy="548640"/>
            </a:xfrm>
            <a:prstGeom prst="roundRect">
              <a:avLst>
                <a:gd name="adj" fmla="val 5165"/>
              </a:avLst>
            </a:prstGeom>
            <a:solidFill>
              <a:schemeClr val="bg1">
                <a:lumMod val="95000"/>
              </a:schemeClr>
            </a:solidFill>
            <a:ln w="19050">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2400"/>
                </a:spcBef>
                <a:spcAft>
                  <a:spcPct val="0"/>
                </a:spcAft>
                <a:buClrTx/>
                <a:buSzTx/>
                <a:buFontTx/>
                <a:buNone/>
                <a:defRPr/>
              </a:pPr>
              <a:r>
                <a:rPr kumimoji="0" lang="ko-KR" altLang="en-US" sz="1400" b="0" i="0" u="none" strike="noStrike" kern="1200" cap="none" spc="0" normalizeH="0" baseline="0" noProof="0" dirty="0">
                  <a:ln>
                    <a:noFill/>
                  </a:ln>
                  <a:solidFill>
                    <a:schemeClr val="tx1"/>
                  </a:solidFill>
                  <a:effectLst/>
                  <a:uLnTx/>
                  <a:uFillTx/>
                  <a:cs typeface="Arial"/>
                </a:rPr>
                <a:t>개인 보유 또는 외부 데이터 셋</a:t>
              </a:r>
              <a:endParaRPr kumimoji="0" lang="en-US" sz="1400" b="0" i="0" u="none" strike="noStrike" kern="1200" cap="none" spc="0" normalizeH="0" baseline="0" noProof="0" dirty="0">
                <a:ln>
                  <a:noFill/>
                </a:ln>
                <a:solidFill>
                  <a:schemeClr val="tx1"/>
                </a:solidFill>
                <a:effectLst/>
                <a:uLnTx/>
                <a:uFillTx/>
                <a:cs typeface="Arial"/>
              </a:endParaRPr>
            </a:p>
          </p:txBody>
        </p:sp>
        <p:sp>
          <p:nvSpPr>
            <p:cNvPr id="17" name="Rectangle: Rounded Corners 6">
              <a:extLst>
                <a:ext uri="{FF2B5EF4-FFF2-40B4-BE49-F238E27FC236}">
                  <a16:creationId xmlns:a16="http://schemas.microsoft.com/office/drawing/2014/main" id="{02AB2523-743F-4D75-965E-060A61A5A036}"/>
                </a:ext>
              </a:extLst>
            </p:cNvPr>
            <p:cNvSpPr/>
            <p:nvPr>
              <p:custDataLst>
                <p:tags r:id="rId29"/>
              </p:custDataLst>
            </p:nvPr>
          </p:nvSpPr>
          <p:spPr>
            <a:xfrm>
              <a:off x="1183206" y="4932586"/>
              <a:ext cx="1645920" cy="548640"/>
            </a:xfrm>
            <a:prstGeom prst="roundRect">
              <a:avLst>
                <a:gd name="adj" fmla="val 5165"/>
              </a:avLst>
            </a:prstGeom>
            <a:solidFill>
              <a:schemeClr val="bg1">
                <a:lumMod val="95000"/>
              </a:schemeClr>
            </a:solidFill>
            <a:ln w="19050">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9144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2400"/>
                </a:spcBef>
                <a:spcAft>
                  <a:spcPct val="0"/>
                </a:spcAft>
                <a:buClrTx/>
                <a:buSzTx/>
                <a:buFontTx/>
                <a:buNone/>
                <a:defRPr/>
              </a:pPr>
              <a:r>
                <a:rPr kumimoji="0" lang="ko-KR" altLang="en-US" sz="1400" b="0" i="0" u="none" strike="noStrike" kern="1200" cap="none" spc="0" normalizeH="0" baseline="0" noProof="0" dirty="0">
                  <a:ln>
                    <a:noFill/>
                  </a:ln>
                  <a:solidFill>
                    <a:schemeClr val="tx1"/>
                  </a:solidFill>
                  <a:effectLst/>
                  <a:uLnTx/>
                  <a:uFillTx/>
                  <a:cs typeface="Arial"/>
                </a:rPr>
                <a:t>엔터프라이즈 어플리케이션</a:t>
              </a:r>
              <a:endParaRPr kumimoji="0" lang="en-US" sz="1400" b="0" i="0" u="none" strike="noStrike" kern="1200" cap="none" spc="0" normalizeH="0" baseline="0" noProof="0" dirty="0">
                <a:ln>
                  <a:noFill/>
                </a:ln>
                <a:solidFill>
                  <a:schemeClr val="tx1"/>
                </a:solidFill>
                <a:effectLst/>
                <a:uLnTx/>
                <a:uFillTx/>
                <a:cs typeface="Arial"/>
              </a:endParaRPr>
            </a:p>
          </p:txBody>
        </p:sp>
        <p:sp>
          <p:nvSpPr>
            <p:cNvPr id="18" name="Freeform 6">
              <a:extLst>
                <a:ext uri="{FF2B5EF4-FFF2-40B4-BE49-F238E27FC236}">
                  <a16:creationId xmlns:a16="http://schemas.microsoft.com/office/drawing/2014/main" id="{FEAF1AE2-1FE1-4D8A-865C-F541835461E7}"/>
                </a:ext>
              </a:extLst>
            </p:cNvPr>
            <p:cNvSpPr>
              <a:spLocks noChangeAspect="1" noChangeArrowheads="1"/>
            </p:cNvSpPr>
            <p:nvPr>
              <p:custDataLst>
                <p:tags r:id="rId30"/>
              </p:custDataLst>
            </p:nvPr>
          </p:nvSpPr>
          <p:spPr bwMode="auto">
            <a:xfrm>
              <a:off x="3582006" y="3531082"/>
              <a:ext cx="1053389" cy="822960"/>
            </a:xfrm>
            <a:custGeom>
              <a:avLst/>
              <a:gdLst>
                <a:gd name="T0" fmla="*/ 289 w 2964"/>
                <a:gd name="T1" fmla="*/ 1297 h 2316"/>
                <a:gd name="T2" fmla="*/ 428 w 2964"/>
                <a:gd name="T3" fmla="*/ 1505 h 2316"/>
                <a:gd name="T4" fmla="*/ 0 w 2964"/>
                <a:gd name="T5" fmla="*/ 1552 h 2316"/>
                <a:gd name="T6" fmla="*/ 46 w 2964"/>
                <a:gd name="T7" fmla="*/ 1644 h 2316"/>
                <a:gd name="T8" fmla="*/ 289 w 2964"/>
                <a:gd name="T9" fmla="*/ 1783 h 2316"/>
                <a:gd name="T10" fmla="*/ 313 w 2964"/>
                <a:gd name="T11" fmla="*/ 1887 h 2316"/>
                <a:gd name="T12" fmla="*/ 695 w 2964"/>
                <a:gd name="T13" fmla="*/ 1575 h 2316"/>
                <a:gd name="T14" fmla="*/ 313 w 2964"/>
                <a:gd name="T15" fmla="*/ 1262 h 2316"/>
                <a:gd name="T16" fmla="*/ 1794 w 2964"/>
                <a:gd name="T17" fmla="*/ 382 h 2316"/>
                <a:gd name="T18" fmla="*/ 1760 w 2964"/>
                <a:gd name="T19" fmla="*/ 289 h 2316"/>
                <a:gd name="T20" fmla="*/ 1551 w 2964"/>
                <a:gd name="T21" fmla="*/ 428 h 2316"/>
                <a:gd name="T22" fmla="*/ 1505 w 2964"/>
                <a:gd name="T23" fmla="*/ 0 h 2316"/>
                <a:gd name="T24" fmla="*/ 1413 w 2964"/>
                <a:gd name="T25" fmla="*/ 46 h 2316"/>
                <a:gd name="T26" fmla="*/ 1274 w 2964"/>
                <a:gd name="T27" fmla="*/ 289 h 2316"/>
                <a:gd name="T28" fmla="*/ 1169 w 2964"/>
                <a:gd name="T29" fmla="*/ 313 h 2316"/>
                <a:gd name="T30" fmla="*/ 1482 w 2964"/>
                <a:gd name="T31" fmla="*/ 695 h 2316"/>
                <a:gd name="T32" fmla="*/ 2534 w 2964"/>
                <a:gd name="T33" fmla="*/ 1505 h 2316"/>
                <a:gd name="T34" fmla="*/ 2673 w 2964"/>
                <a:gd name="T35" fmla="*/ 1297 h 2316"/>
                <a:gd name="T36" fmla="*/ 2581 w 2964"/>
                <a:gd name="T37" fmla="*/ 1262 h 2316"/>
                <a:gd name="T38" fmla="*/ 2581 w 2964"/>
                <a:gd name="T39" fmla="*/ 1887 h 2316"/>
                <a:gd name="T40" fmla="*/ 2673 w 2964"/>
                <a:gd name="T41" fmla="*/ 1852 h 2316"/>
                <a:gd name="T42" fmla="*/ 2534 w 2964"/>
                <a:gd name="T43" fmla="*/ 1644 h 2316"/>
                <a:gd name="T44" fmla="*/ 2963 w 2964"/>
                <a:gd name="T45" fmla="*/ 1598 h 2316"/>
                <a:gd name="T46" fmla="*/ 2916 w 2964"/>
                <a:gd name="T47" fmla="*/ 1505 h 2316"/>
                <a:gd name="T48" fmla="*/ 811 w 2964"/>
                <a:gd name="T49" fmla="*/ 1413 h 2316"/>
                <a:gd name="T50" fmla="*/ 1482 w 2964"/>
                <a:gd name="T51" fmla="*/ 1852 h 2316"/>
                <a:gd name="T52" fmla="*/ 2153 w 2964"/>
                <a:gd name="T53" fmla="*/ 1413 h 2316"/>
                <a:gd name="T54" fmla="*/ 2061 w 2964"/>
                <a:gd name="T55" fmla="*/ 1679 h 2316"/>
                <a:gd name="T56" fmla="*/ 1482 w 2964"/>
                <a:gd name="T57" fmla="*/ 1644 h 2316"/>
                <a:gd name="T58" fmla="*/ 2061 w 2964"/>
                <a:gd name="T59" fmla="*/ 1679 h 2316"/>
                <a:gd name="T60" fmla="*/ 811 w 2964"/>
                <a:gd name="T61" fmla="*/ 1829 h 2316"/>
                <a:gd name="T62" fmla="*/ 1482 w 2964"/>
                <a:gd name="T63" fmla="*/ 2315 h 2316"/>
                <a:gd name="T64" fmla="*/ 2153 w 2964"/>
                <a:gd name="T65" fmla="*/ 1829 h 2316"/>
                <a:gd name="T66" fmla="*/ 2061 w 2964"/>
                <a:gd name="T67" fmla="*/ 2119 h 2316"/>
                <a:gd name="T68" fmla="*/ 1482 w 2964"/>
                <a:gd name="T69" fmla="*/ 2084 h 2316"/>
                <a:gd name="T70" fmla="*/ 2061 w 2964"/>
                <a:gd name="T71" fmla="*/ 2119 h 2316"/>
                <a:gd name="T72" fmla="*/ 811 w 2964"/>
                <a:gd name="T73" fmla="*/ 950 h 2316"/>
                <a:gd name="T74" fmla="*/ 1482 w 2964"/>
                <a:gd name="T75" fmla="*/ 1436 h 2316"/>
                <a:gd name="T76" fmla="*/ 2153 w 2964"/>
                <a:gd name="T77" fmla="*/ 950 h 2316"/>
                <a:gd name="T78" fmla="*/ 2061 w 2964"/>
                <a:gd name="T79" fmla="*/ 1239 h 2316"/>
                <a:gd name="T80" fmla="*/ 1482 w 2964"/>
                <a:gd name="T81" fmla="*/ 1204 h 2316"/>
                <a:gd name="T82" fmla="*/ 2061 w 2964"/>
                <a:gd name="T83" fmla="*/ 1239 h 2316"/>
                <a:gd name="T84" fmla="*/ 1482 w 2964"/>
                <a:gd name="T85" fmla="*/ 1065 h 2316"/>
                <a:gd name="T86" fmla="*/ 915 w 2964"/>
                <a:gd name="T87" fmla="*/ 984 h 2316"/>
                <a:gd name="T88" fmla="*/ 2049 w 2964"/>
                <a:gd name="T89" fmla="*/ 984 h 2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64" h="2316">
                  <a:moveTo>
                    <a:pt x="313" y="1262"/>
                  </a:moveTo>
                  <a:cubicBezTo>
                    <a:pt x="289" y="1297"/>
                    <a:pt x="289" y="1297"/>
                    <a:pt x="289" y="1297"/>
                  </a:cubicBezTo>
                  <a:cubicBezTo>
                    <a:pt x="266" y="1320"/>
                    <a:pt x="266" y="1343"/>
                    <a:pt x="289" y="1366"/>
                  </a:cubicBezTo>
                  <a:cubicBezTo>
                    <a:pt x="428" y="1505"/>
                    <a:pt x="428" y="1505"/>
                    <a:pt x="428" y="1505"/>
                  </a:cubicBezTo>
                  <a:cubicBezTo>
                    <a:pt x="46" y="1505"/>
                    <a:pt x="46" y="1505"/>
                    <a:pt x="46" y="1505"/>
                  </a:cubicBezTo>
                  <a:cubicBezTo>
                    <a:pt x="23" y="1505"/>
                    <a:pt x="0" y="1528"/>
                    <a:pt x="0" y="1552"/>
                  </a:cubicBezTo>
                  <a:cubicBezTo>
                    <a:pt x="0" y="1598"/>
                    <a:pt x="0" y="1598"/>
                    <a:pt x="0" y="1598"/>
                  </a:cubicBezTo>
                  <a:cubicBezTo>
                    <a:pt x="0" y="1621"/>
                    <a:pt x="23" y="1644"/>
                    <a:pt x="46" y="1644"/>
                  </a:cubicBezTo>
                  <a:cubicBezTo>
                    <a:pt x="428" y="1644"/>
                    <a:pt x="428" y="1644"/>
                    <a:pt x="428" y="1644"/>
                  </a:cubicBezTo>
                  <a:cubicBezTo>
                    <a:pt x="289" y="1783"/>
                    <a:pt x="289" y="1783"/>
                    <a:pt x="289" y="1783"/>
                  </a:cubicBezTo>
                  <a:cubicBezTo>
                    <a:pt x="266" y="1806"/>
                    <a:pt x="266" y="1841"/>
                    <a:pt x="289" y="1852"/>
                  </a:cubicBezTo>
                  <a:cubicBezTo>
                    <a:pt x="313" y="1887"/>
                    <a:pt x="313" y="1887"/>
                    <a:pt x="313" y="1887"/>
                  </a:cubicBezTo>
                  <a:cubicBezTo>
                    <a:pt x="336" y="1910"/>
                    <a:pt x="370" y="1910"/>
                    <a:pt x="382" y="1887"/>
                  </a:cubicBezTo>
                  <a:cubicBezTo>
                    <a:pt x="695" y="1575"/>
                    <a:pt x="695" y="1575"/>
                    <a:pt x="695" y="1575"/>
                  </a:cubicBezTo>
                  <a:cubicBezTo>
                    <a:pt x="382" y="1262"/>
                    <a:pt x="382" y="1262"/>
                    <a:pt x="382" y="1262"/>
                  </a:cubicBezTo>
                  <a:cubicBezTo>
                    <a:pt x="370" y="1250"/>
                    <a:pt x="336" y="1250"/>
                    <a:pt x="313" y="1262"/>
                  </a:cubicBezTo>
                  <a:close/>
                  <a:moveTo>
                    <a:pt x="1482" y="695"/>
                  </a:moveTo>
                  <a:cubicBezTo>
                    <a:pt x="1794" y="382"/>
                    <a:pt x="1794" y="382"/>
                    <a:pt x="1794" y="382"/>
                  </a:cubicBezTo>
                  <a:cubicBezTo>
                    <a:pt x="1806" y="371"/>
                    <a:pt x="1806" y="336"/>
                    <a:pt x="1794" y="313"/>
                  </a:cubicBezTo>
                  <a:cubicBezTo>
                    <a:pt x="1760" y="289"/>
                    <a:pt x="1760" y="289"/>
                    <a:pt x="1760" y="289"/>
                  </a:cubicBezTo>
                  <a:cubicBezTo>
                    <a:pt x="1737" y="266"/>
                    <a:pt x="1713" y="266"/>
                    <a:pt x="1690" y="289"/>
                  </a:cubicBezTo>
                  <a:cubicBezTo>
                    <a:pt x="1551" y="428"/>
                    <a:pt x="1551" y="428"/>
                    <a:pt x="1551" y="428"/>
                  </a:cubicBezTo>
                  <a:cubicBezTo>
                    <a:pt x="1551" y="46"/>
                    <a:pt x="1551" y="46"/>
                    <a:pt x="1551" y="46"/>
                  </a:cubicBezTo>
                  <a:cubicBezTo>
                    <a:pt x="1551" y="23"/>
                    <a:pt x="1528" y="0"/>
                    <a:pt x="1505" y="0"/>
                  </a:cubicBezTo>
                  <a:cubicBezTo>
                    <a:pt x="1459" y="0"/>
                    <a:pt x="1459" y="0"/>
                    <a:pt x="1459" y="0"/>
                  </a:cubicBezTo>
                  <a:cubicBezTo>
                    <a:pt x="1436" y="0"/>
                    <a:pt x="1413" y="23"/>
                    <a:pt x="1413" y="46"/>
                  </a:cubicBezTo>
                  <a:cubicBezTo>
                    <a:pt x="1413" y="428"/>
                    <a:pt x="1413" y="428"/>
                    <a:pt x="1413" y="428"/>
                  </a:cubicBezTo>
                  <a:cubicBezTo>
                    <a:pt x="1274" y="289"/>
                    <a:pt x="1274" y="289"/>
                    <a:pt x="1274" y="289"/>
                  </a:cubicBezTo>
                  <a:cubicBezTo>
                    <a:pt x="1250" y="266"/>
                    <a:pt x="1227" y="266"/>
                    <a:pt x="1204" y="289"/>
                  </a:cubicBezTo>
                  <a:cubicBezTo>
                    <a:pt x="1169" y="313"/>
                    <a:pt x="1169" y="313"/>
                    <a:pt x="1169" y="313"/>
                  </a:cubicBezTo>
                  <a:cubicBezTo>
                    <a:pt x="1158" y="336"/>
                    <a:pt x="1158" y="371"/>
                    <a:pt x="1169" y="382"/>
                  </a:cubicBezTo>
                  <a:lnTo>
                    <a:pt x="1482" y="695"/>
                  </a:lnTo>
                  <a:close/>
                  <a:moveTo>
                    <a:pt x="2916" y="1505"/>
                  </a:moveTo>
                  <a:cubicBezTo>
                    <a:pt x="2534" y="1505"/>
                    <a:pt x="2534" y="1505"/>
                    <a:pt x="2534" y="1505"/>
                  </a:cubicBezTo>
                  <a:cubicBezTo>
                    <a:pt x="2673" y="1366"/>
                    <a:pt x="2673" y="1366"/>
                    <a:pt x="2673" y="1366"/>
                  </a:cubicBezTo>
                  <a:cubicBezTo>
                    <a:pt x="2696" y="1343"/>
                    <a:pt x="2696" y="1320"/>
                    <a:pt x="2673" y="1297"/>
                  </a:cubicBezTo>
                  <a:cubicBezTo>
                    <a:pt x="2650" y="1262"/>
                    <a:pt x="2650" y="1262"/>
                    <a:pt x="2650" y="1262"/>
                  </a:cubicBezTo>
                  <a:cubicBezTo>
                    <a:pt x="2627" y="1250"/>
                    <a:pt x="2592" y="1250"/>
                    <a:pt x="2581" y="1262"/>
                  </a:cubicBezTo>
                  <a:cubicBezTo>
                    <a:pt x="2268" y="1575"/>
                    <a:pt x="2268" y="1575"/>
                    <a:pt x="2268" y="1575"/>
                  </a:cubicBezTo>
                  <a:cubicBezTo>
                    <a:pt x="2581" y="1887"/>
                    <a:pt x="2581" y="1887"/>
                    <a:pt x="2581" y="1887"/>
                  </a:cubicBezTo>
                  <a:cubicBezTo>
                    <a:pt x="2592" y="1910"/>
                    <a:pt x="2627" y="1910"/>
                    <a:pt x="2650" y="1887"/>
                  </a:cubicBezTo>
                  <a:cubicBezTo>
                    <a:pt x="2673" y="1852"/>
                    <a:pt x="2673" y="1852"/>
                    <a:pt x="2673" y="1852"/>
                  </a:cubicBezTo>
                  <a:cubicBezTo>
                    <a:pt x="2696" y="1841"/>
                    <a:pt x="2696" y="1806"/>
                    <a:pt x="2673" y="1783"/>
                  </a:cubicBezTo>
                  <a:cubicBezTo>
                    <a:pt x="2534" y="1644"/>
                    <a:pt x="2534" y="1644"/>
                    <a:pt x="2534" y="1644"/>
                  </a:cubicBezTo>
                  <a:cubicBezTo>
                    <a:pt x="2916" y="1644"/>
                    <a:pt x="2916" y="1644"/>
                    <a:pt x="2916" y="1644"/>
                  </a:cubicBezTo>
                  <a:cubicBezTo>
                    <a:pt x="2940" y="1644"/>
                    <a:pt x="2963" y="1621"/>
                    <a:pt x="2963" y="1598"/>
                  </a:cubicBezTo>
                  <a:cubicBezTo>
                    <a:pt x="2963" y="1552"/>
                    <a:pt x="2963" y="1552"/>
                    <a:pt x="2963" y="1552"/>
                  </a:cubicBezTo>
                  <a:cubicBezTo>
                    <a:pt x="2963" y="1528"/>
                    <a:pt x="2940" y="1505"/>
                    <a:pt x="2916" y="1505"/>
                  </a:cubicBezTo>
                  <a:close/>
                  <a:moveTo>
                    <a:pt x="1482" y="1528"/>
                  </a:moveTo>
                  <a:cubicBezTo>
                    <a:pt x="1111" y="1528"/>
                    <a:pt x="811" y="1482"/>
                    <a:pt x="811" y="1413"/>
                  </a:cubicBezTo>
                  <a:cubicBezTo>
                    <a:pt x="811" y="1737"/>
                    <a:pt x="811" y="1737"/>
                    <a:pt x="811" y="1737"/>
                  </a:cubicBezTo>
                  <a:cubicBezTo>
                    <a:pt x="811" y="1806"/>
                    <a:pt x="1111" y="1852"/>
                    <a:pt x="1482" y="1852"/>
                  </a:cubicBezTo>
                  <a:cubicBezTo>
                    <a:pt x="1852" y="1852"/>
                    <a:pt x="2153" y="1806"/>
                    <a:pt x="2153" y="1737"/>
                  </a:cubicBezTo>
                  <a:cubicBezTo>
                    <a:pt x="2153" y="1413"/>
                    <a:pt x="2153" y="1413"/>
                    <a:pt x="2153" y="1413"/>
                  </a:cubicBezTo>
                  <a:cubicBezTo>
                    <a:pt x="2153" y="1482"/>
                    <a:pt x="1852" y="1528"/>
                    <a:pt x="1482" y="1528"/>
                  </a:cubicBezTo>
                  <a:close/>
                  <a:moveTo>
                    <a:pt x="2061" y="1679"/>
                  </a:moveTo>
                  <a:cubicBezTo>
                    <a:pt x="1945" y="1714"/>
                    <a:pt x="1725" y="1737"/>
                    <a:pt x="1482" y="1737"/>
                  </a:cubicBezTo>
                  <a:cubicBezTo>
                    <a:pt x="1482" y="1644"/>
                    <a:pt x="1482" y="1644"/>
                    <a:pt x="1482" y="1644"/>
                  </a:cubicBezTo>
                  <a:cubicBezTo>
                    <a:pt x="1725" y="1644"/>
                    <a:pt x="1945" y="1621"/>
                    <a:pt x="2061" y="1586"/>
                  </a:cubicBezTo>
                  <a:lnTo>
                    <a:pt x="2061" y="1679"/>
                  </a:lnTo>
                  <a:close/>
                  <a:moveTo>
                    <a:pt x="1482" y="1945"/>
                  </a:moveTo>
                  <a:cubicBezTo>
                    <a:pt x="1111" y="1945"/>
                    <a:pt x="811" y="1899"/>
                    <a:pt x="811" y="1829"/>
                  </a:cubicBezTo>
                  <a:cubicBezTo>
                    <a:pt x="811" y="2200"/>
                    <a:pt x="811" y="2200"/>
                    <a:pt x="811" y="2200"/>
                  </a:cubicBezTo>
                  <a:cubicBezTo>
                    <a:pt x="811" y="2268"/>
                    <a:pt x="1111" y="2315"/>
                    <a:pt x="1482" y="2315"/>
                  </a:cubicBezTo>
                  <a:cubicBezTo>
                    <a:pt x="1852" y="2315"/>
                    <a:pt x="2153" y="2268"/>
                    <a:pt x="2153" y="2200"/>
                  </a:cubicBezTo>
                  <a:cubicBezTo>
                    <a:pt x="2153" y="1829"/>
                    <a:pt x="2153" y="1829"/>
                    <a:pt x="2153" y="1829"/>
                  </a:cubicBezTo>
                  <a:cubicBezTo>
                    <a:pt x="2153" y="1899"/>
                    <a:pt x="1852" y="1945"/>
                    <a:pt x="1482" y="1945"/>
                  </a:cubicBezTo>
                  <a:close/>
                  <a:moveTo>
                    <a:pt x="2061" y="2119"/>
                  </a:moveTo>
                  <a:cubicBezTo>
                    <a:pt x="1945" y="2154"/>
                    <a:pt x="1725" y="2177"/>
                    <a:pt x="1482" y="2177"/>
                  </a:cubicBezTo>
                  <a:cubicBezTo>
                    <a:pt x="1482" y="2084"/>
                    <a:pt x="1482" y="2084"/>
                    <a:pt x="1482" y="2084"/>
                  </a:cubicBezTo>
                  <a:cubicBezTo>
                    <a:pt x="1725" y="2084"/>
                    <a:pt x="1945" y="2061"/>
                    <a:pt x="2061" y="2026"/>
                  </a:cubicBezTo>
                  <a:lnTo>
                    <a:pt x="2061" y="2119"/>
                  </a:lnTo>
                  <a:close/>
                  <a:moveTo>
                    <a:pt x="1482" y="834"/>
                  </a:moveTo>
                  <a:cubicBezTo>
                    <a:pt x="1111" y="834"/>
                    <a:pt x="811" y="880"/>
                    <a:pt x="811" y="950"/>
                  </a:cubicBezTo>
                  <a:cubicBezTo>
                    <a:pt x="811" y="1320"/>
                    <a:pt x="811" y="1320"/>
                    <a:pt x="811" y="1320"/>
                  </a:cubicBezTo>
                  <a:cubicBezTo>
                    <a:pt x="811" y="1389"/>
                    <a:pt x="1111" y="1436"/>
                    <a:pt x="1482" y="1436"/>
                  </a:cubicBezTo>
                  <a:cubicBezTo>
                    <a:pt x="1852" y="1436"/>
                    <a:pt x="2153" y="1389"/>
                    <a:pt x="2153" y="1320"/>
                  </a:cubicBezTo>
                  <a:cubicBezTo>
                    <a:pt x="2153" y="950"/>
                    <a:pt x="2153" y="950"/>
                    <a:pt x="2153" y="950"/>
                  </a:cubicBezTo>
                  <a:cubicBezTo>
                    <a:pt x="2153" y="880"/>
                    <a:pt x="1852" y="834"/>
                    <a:pt x="1482" y="834"/>
                  </a:cubicBezTo>
                  <a:close/>
                  <a:moveTo>
                    <a:pt x="2061" y="1239"/>
                  </a:moveTo>
                  <a:cubicBezTo>
                    <a:pt x="1945" y="1274"/>
                    <a:pt x="1725" y="1297"/>
                    <a:pt x="1482" y="1297"/>
                  </a:cubicBezTo>
                  <a:cubicBezTo>
                    <a:pt x="1482" y="1204"/>
                    <a:pt x="1482" y="1204"/>
                    <a:pt x="1482" y="1204"/>
                  </a:cubicBezTo>
                  <a:cubicBezTo>
                    <a:pt x="1725" y="1204"/>
                    <a:pt x="1945" y="1181"/>
                    <a:pt x="2061" y="1146"/>
                  </a:cubicBezTo>
                  <a:lnTo>
                    <a:pt x="2061" y="1239"/>
                  </a:lnTo>
                  <a:close/>
                  <a:moveTo>
                    <a:pt x="2049" y="1007"/>
                  </a:moveTo>
                  <a:cubicBezTo>
                    <a:pt x="1933" y="1042"/>
                    <a:pt x="1725" y="1065"/>
                    <a:pt x="1482" y="1065"/>
                  </a:cubicBezTo>
                  <a:cubicBezTo>
                    <a:pt x="1239" y="1065"/>
                    <a:pt x="1030" y="1042"/>
                    <a:pt x="915" y="1007"/>
                  </a:cubicBezTo>
                  <a:cubicBezTo>
                    <a:pt x="891" y="1007"/>
                    <a:pt x="891" y="984"/>
                    <a:pt x="915" y="984"/>
                  </a:cubicBezTo>
                  <a:cubicBezTo>
                    <a:pt x="1030" y="950"/>
                    <a:pt x="1239" y="926"/>
                    <a:pt x="1482" y="926"/>
                  </a:cubicBezTo>
                  <a:cubicBezTo>
                    <a:pt x="1725" y="926"/>
                    <a:pt x="1933" y="950"/>
                    <a:pt x="2049" y="984"/>
                  </a:cubicBezTo>
                  <a:cubicBezTo>
                    <a:pt x="2072" y="984"/>
                    <a:pt x="2072" y="1007"/>
                    <a:pt x="2049" y="1007"/>
                  </a:cubicBezTo>
                  <a:close/>
                </a:path>
              </a:pathLst>
            </a:custGeom>
            <a:solidFill>
              <a:schemeClr val="tx1">
                <a:lumMod val="60000"/>
                <a:lumOff val="40000"/>
              </a:schemeClr>
            </a:solidFill>
            <a:ln>
              <a:noFill/>
            </a:ln>
            <a:effectLst/>
            <a:extLst>
              <a:ext uri="{91240B29-F687-4f45-9708-019B960494DF}">
                <a14:hiddenLine xmlns:p14="http://schemas.microsoft.com/office/powerpoint/2010/main" xmlns:p15="http://schemas.microsoft.com/office/powerpoint/2012/main" xmlns="" xmlns:a14="http://schemas.microsoft.com/office/drawing/2010/main" xmlns:lc="http://schemas.openxmlformats.org/drawingml/2006/lockedCanvas" w="9525" cap="flat">
                  <a:solidFill>
                    <a:srgbClr val="808080"/>
                  </a:solidFill>
                  <a:bevel/>
                  <a:headEnd/>
                  <a:tailEnd/>
                </a14:hiddenLine>
              </a:ext>
              <a:ext uri="{AF507438-7753-43e0-B8FC-AC1667EBCBE1}">
                <a14:hiddenEffects xmlns:p14="http://schemas.microsoft.com/office/powerpoint/2010/main" xmlns:p15="http://schemas.microsoft.com/office/powerpoint/2012/main" xmlns="" xmlns:a14="http://schemas.microsoft.com/office/drawing/2010/main" xmlns:lc="http://schemas.openxmlformats.org/drawingml/2006/lockedCanvas">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effectLst/>
                <a:uLnTx/>
                <a:uFillTx/>
                <a:cs typeface="Arial"/>
              </a:endParaRPr>
            </a:p>
          </p:txBody>
        </p:sp>
        <p:cxnSp>
          <p:nvCxnSpPr>
            <p:cNvPr id="19" name="Connector: Elbow 9">
              <a:extLst>
                <a:ext uri="{FF2B5EF4-FFF2-40B4-BE49-F238E27FC236}">
                  <a16:creationId xmlns:a16="http://schemas.microsoft.com/office/drawing/2014/main" id="{A293AE5B-2B3A-4B32-843C-05FB0A75BE95}"/>
                </a:ext>
              </a:extLst>
            </p:cNvPr>
            <p:cNvCxnSpPr/>
            <p:nvPr>
              <p:custDataLst>
                <p:tags r:id="rId31"/>
              </p:custDataLst>
            </p:nvPr>
          </p:nvCxnSpPr>
          <p:spPr>
            <a:xfrm rot="16200000" flipH="1">
              <a:off x="3227543" y="1709512"/>
              <a:ext cx="457200" cy="2926080"/>
            </a:xfrm>
            <a:prstGeom prst="bentConnector2">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0" name="Rectangle 11">
              <a:extLst>
                <a:ext uri="{FF2B5EF4-FFF2-40B4-BE49-F238E27FC236}">
                  <a16:creationId xmlns:a16="http://schemas.microsoft.com/office/drawing/2014/main" id="{2C4351E6-6230-4F8D-AFF8-7DE0B5F79B13}"/>
                </a:ext>
              </a:extLst>
            </p:cNvPr>
            <p:cNvSpPr/>
            <p:nvPr>
              <p:custDataLst>
                <p:tags r:id="rId32"/>
              </p:custDataLst>
            </p:nvPr>
          </p:nvSpPr>
          <p:spPr>
            <a:xfrm>
              <a:off x="3298218" y="4495457"/>
              <a:ext cx="1620964" cy="1061829"/>
            </a:xfrm>
            <a:prstGeom prst="rect">
              <a:avLst/>
            </a:prstGeom>
          </p:spPr>
          <p:txBody>
            <a:bodyPr wrap="square">
              <a:spAutoFit/>
            </a:bodyPr>
            <a:lstStyle/>
            <a:p>
              <a:pPr marL="0" marR="0" lvl="0" indent="0" algn="ctr" defTabSz="914400" rtl="0" eaLnBrk="1" fontAlgn="auto" latinLnBrk="0" hangingPunct="1">
                <a:lnSpc>
                  <a:spcPct val="90000"/>
                </a:lnSpc>
                <a:spcBef>
                  <a:spcPct val="0"/>
                </a:spcBef>
                <a:spcAft>
                  <a:spcPct val="0"/>
                </a:spcAft>
                <a:buClrTx/>
                <a:buSzTx/>
                <a:buFontTx/>
                <a:buNone/>
                <a:defRPr/>
              </a:pPr>
              <a:r>
                <a:rPr kumimoji="0" lang="ko-KR" altLang="en-US" sz="1400" b="1" i="0" u="none" strike="noStrike" kern="3000" cap="none" spc="0" normalizeH="0" baseline="0" noProof="0" dirty="0">
                  <a:ln>
                    <a:noFill/>
                  </a:ln>
                  <a:effectLst/>
                  <a:uLnTx/>
                  <a:uFillTx/>
                  <a:cs typeface="Arial"/>
                </a:rPr>
                <a:t>데이터 적재</a:t>
              </a:r>
              <a:endParaRPr kumimoji="0" lang="en-US" sz="1400" b="1" i="0" u="none" strike="noStrike" kern="3000" cap="none" spc="0" normalizeH="0" baseline="0" noProof="0" dirty="0">
                <a:ln>
                  <a:noFill/>
                </a:ln>
                <a:effectLst/>
                <a:uLnTx/>
                <a:uFillTx/>
                <a:cs typeface="Arial"/>
              </a:endParaRPr>
            </a:p>
            <a:p>
              <a:pPr marL="0" marR="0" lvl="0" indent="0" algn="ctr" defTabSz="914400" rtl="0" eaLnBrk="1" fontAlgn="auto" latinLnBrk="0" hangingPunct="1">
                <a:lnSpc>
                  <a:spcPct val="90000"/>
                </a:lnSpc>
                <a:spcBef>
                  <a:spcPct val="0"/>
                </a:spcBef>
                <a:spcAft>
                  <a:spcPct val="0"/>
                </a:spcAft>
                <a:buClrTx/>
                <a:buSzTx/>
                <a:buFontTx/>
                <a:buNone/>
                <a:defRPr/>
              </a:pPr>
              <a:r>
                <a:rPr kumimoji="0" lang="ko-KR" altLang="en-US" sz="1400" b="0" i="0" u="none" strike="noStrike" kern="3000" cap="none" spc="0" normalizeH="0" baseline="0" noProof="0" dirty="0">
                  <a:ln>
                    <a:noFill/>
                  </a:ln>
                  <a:effectLst/>
                  <a:uLnTx/>
                  <a:uFillTx/>
                  <a:cs typeface="Arial"/>
                </a:rPr>
                <a:t>현업 주도의 </a:t>
              </a:r>
              <a:r>
                <a:rPr kumimoji="0" lang="en-US" altLang="ko-KR" sz="1400" b="0" i="0" u="none" strike="noStrike" kern="3000" cap="none" spc="0" normalizeH="0" baseline="0" noProof="0" dirty="0">
                  <a:ln>
                    <a:noFill/>
                  </a:ln>
                  <a:effectLst/>
                  <a:uLnTx/>
                  <a:uFillTx/>
                  <a:cs typeface="Arial"/>
                </a:rPr>
                <a:t>D</a:t>
              </a:r>
              <a:r>
                <a:rPr kumimoji="0" lang="en-US" sz="1400" b="0" i="0" u="none" strike="noStrike" kern="3000" cap="none" spc="0" normalizeH="0" baseline="0" noProof="0" dirty="0">
                  <a:ln>
                    <a:noFill/>
                  </a:ln>
                  <a:effectLst/>
                  <a:uLnTx/>
                  <a:uFillTx/>
                  <a:cs typeface="Arial"/>
                </a:rPr>
                <a:t>ata Flow</a:t>
              </a:r>
            </a:p>
            <a:p>
              <a:pPr marL="0" marR="0" lvl="0" indent="0" algn="ctr" defTabSz="914400" rtl="0" eaLnBrk="1" fontAlgn="auto" latinLnBrk="0" hangingPunct="1">
                <a:lnSpc>
                  <a:spcPct val="90000"/>
                </a:lnSpc>
                <a:spcBef>
                  <a:spcPct val="0"/>
                </a:spcBef>
                <a:spcAft>
                  <a:spcPct val="0"/>
                </a:spcAft>
                <a:buClrTx/>
                <a:buSzTx/>
                <a:buFontTx/>
                <a:buNone/>
                <a:defRPr/>
              </a:pPr>
              <a:r>
                <a:rPr lang="ko-KR" altLang="en-US" sz="1400" kern="3000" dirty="0">
                  <a:cs typeface="Arial"/>
                </a:rPr>
                <a:t>또는 </a:t>
              </a:r>
              <a:r>
                <a:rPr lang="en-US" altLang="ko-KR" sz="1400" kern="3000" dirty="0">
                  <a:cs typeface="Arial"/>
                </a:rPr>
                <a:t>IT</a:t>
              </a:r>
              <a:r>
                <a:rPr lang="ko-KR" altLang="en-US" sz="1400" kern="3000" dirty="0">
                  <a:cs typeface="Arial"/>
                </a:rPr>
                <a:t>가 지원하는 </a:t>
              </a:r>
              <a:r>
                <a:rPr lang="en-US" altLang="ko-KR" sz="1400" kern="3000" dirty="0">
                  <a:cs typeface="Arial"/>
                </a:rPr>
                <a:t>ETL</a:t>
              </a:r>
              <a:endParaRPr kumimoji="0" lang="en-US" sz="1400" b="0" i="0" u="none" strike="noStrike" kern="3000" cap="none" spc="0" normalizeH="0" baseline="0" noProof="0" dirty="0">
                <a:ln>
                  <a:noFill/>
                </a:ln>
                <a:effectLst/>
                <a:uLnTx/>
                <a:uFillTx/>
                <a:cs typeface="Arial"/>
              </a:endParaRPr>
            </a:p>
          </p:txBody>
        </p:sp>
        <p:sp>
          <p:nvSpPr>
            <p:cNvPr id="21" name="TextBox 20">
              <a:extLst>
                <a:ext uri="{FF2B5EF4-FFF2-40B4-BE49-F238E27FC236}">
                  <a16:creationId xmlns:a16="http://schemas.microsoft.com/office/drawing/2014/main" id="{5A9C4FFF-DA3F-47CE-B381-02A0C42DFAD7}"/>
                </a:ext>
              </a:extLst>
            </p:cNvPr>
            <p:cNvSpPr txBox="1"/>
            <p:nvPr>
              <p:custDataLst>
                <p:tags r:id="rId33"/>
              </p:custDataLst>
            </p:nvPr>
          </p:nvSpPr>
          <p:spPr>
            <a:xfrm>
              <a:off x="1032424" y="3630671"/>
              <a:ext cx="2265794" cy="623783"/>
            </a:xfrm>
            <a:prstGeom prst="rect">
              <a:avLst/>
            </a:prstGeom>
            <a:noFill/>
          </p:spPr>
          <p:txBody>
            <a:bodyPr wrap="square" lIns="0" tIns="0" rIns="0" bIns="0" numCol="2" rtlCol="0">
              <a:noAutofit/>
            </a:bodyPr>
            <a:lstStyle/>
            <a:p>
              <a:pPr marL="179388" lvl="0" indent="-179388">
                <a:lnSpc>
                  <a:spcPct val="90000"/>
                </a:lnSpc>
                <a:buClr>
                  <a:srgbClr val="58595B"/>
                </a:buClr>
                <a:buFont typeface="Wingdings" pitchFamily="2" charset="2"/>
                <a:buChar char="§"/>
                <a:defRPr/>
              </a:pPr>
              <a:r>
                <a:rPr lang="ko-KR" altLang="en-US" sz="1200" dirty="0"/>
                <a:t>매출</a:t>
              </a:r>
              <a:endParaRPr lang="en-US" sz="1200" dirty="0"/>
            </a:p>
            <a:p>
              <a:pPr marL="179388" lvl="0" indent="-179388">
                <a:lnSpc>
                  <a:spcPct val="90000"/>
                </a:lnSpc>
                <a:buClr>
                  <a:srgbClr val="58595B"/>
                </a:buClr>
                <a:buFont typeface="Wingdings" pitchFamily="2" charset="2"/>
                <a:buChar char="§"/>
                <a:defRPr/>
              </a:pPr>
              <a:r>
                <a:rPr lang="ko-KR" altLang="en-US" sz="1200" dirty="0"/>
                <a:t>고객</a:t>
              </a:r>
              <a:endParaRPr lang="en-US" sz="1200" dirty="0"/>
            </a:p>
            <a:p>
              <a:pPr marL="179388" lvl="0" indent="-179388">
                <a:lnSpc>
                  <a:spcPct val="90000"/>
                </a:lnSpc>
                <a:buClr>
                  <a:srgbClr val="58595B"/>
                </a:buClr>
                <a:buFont typeface="Wingdings" pitchFamily="2" charset="2"/>
                <a:buChar char="§"/>
                <a:defRPr/>
              </a:pPr>
              <a:r>
                <a:rPr lang="ko-KR" altLang="en-US" sz="1200" dirty="0"/>
                <a:t>상품</a:t>
              </a:r>
              <a:endParaRPr lang="en-US" sz="1200" dirty="0"/>
            </a:p>
            <a:p>
              <a:pPr marL="179388" lvl="0" indent="-179388">
                <a:lnSpc>
                  <a:spcPct val="90000"/>
                </a:lnSpc>
                <a:buClr>
                  <a:srgbClr val="58595B"/>
                </a:buClr>
                <a:buFont typeface="Wingdings" pitchFamily="2" charset="2"/>
                <a:buChar char="§"/>
                <a:defRPr/>
              </a:pPr>
              <a:r>
                <a:rPr lang="ko-KR" altLang="en-US" sz="1200" dirty="0"/>
                <a:t>커뮤니티</a:t>
              </a:r>
              <a:endParaRPr lang="en-US" altLang="ko-KR" sz="1200" dirty="0"/>
            </a:p>
            <a:p>
              <a:pPr marL="179388" lvl="0" indent="-179388">
                <a:lnSpc>
                  <a:spcPct val="90000"/>
                </a:lnSpc>
                <a:buClr>
                  <a:srgbClr val="58595B"/>
                </a:buClr>
                <a:buFont typeface="Wingdings" pitchFamily="2" charset="2"/>
                <a:buChar char="§"/>
                <a:defRPr/>
              </a:pPr>
              <a:r>
                <a:rPr lang="ko-KR" altLang="en-US" sz="1200" dirty="0"/>
                <a:t>이벤트</a:t>
              </a:r>
              <a:r>
                <a:rPr lang="en-US" sz="1200" dirty="0"/>
                <a:t> </a:t>
              </a:r>
            </a:p>
            <a:p>
              <a:pPr marL="179388" lvl="0" indent="-179388">
                <a:lnSpc>
                  <a:spcPct val="90000"/>
                </a:lnSpc>
                <a:buClr>
                  <a:srgbClr val="58595B"/>
                </a:buClr>
                <a:buFont typeface="Wingdings" pitchFamily="2" charset="2"/>
                <a:buChar char="§"/>
                <a:defRPr/>
              </a:pPr>
              <a:r>
                <a:rPr lang="ko-KR" altLang="en-US" sz="1200" dirty="0"/>
                <a:t>기타</a:t>
              </a:r>
              <a:endParaRPr lang="en-US" sz="1200" dirty="0"/>
            </a:p>
          </p:txBody>
        </p:sp>
        <p:grpSp>
          <p:nvGrpSpPr>
            <p:cNvPr id="22" name="Group 64">
              <a:extLst>
                <a:ext uri="{FF2B5EF4-FFF2-40B4-BE49-F238E27FC236}">
                  <a16:creationId xmlns:a16="http://schemas.microsoft.com/office/drawing/2014/main" id="{B331441D-1A61-4588-AD59-5B85FEA82F8D}"/>
                </a:ext>
              </a:extLst>
            </p:cNvPr>
            <p:cNvGrpSpPr>
              <a:grpSpLocks noChangeAspect="1"/>
            </p:cNvGrpSpPr>
            <p:nvPr>
              <p:custDataLst>
                <p:tags r:id="rId34"/>
              </p:custDataLst>
            </p:nvPr>
          </p:nvGrpSpPr>
          <p:grpSpPr>
            <a:xfrm>
              <a:off x="1089276" y="2838550"/>
              <a:ext cx="585256" cy="457200"/>
              <a:chOff x="835454" y="2592839"/>
              <a:chExt cx="783359" cy="611959"/>
            </a:xfrm>
          </p:grpSpPr>
          <p:pic>
            <p:nvPicPr>
              <p:cNvPr id="27" name="Picture 8" descr="Image result for txt icon">
                <a:extLst>
                  <a:ext uri="{FF2B5EF4-FFF2-40B4-BE49-F238E27FC236}">
                    <a16:creationId xmlns:a16="http://schemas.microsoft.com/office/drawing/2014/main" id="{889C6416-3953-478D-A31D-A0FA74C595AE}"/>
                  </a:ext>
                </a:extLst>
              </p:cNvPr>
              <p:cNvPicPr>
                <a:picLocks noChangeAspect="1" noChangeArrowheads="1"/>
              </p:cNvPicPr>
              <p:nvPr>
                <p:custDataLst>
                  <p:tags r:id="rId39"/>
                </p:custDataLst>
              </p:nvPr>
            </p:nvPicPr>
            <p:blipFill>
              <a:blip r:embed="rId52">
                <a:extLst>
                  <a:ext uri="{28A0092B-C50C-407E-A947-70E740481C1C}">
                    <a14:useLocalDpi xmlns:a14="http://schemas.microsoft.com/office/drawing/2010/main" val="0"/>
                  </a:ext>
                </a:extLst>
              </a:blip>
              <a:stretch>
                <a:fillRect/>
              </a:stretch>
            </p:blipFill>
            <p:spPr bwMode="auto">
              <a:xfrm>
                <a:off x="835454" y="2592839"/>
                <a:ext cx="317372" cy="315336"/>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28" name="Picture 10" descr="Related image">
                <a:extLst>
                  <a:ext uri="{FF2B5EF4-FFF2-40B4-BE49-F238E27FC236}">
                    <a16:creationId xmlns:a16="http://schemas.microsoft.com/office/drawing/2014/main" id="{3FAB3E21-5F25-459B-BCD2-F33B864DABEC}"/>
                  </a:ext>
                </a:extLst>
              </p:cNvPr>
              <p:cNvPicPr>
                <a:picLocks noChangeAspect="1" noChangeArrowheads="1"/>
              </p:cNvPicPr>
              <p:nvPr>
                <p:custDataLst>
                  <p:tags r:id="rId40"/>
                </p:custDataLst>
              </p:nvPr>
            </p:nvPicPr>
            <p:blipFill>
              <a:blip r:embed="rId53">
                <a:extLst>
                  <a:ext uri="{28A0092B-C50C-407E-A947-70E740481C1C}">
                    <a14:useLocalDpi xmlns:a14="http://schemas.microsoft.com/office/drawing/2010/main" val="0"/>
                  </a:ext>
                </a:extLst>
              </a:blip>
              <a:stretch>
                <a:fillRect/>
              </a:stretch>
            </p:blipFill>
            <p:spPr bwMode="auto">
              <a:xfrm>
                <a:off x="1267860" y="2856096"/>
                <a:ext cx="350953" cy="348702"/>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29" name="Picture 4" descr="Related image">
                <a:extLst>
                  <a:ext uri="{FF2B5EF4-FFF2-40B4-BE49-F238E27FC236}">
                    <a16:creationId xmlns:a16="http://schemas.microsoft.com/office/drawing/2014/main" id="{59077AFD-36C3-4901-BD9E-010875E59F9A}"/>
                  </a:ext>
                </a:extLst>
              </p:cNvPr>
              <p:cNvPicPr>
                <a:picLocks noChangeAspect="1" noChangeArrowheads="1"/>
              </p:cNvPicPr>
              <p:nvPr>
                <p:custDataLst>
                  <p:tags r:id="rId41"/>
                </p:custDataLst>
              </p:nvPr>
            </p:nvPicPr>
            <p:blipFill>
              <a:blip r:embed="rId54">
                <a:extLst>
                  <a:ext uri="{28A0092B-C50C-407E-A947-70E740481C1C}">
                    <a14:useLocalDpi xmlns:a14="http://schemas.microsoft.com/office/drawing/2010/main" val="0"/>
                  </a:ext>
                </a:extLst>
              </a:blip>
              <a:stretch>
                <a:fillRect/>
              </a:stretch>
            </p:blipFill>
            <p:spPr bwMode="auto">
              <a:xfrm>
                <a:off x="1009158" y="2733889"/>
                <a:ext cx="389916" cy="393761"/>
              </a:xfrm>
              <a:prstGeom prst="rect">
                <a:avLst/>
              </a:prstGeom>
              <a:ln>
                <a:noFill/>
              </a:ln>
              <a:effectLst/>
              <a:extLst>
                <a:ext uri="{909E8E84-426E-40DD-AFC4-6F175D3DCCD1}">
                  <a14:hiddenFill xmlns:a14="http://schemas.microsoft.com/office/drawing/2010/main">
                    <a:solidFill>
                      <a:srgbClr val="FFFFFF"/>
                    </a:solidFill>
                  </a14:hiddenFill>
                </a:ext>
              </a:extLst>
            </p:spPr>
          </p:pic>
        </p:grpSp>
        <p:grpSp>
          <p:nvGrpSpPr>
            <p:cNvPr id="23" name="Group 65">
              <a:extLst>
                <a:ext uri="{FF2B5EF4-FFF2-40B4-BE49-F238E27FC236}">
                  <a16:creationId xmlns:a16="http://schemas.microsoft.com/office/drawing/2014/main" id="{F5CC04E0-0958-469C-9884-0D44AD584562}"/>
                </a:ext>
              </a:extLst>
            </p:cNvPr>
            <p:cNvGrpSpPr>
              <a:grpSpLocks noChangeAspect="1"/>
            </p:cNvGrpSpPr>
            <p:nvPr>
              <p:custDataLst>
                <p:tags r:id="rId35"/>
              </p:custDataLst>
            </p:nvPr>
          </p:nvGrpSpPr>
          <p:grpSpPr>
            <a:xfrm>
              <a:off x="1089296" y="4678059"/>
              <a:ext cx="585216" cy="313006"/>
              <a:chOff x="969066" y="4655667"/>
              <a:chExt cx="531855" cy="313006"/>
            </a:xfrm>
          </p:grpSpPr>
          <p:sp>
            <p:nvSpPr>
              <p:cNvPr id="25" name="Freeform 11">
                <a:extLst>
                  <a:ext uri="{FF2B5EF4-FFF2-40B4-BE49-F238E27FC236}">
                    <a16:creationId xmlns:a16="http://schemas.microsoft.com/office/drawing/2014/main" id="{C108303C-9B01-4F0D-9370-3C13CD1DB4E8}"/>
                  </a:ext>
                </a:extLst>
              </p:cNvPr>
              <p:cNvSpPr>
                <a:spLocks noChangeAspect="1" noChangeArrowheads="1"/>
              </p:cNvSpPr>
              <p:nvPr>
                <p:custDataLst>
                  <p:tags r:id="rId37"/>
                </p:custDataLst>
              </p:nvPr>
            </p:nvSpPr>
            <p:spPr bwMode="auto">
              <a:xfrm>
                <a:off x="969066" y="4655667"/>
                <a:ext cx="283662" cy="313006"/>
              </a:xfrm>
              <a:custGeom>
                <a:avLst/>
                <a:gdLst>
                  <a:gd name="T0" fmla="*/ 1343 w 2686"/>
                  <a:gd name="T1" fmla="*/ 2222 h 2964"/>
                  <a:gd name="T2" fmla="*/ 0 w 2686"/>
                  <a:gd name="T3" fmla="*/ 1991 h 2964"/>
                  <a:gd name="T4" fmla="*/ 0 w 2686"/>
                  <a:gd name="T5" fmla="*/ 2731 h 2964"/>
                  <a:gd name="T6" fmla="*/ 1343 w 2686"/>
                  <a:gd name="T7" fmla="*/ 2963 h 2964"/>
                  <a:gd name="T8" fmla="*/ 2685 w 2686"/>
                  <a:gd name="T9" fmla="*/ 2731 h 2964"/>
                  <a:gd name="T10" fmla="*/ 2685 w 2686"/>
                  <a:gd name="T11" fmla="*/ 1991 h 2964"/>
                  <a:gd name="T12" fmla="*/ 1343 w 2686"/>
                  <a:gd name="T13" fmla="*/ 2222 h 2964"/>
                  <a:gd name="T14" fmla="*/ 2500 w 2686"/>
                  <a:gd name="T15" fmla="*/ 2569 h 2964"/>
                  <a:gd name="T16" fmla="*/ 1343 w 2686"/>
                  <a:gd name="T17" fmla="*/ 2685 h 2964"/>
                  <a:gd name="T18" fmla="*/ 1343 w 2686"/>
                  <a:gd name="T19" fmla="*/ 2500 h 2964"/>
                  <a:gd name="T20" fmla="*/ 2500 w 2686"/>
                  <a:gd name="T21" fmla="*/ 2384 h 2964"/>
                  <a:gd name="T22" fmla="*/ 2500 w 2686"/>
                  <a:gd name="T23" fmla="*/ 2569 h 2964"/>
                  <a:gd name="T24" fmla="*/ 1343 w 2686"/>
                  <a:gd name="T25" fmla="*/ 0 h 2964"/>
                  <a:gd name="T26" fmla="*/ 0 w 2686"/>
                  <a:gd name="T27" fmla="*/ 231 h 2964"/>
                  <a:gd name="T28" fmla="*/ 0 w 2686"/>
                  <a:gd name="T29" fmla="*/ 972 h 2964"/>
                  <a:gd name="T30" fmla="*/ 1343 w 2686"/>
                  <a:gd name="T31" fmla="*/ 1204 h 2964"/>
                  <a:gd name="T32" fmla="*/ 2685 w 2686"/>
                  <a:gd name="T33" fmla="*/ 972 h 2964"/>
                  <a:gd name="T34" fmla="*/ 2685 w 2686"/>
                  <a:gd name="T35" fmla="*/ 231 h 2964"/>
                  <a:gd name="T36" fmla="*/ 1343 w 2686"/>
                  <a:gd name="T37" fmla="*/ 0 h 2964"/>
                  <a:gd name="T38" fmla="*/ 2500 w 2686"/>
                  <a:gd name="T39" fmla="*/ 811 h 2964"/>
                  <a:gd name="T40" fmla="*/ 1343 w 2686"/>
                  <a:gd name="T41" fmla="*/ 926 h 2964"/>
                  <a:gd name="T42" fmla="*/ 1343 w 2686"/>
                  <a:gd name="T43" fmla="*/ 741 h 2964"/>
                  <a:gd name="T44" fmla="*/ 2500 w 2686"/>
                  <a:gd name="T45" fmla="*/ 625 h 2964"/>
                  <a:gd name="T46" fmla="*/ 2500 w 2686"/>
                  <a:gd name="T47" fmla="*/ 811 h 2964"/>
                  <a:gd name="T48" fmla="*/ 2534 w 2686"/>
                  <a:gd name="T49" fmla="*/ 336 h 2964"/>
                  <a:gd name="T50" fmla="*/ 1343 w 2686"/>
                  <a:gd name="T51" fmla="*/ 463 h 2964"/>
                  <a:gd name="T52" fmla="*/ 150 w 2686"/>
                  <a:gd name="T53" fmla="*/ 336 h 2964"/>
                  <a:gd name="T54" fmla="*/ 150 w 2686"/>
                  <a:gd name="T55" fmla="*/ 313 h 2964"/>
                  <a:gd name="T56" fmla="*/ 1343 w 2686"/>
                  <a:gd name="T57" fmla="*/ 185 h 2964"/>
                  <a:gd name="T58" fmla="*/ 2534 w 2686"/>
                  <a:gd name="T59" fmla="*/ 313 h 2964"/>
                  <a:gd name="T60" fmla="*/ 2534 w 2686"/>
                  <a:gd name="T61" fmla="*/ 336 h 2964"/>
                  <a:gd name="T62" fmla="*/ 1343 w 2686"/>
                  <a:gd name="T63" fmla="*/ 1389 h 2964"/>
                  <a:gd name="T64" fmla="*/ 0 w 2686"/>
                  <a:gd name="T65" fmla="*/ 1158 h 2964"/>
                  <a:gd name="T66" fmla="*/ 0 w 2686"/>
                  <a:gd name="T67" fmla="*/ 1806 h 2964"/>
                  <a:gd name="T68" fmla="*/ 1343 w 2686"/>
                  <a:gd name="T69" fmla="*/ 2038 h 2964"/>
                  <a:gd name="T70" fmla="*/ 2685 w 2686"/>
                  <a:gd name="T71" fmla="*/ 1806 h 2964"/>
                  <a:gd name="T72" fmla="*/ 2685 w 2686"/>
                  <a:gd name="T73" fmla="*/ 1158 h 2964"/>
                  <a:gd name="T74" fmla="*/ 1343 w 2686"/>
                  <a:gd name="T75" fmla="*/ 1389 h 2964"/>
                  <a:gd name="T76" fmla="*/ 2500 w 2686"/>
                  <a:gd name="T77" fmla="*/ 1690 h 2964"/>
                  <a:gd name="T78" fmla="*/ 1343 w 2686"/>
                  <a:gd name="T79" fmla="*/ 1806 h 2964"/>
                  <a:gd name="T80" fmla="*/ 1343 w 2686"/>
                  <a:gd name="T81" fmla="*/ 1621 h 2964"/>
                  <a:gd name="T82" fmla="*/ 2500 w 2686"/>
                  <a:gd name="T83" fmla="*/ 1505 h 2964"/>
                  <a:gd name="T84" fmla="*/ 2500 w 2686"/>
                  <a:gd name="T85" fmla="*/ 1690 h 2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86" h="2964">
                    <a:moveTo>
                      <a:pt x="1343" y="2222"/>
                    </a:moveTo>
                    <a:cubicBezTo>
                      <a:pt x="602" y="2222"/>
                      <a:pt x="0" y="2119"/>
                      <a:pt x="0" y="1991"/>
                    </a:cubicBezTo>
                    <a:cubicBezTo>
                      <a:pt x="0" y="2731"/>
                      <a:pt x="0" y="2731"/>
                      <a:pt x="0" y="2731"/>
                    </a:cubicBezTo>
                    <a:cubicBezTo>
                      <a:pt x="0" y="2859"/>
                      <a:pt x="602" y="2963"/>
                      <a:pt x="1343" y="2963"/>
                    </a:cubicBezTo>
                    <a:cubicBezTo>
                      <a:pt x="2084" y="2963"/>
                      <a:pt x="2685" y="2859"/>
                      <a:pt x="2685" y="2731"/>
                    </a:cubicBezTo>
                    <a:cubicBezTo>
                      <a:pt x="2685" y="1991"/>
                      <a:pt x="2685" y="1991"/>
                      <a:pt x="2685" y="1991"/>
                    </a:cubicBezTo>
                    <a:cubicBezTo>
                      <a:pt x="2685" y="2119"/>
                      <a:pt x="2084" y="2222"/>
                      <a:pt x="1343" y="2222"/>
                    </a:cubicBezTo>
                    <a:close/>
                    <a:moveTo>
                      <a:pt x="2500" y="2569"/>
                    </a:moveTo>
                    <a:cubicBezTo>
                      <a:pt x="2268" y="2639"/>
                      <a:pt x="1841" y="2685"/>
                      <a:pt x="1343" y="2685"/>
                    </a:cubicBezTo>
                    <a:cubicBezTo>
                      <a:pt x="1343" y="2500"/>
                      <a:pt x="1343" y="2500"/>
                      <a:pt x="1343" y="2500"/>
                    </a:cubicBezTo>
                    <a:cubicBezTo>
                      <a:pt x="1841" y="2500"/>
                      <a:pt x="2268" y="2453"/>
                      <a:pt x="2500" y="2384"/>
                    </a:cubicBezTo>
                    <a:lnTo>
                      <a:pt x="2500" y="2569"/>
                    </a:lnTo>
                    <a:close/>
                    <a:moveTo>
                      <a:pt x="1343" y="0"/>
                    </a:moveTo>
                    <a:cubicBezTo>
                      <a:pt x="602" y="0"/>
                      <a:pt x="0" y="104"/>
                      <a:pt x="0" y="231"/>
                    </a:cubicBezTo>
                    <a:cubicBezTo>
                      <a:pt x="0" y="972"/>
                      <a:pt x="0" y="972"/>
                      <a:pt x="0" y="972"/>
                    </a:cubicBezTo>
                    <a:cubicBezTo>
                      <a:pt x="0" y="1100"/>
                      <a:pt x="602" y="1204"/>
                      <a:pt x="1343" y="1204"/>
                    </a:cubicBezTo>
                    <a:cubicBezTo>
                      <a:pt x="2084" y="1204"/>
                      <a:pt x="2685" y="1100"/>
                      <a:pt x="2685" y="972"/>
                    </a:cubicBezTo>
                    <a:cubicBezTo>
                      <a:pt x="2685" y="231"/>
                      <a:pt x="2685" y="231"/>
                      <a:pt x="2685" y="231"/>
                    </a:cubicBezTo>
                    <a:cubicBezTo>
                      <a:pt x="2685" y="104"/>
                      <a:pt x="2084" y="0"/>
                      <a:pt x="1343" y="0"/>
                    </a:cubicBezTo>
                    <a:close/>
                    <a:moveTo>
                      <a:pt x="2500" y="811"/>
                    </a:moveTo>
                    <a:cubicBezTo>
                      <a:pt x="2268" y="880"/>
                      <a:pt x="1841" y="926"/>
                      <a:pt x="1343" y="926"/>
                    </a:cubicBezTo>
                    <a:cubicBezTo>
                      <a:pt x="1343" y="741"/>
                      <a:pt x="1343" y="741"/>
                      <a:pt x="1343" y="741"/>
                    </a:cubicBezTo>
                    <a:cubicBezTo>
                      <a:pt x="1841" y="741"/>
                      <a:pt x="2268" y="695"/>
                      <a:pt x="2500" y="625"/>
                    </a:cubicBezTo>
                    <a:lnTo>
                      <a:pt x="2500" y="811"/>
                    </a:lnTo>
                    <a:close/>
                    <a:moveTo>
                      <a:pt x="2534" y="336"/>
                    </a:moveTo>
                    <a:cubicBezTo>
                      <a:pt x="2303" y="417"/>
                      <a:pt x="1864" y="463"/>
                      <a:pt x="1343" y="463"/>
                    </a:cubicBezTo>
                    <a:cubicBezTo>
                      <a:pt x="822" y="463"/>
                      <a:pt x="382" y="417"/>
                      <a:pt x="150" y="336"/>
                    </a:cubicBezTo>
                    <a:cubicBezTo>
                      <a:pt x="139" y="336"/>
                      <a:pt x="139" y="313"/>
                      <a:pt x="150" y="313"/>
                    </a:cubicBezTo>
                    <a:cubicBezTo>
                      <a:pt x="382" y="231"/>
                      <a:pt x="822" y="185"/>
                      <a:pt x="1343" y="185"/>
                    </a:cubicBezTo>
                    <a:cubicBezTo>
                      <a:pt x="1864" y="185"/>
                      <a:pt x="2303" y="231"/>
                      <a:pt x="2534" y="313"/>
                    </a:cubicBezTo>
                    <a:cubicBezTo>
                      <a:pt x="2546" y="313"/>
                      <a:pt x="2546" y="336"/>
                      <a:pt x="2534" y="336"/>
                    </a:cubicBezTo>
                    <a:close/>
                    <a:moveTo>
                      <a:pt x="1343" y="1389"/>
                    </a:moveTo>
                    <a:cubicBezTo>
                      <a:pt x="602" y="1389"/>
                      <a:pt x="0" y="1285"/>
                      <a:pt x="0" y="1158"/>
                    </a:cubicBezTo>
                    <a:cubicBezTo>
                      <a:pt x="0" y="1806"/>
                      <a:pt x="0" y="1806"/>
                      <a:pt x="0" y="1806"/>
                    </a:cubicBezTo>
                    <a:cubicBezTo>
                      <a:pt x="0" y="1933"/>
                      <a:pt x="602" y="2038"/>
                      <a:pt x="1343" y="2038"/>
                    </a:cubicBezTo>
                    <a:cubicBezTo>
                      <a:pt x="2084" y="2038"/>
                      <a:pt x="2685" y="1933"/>
                      <a:pt x="2685" y="1806"/>
                    </a:cubicBezTo>
                    <a:cubicBezTo>
                      <a:pt x="2685" y="1158"/>
                      <a:pt x="2685" y="1158"/>
                      <a:pt x="2685" y="1158"/>
                    </a:cubicBezTo>
                    <a:cubicBezTo>
                      <a:pt x="2685" y="1285"/>
                      <a:pt x="2084" y="1389"/>
                      <a:pt x="1343" y="1389"/>
                    </a:cubicBezTo>
                    <a:close/>
                    <a:moveTo>
                      <a:pt x="2500" y="1690"/>
                    </a:moveTo>
                    <a:cubicBezTo>
                      <a:pt x="2268" y="1760"/>
                      <a:pt x="1841" y="1806"/>
                      <a:pt x="1343" y="1806"/>
                    </a:cubicBezTo>
                    <a:cubicBezTo>
                      <a:pt x="1343" y="1621"/>
                      <a:pt x="1343" y="1621"/>
                      <a:pt x="1343" y="1621"/>
                    </a:cubicBezTo>
                    <a:cubicBezTo>
                      <a:pt x="1841" y="1621"/>
                      <a:pt x="2268" y="1574"/>
                      <a:pt x="2500" y="1505"/>
                    </a:cubicBezTo>
                    <a:lnTo>
                      <a:pt x="2500" y="1690"/>
                    </a:lnTo>
                    <a:close/>
                  </a:path>
                </a:pathLst>
              </a:custGeom>
              <a:solidFill>
                <a:schemeClr val="tx1"/>
              </a:solidFill>
              <a:ln>
                <a:noFill/>
              </a:ln>
              <a:effectLst/>
              <a:extLst>
                <a:ext uri="{91240B29-F687-4f45-9708-019B960494DF}">
                  <a14:hiddenLine xmlns:p14="http://schemas.microsoft.com/office/powerpoint/2010/main" xmlns:p15="http://schemas.microsoft.com/office/powerpoint/2012/main" xmlns:a14="http://schemas.microsoft.com/office/drawing/2010/main" xmlns="" w="9525" cap="flat">
                    <a:solidFill>
                      <a:srgbClr val="808080"/>
                    </a:solidFill>
                    <a:bevel/>
                    <a:headEnd/>
                    <a:tailEnd/>
                  </a14:hiddenLine>
                </a:ext>
                <a:ext uri="{AF507438-7753-43e0-B8FC-AC1667EBCBE1}">
                  <a14:hiddenEffects xmlns:p14="http://schemas.microsoft.com/office/powerpoint/2010/main" xmlns:p15="http://schemas.microsoft.com/office/powerpoint/2012/main"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effectLst/>
                  <a:uLnTx/>
                  <a:uFillTx/>
                  <a:cs typeface="Arial"/>
                </a:endParaRPr>
              </a:p>
            </p:txBody>
          </p:sp>
          <p:sp>
            <p:nvSpPr>
              <p:cNvPr id="26" name="Freeform 11">
                <a:extLst>
                  <a:ext uri="{FF2B5EF4-FFF2-40B4-BE49-F238E27FC236}">
                    <a16:creationId xmlns:a16="http://schemas.microsoft.com/office/drawing/2014/main" id="{E41C0D46-DE06-4227-B6E0-3FD59F759359}"/>
                  </a:ext>
                </a:extLst>
              </p:cNvPr>
              <p:cNvSpPr>
                <a:spLocks noChangeAspect="1" noChangeArrowheads="1"/>
              </p:cNvSpPr>
              <p:nvPr>
                <p:custDataLst>
                  <p:tags r:id="rId38"/>
                </p:custDataLst>
              </p:nvPr>
            </p:nvSpPr>
            <p:spPr bwMode="auto">
              <a:xfrm>
                <a:off x="1287801" y="4733507"/>
                <a:ext cx="213120" cy="235166"/>
              </a:xfrm>
              <a:custGeom>
                <a:avLst/>
                <a:gdLst>
                  <a:gd name="T0" fmla="*/ 1343 w 2686"/>
                  <a:gd name="T1" fmla="*/ 2222 h 2964"/>
                  <a:gd name="T2" fmla="*/ 0 w 2686"/>
                  <a:gd name="T3" fmla="*/ 1991 h 2964"/>
                  <a:gd name="T4" fmla="*/ 0 w 2686"/>
                  <a:gd name="T5" fmla="*/ 2731 h 2964"/>
                  <a:gd name="T6" fmla="*/ 1343 w 2686"/>
                  <a:gd name="T7" fmla="*/ 2963 h 2964"/>
                  <a:gd name="T8" fmla="*/ 2685 w 2686"/>
                  <a:gd name="T9" fmla="*/ 2731 h 2964"/>
                  <a:gd name="T10" fmla="*/ 2685 w 2686"/>
                  <a:gd name="T11" fmla="*/ 1991 h 2964"/>
                  <a:gd name="T12" fmla="*/ 1343 w 2686"/>
                  <a:gd name="T13" fmla="*/ 2222 h 2964"/>
                  <a:gd name="T14" fmla="*/ 2500 w 2686"/>
                  <a:gd name="T15" fmla="*/ 2569 h 2964"/>
                  <a:gd name="T16" fmla="*/ 1343 w 2686"/>
                  <a:gd name="T17" fmla="*/ 2685 h 2964"/>
                  <a:gd name="T18" fmla="*/ 1343 w 2686"/>
                  <a:gd name="T19" fmla="*/ 2500 h 2964"/>
                  <a:gd name="T20" fmla="*/ 2500 w 2686"/>
                  <a:gd name="T21" fmla="*/ 2384 h 2964"/>
                  <a:gd name="T22" fmla="*/ 2500 w 2686"/>
                  <a:gd name="T23" fmla="*/ 2569 h 2964"/>
                  <a:gd name="T24" fmla="*/ 1343 w 2686"/>
                  <a:gd name="T25" fmla="*/ 0 h 2964"/>
                  <a:gd name="T26" fmla="*/ 0 w 2686"/>
                  <a:gd name="T27" fmla="*/ 231 h 2964"/>
                  <a:gd name="T28" fmla="*/ 0 w 2686"/>
                  <a:gd name="T29" fmla="*/ 972 h 2964"/>
                  <a:gd name="T30" fmla="*/ 1343 w 2686"/>
                  <a:gd name="T31" fmla="*/ 1204 h 2964"/>
                  <a:gd name="T32" fmla="*/ 2685 w 2686"/>
                  <a:gd name="T33" fmla="*/ 972 h 2964"/>
                  <a:gd name="T34" fmla="*/ 2685 w 2686"/>
                  <a:gd name="T35" fmla="*/ 231 h 2964"/>
                  <a:gd name="T36" fmla="*/ 1343 w 2686"/>
                  <a:gd name="T37" fmla="*/ 0 h 2964"/>
                  <a:gd name="T38" fmla="*/ 2500 w 2686"/>
                  <a:gd name="T39" fmla="*/ 811 h 2964"/>
                  <a:gd name="T40" fmla="*/ 1343 w 2686"/>
                  <a:gd name="T41" fmla="*/ 926 h 2964"/>
                  <a:gd name="T42" fmla="*/ 1343 w 2686"/>
                  <a:gd name="T43" fmla="*/ 741 h 2964"/>
                  <a:gd name="T44" fmla="*/ 2500 w 2686"/>
                  <a:gd name="T45" fmla="*/ 625 h 2964"/>
                  <a:gd name="T46" fmla="*/ 2500 w 2686"/>
                  <a:gd name="T47" fmla="*/ 811 h 2964"/>
                  <a:gd name="T48" fmla="*/ 2534 w 2686"/>
                  <a:gd name="T49" fmla="*/ 336 h 2964"/>
                  <a:gd name="T50" fmla="*/ 1343 w 2686"/>
                  <a:gd name="T51" fmla="*/ 463 h 2964"/>
                  <a:gd name="T52" fmla="*/ 150 w 2686"/>
                  <a:gd name="T53" fmla="*/ 336 h 2964"/>
                  <a:gd name="T54" fmla="*/ 150 w 2686"/>
                  <a:gd name="T55" fmla="*/ 313 h 2964"/>
                  <a:gd name="T56" fmla="*/ 1343 w 2686"/>
                  <a:gd name="T57" fmla="*/ 185 h 2964"/>
                  <a:gd name="T58" fmla="*/ 2534 w 2686"/>
                  <a:gd name="T59" fmla="*/ 313 h 2964"/>
                  <a:gd name="T60" fmla="*/ 2534 w 2686"/>
                  <a:gd name="T61" fmla="*/ 336 h 2964"/>
                  <a:gd name="T62" fmla="*/ 1343 w 2686"/>
                  <a:gd name="T63" fmla="*/ 1389 h 2964"/>
                  <a:gd name="T64" fmla="*/ 0 w 2686"/>
                  <a:gd name="T65" fmla="*/ 1158 h 2964"/>
                  <a:gd name="T66" fmla="*/ 0 w 2686"/>
                  <a:gd name="T67" fmla="*/ 1806 h 2964"/>
                  <a:gd name="T68" fmla="*/ 1343 w 2686"/>
                  <a:gd name="T69" fmla="*/ 2038 h 2964"/>
                  <a:gd name="T70" fmla="*/ 2685 w 2686"/>
                  <a:gd name="T71" fmla="*/ 1806 h 2964"/>
                  <a:gd name="T72" fmla="*/ 2685 w 2686"/>
                  <a:gd name="T73" fmla="*/ 1158 h 2964"/>
                  <a:gd name="T74" fmla="*/ 1343 w 2686"/>
                  <a:gd name="T75" fmla="*/ 1389 h 2964"/>
                  <a:gd name="T76" fmla="*/ 2500 w 2686"/>
                  <a:gd name="T77" fmla="*/ 1690 h 2964"/>
                  <a:gd name="T78" fmla="*/ 1343 w 2686"/>
                  <a:gd name="T79" fmla="*/ 1806 h 2964"/>
                  <a:gd name="T80" fmla="*/ 1343 w 2686"/>
                  <a:gd name="T81" fmla="*/ 1621 h 2964"/>
                  <a:gd name="T82" fmla="*/ 2500 w 2686"/>
                  <a:gd name="T83" fmla="*/ 1505 h 2964"/>
                  <a:gd name="T84" fmla="*/ 2500 w 2686"/>
                  <a:gd name="T85" fmla="*/ 1690 h 2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86" h="2964">
                    <a:moveTo>
                      <a:pt x="1343" y="2222"/>
                    </a:moveTo>
                    <a:cubicBezTo>
                      <a:pt x="602" y="2222"/>
                      <a:pt x="0" y="2119"/>
                      <a:pt x="0" y="1991"/>
                    </a:cubicBezTo>
                    <a:cubicBezTo>
                      <a:pt x="0" y="2731"/>
                      <a:pt x="0" y="2731"/>
                      <a:pt x="0" y="2731"/>
                    </a:cubicBezTo>
                    <a:cubicBezTo>
                      <a:pt x="0" y="2859"/>
                      <a:pt x="602" y="2963"/>
                      <a:pt x="1343" y="2963"/>
                    </a:cubicBezTo>
                    <a:cubicBezTo>
                      <a:pt x="2084" y="2963"/>
                      <a:pt x="2685" y="2859"/>
                      <a:pt x="2685" y="2731"/>
                    </a:cubicBezTo>
                    <a:cubicBezTo>
                      <a:pt x="2685" y="1991"/>
                      <a:pt x="2685" y="1991"/>
                      <a:pt x="2685" y="1991"/>
                    </a:cubicBezTo>
                    <a:cubicBezTo>
                      <a:pt x="2685" y="2119"/>
                      <a:pt x="2084" y="2222"/>
                      <a:pt x="1343" y="2222"/>
                    </a:cubicBezTo>
                    <a:close/>
                    <a:moveTo>
                      <a:pt x="2500" y="2569"/>
                    </a:moveTo>
                    <a:cubicBezTo>
                      <a:pt x="2268" y="2639"/>
                      <a:pt x="1841" y="2685"/>
                      <a:pt x="1343" y="2685"/>
                    </a:cubicBezTo>
                    <a:cubicBezTo>
                      <a:pt x="1343" y="2500"/>
                      <a:pt x="1343" y="2500"/>
                      <a:pt x="1343" y="2500"/>
                    </a:cubicBezTo>
                    <a:cubicBezTo>
                      <a:pt x="1841" y="2500"/>
                      <a:pt x="2268" y="2453"/>
                      <a:pt x="2500" y="2384"/>
                    </a:cubicBezTo>
                    <a:lnTo>
                      <a:pt x="2500" y="2569"/>
                    </a:lnTo>
                    <a:close/>
                    <a:moveTo>
                      <a:pt x="1343" y="0"/>
                    </a:moveTo>
                    <a:cubicBezTo>
                      <a:pt x="602" y="0"/>
                      <a:pt x="0" y="104"/>
                      <a:pt x="0" y="231"/>
                    </a:cubicBezTo>
                    <a:cubicBezTo>
                      <a:pt x="0" y="972"/>
                      <a:pt x="0" y="972"/>
                      <a:pt x="0" y="972"/>
                    </a:cubicBezTo>
                    <a:cubicBezTo>
                      <a:pt x="0" y="1100"/>
                      <a:pt x="602" y="1204"/>
                      <a:pt x="1343" y="1204"/>
                    </a:cubicBezTo>
                    <a:cubicBezTo>
                      <a:pt x="2084" y="1204"/>
                      <a:pt x="2685" y="1100"/>
                      <a:pt x="2685" y="972"/>
                    </a:cubicBezTo>
                    <a:cubicBezTo>
                      <a:pt x="2685" y="231"/>
                      <a:pt x="2685" y="231"/>
                      <a:pt x="2685" y="231"/>
                    </a:cubicBezTo>
                    <a:cubicBezTo>
                      <a:pt x="2685" y="104"/>
                      <a:pt x="2084" y="0"/>
                      <a:pt x="1343" y="0"/>
                    </a:cubicBezTo>
                    <a:close/>
                    <a:moveTo>
                      <a:pt x="2500" y="811"/>
                    </a:moveTo>
                    <a:cubicBezTo>
                      <a:pt x="2268" y="880"/>
                      <a:pt x="1841" y="926"/>
                      <a:pt x="1343" y="926"/>
                    </a:cubicBezTo>
                    <a:cubicBezTo>
                      <a:pt x="1343" y="741"/>
                      <a:pt x="1343" y="741"/>
                      <a:pt x="1343" y="741"/>
                    </a:cubicBezTo>
                    <a:cubicBezTo>
                      <a:pt x="1841" y="741"/>
                      <a:pt x="2268" y="695"/>
                      <a:pt x="2500" y="625"/>
                    </a:cubicBezTo>
                    <a:lnTo>
                      <a:pt x="2500" y="811"/>
                    </a:lnTo>
                    <a:close/>
                    <a:moveTo>
                      <a:pt x="2534" y="336"/>
                    </a:moveTo>
                    <a:cubicBezTo>
                      <a:pt x="2303" y="417"/>
                      <a:pt x="1864" y="463"/>
                      <a:pt x="1343" y="463"/>
                    </a:cubicBezTo>
                    <a:cubicBezTo>
                      <a:pt x="822" y="463"/>
                      <a:pt x="382" y="417"/>
                      <a:pt x="150" y="336"/>
                    </a:cubicBezTo>
                    <a:cubicBezTo>
                      <a:pt x="139" y="336"/>
                      <a:pt x="139" y="313"/>
                      <a:pt x="150" y="313"/>
                    </a:cubicBezTo>
                    <a:cubicBezTo>
                      <a:pt x="382" y="231"/>
                      <a:pt x="822" y="185"/>
                      <a:pt x="1343" y="185"/>
                    </a:cubicBezTo>
                    <a:cubicBezTo>
                      <a:pt x="1864" y="185"/>
                      <a:pt x="2303" y="231"/>
                      <a:pt x="2534" y="313"/>
                    </a:cubicBezTo>
                    <a:cubicBezTo>
                      <a:pt x="2546" y="313"/>
                      <a:pt x="2546" y="336"/>
                      <a:pt x="2534" y="336"/>
                    </a:cubicBezTo>
                    <a:close/>
                    <a:moveTo>
                      <a:pt x="1343" y="1389"/>
                    </a:moveTo>
                    <a:cubicBezTo>
                      <a:pt x="602" y="1389"/>
                      <a:pt x="0" y="1285"/>
                      <a:pt x="0" y="1158"/>
                    </a:cubicBezTo>
                    <a:cubicBezTo>
                      <a:pt x="0" y="1806"/>
                      <a:pt x="0" y="1806"/>
                      <a:pt x="0" y="1806"/>
                    </a:cubicBezTo>
                    <a:cubicBezTo>
                      <a:pt x="0" y="1933"/>
                      <a:pt x="602" y="2038"/>
                      <a:pt x="1343" y="2038"/>
                    </a:cubicBezTo>
                    <a:cubicBezTo>
                      <a:pt x="2084" y="2038"/>
                      <a:pt x="2685" y="1933"/>
                      <a:pt x="2685" y="1806"/>
                    </a:cubicBezTo>
                    <a:cubicBezTo>
                      <a:pt x="2685" y="1158"/>
                      <a:pt x="2685" y="1158"/>
                      <a:pt x="2685" y="1158"/>
                    </a:cubicBezTo>
                    <a:cubicBezTo>
                      <a:pt x="2685" y="1285"/>
                      <a:pt x="2084" y="1389"/>
                      <a:pt x="1343" y="1389"/>
                    </a:cubicBezTo>
                    <a:close/>
                    <a:moveTo>
                      <a:pt x="2500" y="1690"/>
                    </a:moveTo>
                    <a:cubicBezTo>
                      <a:pt x="2268" y="1760"/>
                      <a:pt x="1841" y="1806"/>
                      <a:pt x="1343" y="1806"/>
                    </a:cubicBezTo>
                    <a:cubicBezTo>
                      <a:pt x="1343" y="1621"/>
                      <a:pt x="1343" y="1621"/>
                      <a:pt x="1343" y="1621"/>
                    </a:cubicBezTo>
                    <a:cubicBezTo>
                      <a:pt x="1841" y="1621"/>
                      <a:pt x="2268" y="1574"/>
                      <a:pt x="2500" y="1505"/>
                    </a:cubicBezTo>
                    <a:lnTo>
                      <a:pt x="2500" y="1690"/>
                    </a:lnTo>
                    <a:close/>
                  </a:path>
                </a:pathLst>
              </a:custGeom>
              <a:solidFill>
                <a:schemeClr val="tx1"/>
              </a:solidFill>
              <a:ln>
                <a:noFill/>
              </a:ln>
              <a:effectLst/>
              <a:extLst>
                <a:ext uri="{91240B29-F687-4f45-9708-019B960494DF}">
                  <a14:hiddenLine xmlns:p14="http://schemas.microsoft.com/office/powerpoint/2010/main" xmlns:p15="http://schemas.microsoft.com/office/powerpoint/2012/main" xmlns:a14="http://schemas.microsoft.com/office/drawing/2010/main" xmlns="" w="9525" cap="flat">
                    <a:solidFill>
                      <a:srgbClr val="808080"/>
                    </a:solidFill>
                    <a:bevel/>
                    <a:headEnd/>
                    <a:tailEnd/>
                  </a14:hiddenLine>
                </a:ext>
                <a:ext uri="{AF507438-7753-43e0-B8FC-AC1667EBCBE1}">
                  <a14:hiddenEffects xmlns:p14="http://schemas.microsoft.com/office/powerpoint/2010/main" xmlns:p15="http://schemas.microsoft.com/office/powerpoint/2012/main"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effectLst/>
                  <a:uLnTx/>
                  <a:uFillTx/>
                  <a:cs typeface="Arial"/>
                </a:endParaRPr>
              </a:p>
            </p:txBody>
          </p:sp>
        </p:grpSp>
        <p:cxnSp>
          <p:nvCxnSpPr>
            <p:cNvPr id="24" name="Connector: Elbow 66">
              <a:extLst>
                <a:ext uri="{FF2B5EF4-FFF2-40B4-BE49-F238E27FC236}">
                  <a16:creationId xmlns:a16="http://schemas.microsoft.com/office/drawing/2014/main" id="{061ECC14-7A0A-463A-A65A-F85454607E31}"/>
                </a:ext>
              </a:extLst>
            </p:cNvPr>
            <p:cNvCxnSpPr/>
            <p:nvPr>
              <p:custDataLst>
                <p:tags r:id="rId36"/>
              </p:custDataLst>
            </p:nvPr>
          </p:nvCxnSpPr>
          <p:spPr>
            <a:xfrm rot="5400000" flipH="1" flipV="1">
              <a:off x="3227542" y="3246518"/>
              <a:ext cx="457200" cy="2926080"/>
            </a:xfrm>
            <a:prstGeom prst="bentConnector2">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16">
            <a:extLst>
              <a:ext uri="{FF2B5EF4-FFF2-40B4-BE49-F238E27FC236}">
                <a16:creationId xmlns:a16="http://schemas.microsoft.com/office/drawing/2014/main" id="{8D49DCE6-2213-4B48-890C-3263D661D731}"/>
              </a:ext>
            </a:extLst>
          </p:cNvPr>
          <p:cNvGrpSpPr/>
          <p:nvPr/>
        </p:nvGrpSpPr>
        <p:grpSpPr>
          <a:xfrm>
            <a:off x="6557965" y="2425536"/>
            <a:ext cx="4582396" cy="3325843"/>
            <a:chOff x="6557965" y="2175280"/>
            <a:chExt cx="4582396" cy="3325843"/>
          </a:xfrm>
        </p:grpSpPr>
        <p:cxnSp>
          <p:nvCxnSpPr>
            <p:cNvPr id="31" name="Straight Connector 19">
              <a:extLst>
                <a:ext uri="{FF2B5EF4-FFF2-40B4-BE49-F238E27FC236}">
                  <a16:creationId xmlns:a16="http://schemas.microsoft.com/office/drawing/2014/main" id="{F3C32AB3-884B-481B-9C5B-86FB3A75B50B}"/>
                </a:ext>
              </a:extLst>
            </p:cNvPr>
            <p:cNvCxnSpPr/>
            <p:nvPr>
              <p:custDataLst>
                <p:tags r:id="rId1"/>
              </p:custDataLst>
            </p:nvPr>
          </p:nvCxnSpPr>
          <p:spPr>
            <a:xfrm>
              <a:off x="6557965" y="4099084"/>
              <a:ext cx="548640" cy="0"/>
            </a:xfrm>
            <a:prstGeom prst="line">
              <a:avLst/>
            </a:prstGeom>
            <a:ln w="63500">
              <a:solidFill>
                <a:schemeClr val="tx1"/>
              </a:solidFill>
              <a:miter lim="800000"/>
              <a:headEnd type="oval"/>
              <a:tailEnd type="oval"/>
            </a:ln>
          </p:spPr>
          <p:style>
            <a:lnRef idx="1">
              <a:schemeClr val="accent1"/>
            </a:lnRef>
            <a:fillRef idx="0">
              <a:schemeClr val="accent1"/>
            </a:fillRef>
            <a:effectRef idx="0">
              <a:schemeClr val="accent1"/>
            </a:effectRef>
            <a:fontRef idx="minor">
              <a:schemeClr val="tx1"/>
            </a:fontRef>
          </p:style>
        </p:cxnSp>
        <p:grpSp>
          <p:nvGrpSpPr>
            <p:cNvPr id="32" name="Group 71">
              <a:extLst>
                <a:ext uri="{FF2B5EF4-FFF2-40B4-BE49-F238E27FC236}">
                  <a16:creationId xmlns:a16="http://schemas.microsoft.com/office/drawing/2014/main" id="{96F9FB73-4AFA-45C0-9DCF-DACB92C4F0CB}"/>
                </a:ext>
              </a:extLst>
            </p:cNvPr>
            <p:cNvGrpSpPr/>
            <p:nvPr>
              <p:custDataLst>
                <p:tags r:id="rId2"/>
              </p:custDataLst>
            </p:nvPr>
          </p:nvGrpSpPr>
          <p:grpSpPr>
            <a:xfrm>
              <a:off x="9522364" y="2392163"/>
              <a:ext cx="1371600" cy="3108960"/>
              <a:chOff x="9279766" y="2644094"/>
              <a:chExt cx="1371600" cy="3108960"/>
            </a:xfrm>
          </p:grpSpPr>
          <p:sp>
            <p:nvSpPr>
              <p:cNvPr id="49" name="Rectangle: Rounded Corners 33">
                <a:extLst>
                  <a:ext uri="{FF2B5EF4-FFF2-40B4-BE49-F238E27FC236}">
                    <a16:creationId xmlns:a16="http://schemas.microsoft.com/office/drawing/2014/main" id="{B775BDB0-A85B-4E75-89CF-4A21746A8640}"/>
                  </a:ext>
                </a:extLst>
              </p:cNvPr>
              <p:cNvSpPr/>
              <p:nvPr>
                <p:custDataLst>
                  <p:tags r:id="rId19"/>
                </p:custDataLst>
              </p:nvPr>
            </p:nvSpPr>
            <p:spPr>
              <a:xfrm>
                <a:off x="9279766" y="2644094"/>
                <a:ext cx="1371600" cy="3108960"/>
              </a:xfrm>
              <a:prstGeom prst="roundRect">
                <a:avLst>
                  <a:gd name="adj" fmla="val 5165"/>
                </a:avLst>
              </a:prstGeom>
              <a:solidFill>
                <a:schemeClr val="bg1">
                  <a:lumMod val="95000"/>
                </a:schemeClr>
              </a:solidFill>
              <a:ln w="19050">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9144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2400"/>
                  </a:spcBef>
                  <a:spcAft>
                    <a:spcPct val="0"/>
                  </a:spcAft>
                  <a:buClrTx/>
                  <a:buSzTx/>
                  <a:buFontTx/>
                  <a:buNone/>
                  <a:defRPr/>
                </a:pPr>
                <a:endParaRPr kumimoji="0" lang="en-US" sz="1400" b="0" i="0" u="none" strike="noStrike" kern="1200" cap="none" spc="0" normalizeH="0" baseline="0" noProof="0">
                  <a:ln>
                    <a:noFill/>
                  </a:ln>
                  <a:solidFill>
                    <a:srgbClr val="58595B"/>
                  </a:solidFill>
                  <a:effectLst/>
                  <a:uLnTx/>
                  <a:uFillTx/>
                  <a:cs typeface="Arial"/>
                </a:endParaRPr>
              </a:p>
            </p:txBody>
          </p:sp>
          <p:sp>
            <p:nvSpPr>
              <p:cNvPr id="50" name="TextBox 49">
                <a:extLst>
                  <a:ext uri="{FF2B5EF4-FFF2-40B4-BE49-F238E27FC236}">
                    <a16:creationId xmlns:a16="http://schemas.microsoft.com/office/drawing/2014/main" id="{47F164FA-6B6C-4304-B11A-781A4F66A5A9}"/>
                  </a:ext>
                </a:extLst>
              </p:cNvPr>
              <p:cNvSpPr txBox="1"/>
              <p:nvPr>
                <p:custDataLst>
                  <p:tags r:id="rId20"/>
                </p:custDataLst>
              </p:nvPr>
            </p:nvSpPr>
            <p:spPr>
              <a:xfrm>
                <a:off x="9508604" y="3167595"/>
                <a:ext cx="913924" cy="316006"/>
              </a:xfrm>
              <a:prstGeom prst="rect">
                <a:avLst/>
              </a:prstGeom>
              <a:noFill/>
            </p:spPr>
            <p:txBody>
              <a:bodyPr wrap="square" lIns="0" tIns="0" rIns="0" bIns="0" rtlCol="0">
                <a:noAutofit/>
              </a:bodyPr>
              <a:lstStyle/>
              <a:p>
                <a:pPr lvl="0" algn="ctr" defTabSz="1218590">
                  <a:lnSpc>
                    <a:spcPct val="90000"/>
                  </a:lnSpc>
                  <a:defRPr/>
                </a:pPr>
                <a:r>
                  <a:rPr lang="en-US" altLang="ko-KR" sz="1200" dirty="0">
                    <a:cs typeface="Arial"/>
                  </a:rPr>
                  <a:t>C-level</a:t>
                </a:r>
                <a:endParaRPr lang="en-US" sz="1200" dirty="0">
                  <a:cs typeface="Arial"/>
                </a:endParaRPr>
              </a:p>
            </p:txBody>
          </p:sp>
          <p:sp>
            <p:nvSpPr>
              <p:cNvPr id="51" name="TextBox 50">
                <a:extLst>
                  <a:ext uri="{FF2B5EF4-FFF2-40B4-BE49-F238E27FC236}">
                    <a16:creationId xmlns:a16="http://schemas.microsoft.com/office/drawing/2014/main" id="{B6C981FB-5B7B-414A-A1D1-7B4E88BD99A5}"/>
                  </a:ext>
                </a:extLst>
              </p:cNvPr>
              <p:cNvSpPr txBox="1"/>
              <p:nvPr>
                <p:custDataLst>
                  <p:tags r:id="rId21"/>
                </p:custDataLst>
              </p:nvPr>
            </p:nvSpPr>
            <p:spPr>
              <a:xfrm>
                <a:off x="9508604" y="3894567"/>
                <a:ext cx="913924" cy="273152"/>
              </a:xfrm>
              <a:prstGeom prst="rect">
                <a:avLst/>
              </a:prstGeom>
              <a:noFill/>
            </p:spPr>
            <p:txBody>
              <a:bodyPr wrap="square" lIns="0" tIns="0" rIns="0" bIns="0" rtlCol="0">
                <a:noAutofit/>
              </a:bodyPr>
              <a:lstStyle/>
              <a:p>
                <a:pPr marL="0" marR="0" lvl="0" indent="0" algn="ctr" defTabSz="1218590" rtl="0" eaLnBrk="1" fontAlgn="auto" latinLnBrk="0" hangingPunct="1">
                  <a:lnSpc>
                    <a:spcPct val="90000"/>
                  </a:lnSpc>
                  <a:spcBef>
                    <a:spcPct val="0"/>
                  </a:spcBef>
                  <a:spcAft>
                    <a:spcPct val="0"/>
                  </a:spcAft>
                  <a:buClrTx/>
                  <a:buSzTx/>
                  <a:buFontTx/>
                  <a:buNone/>
                  <a:defRPr/>
                </a:pPr>
                <a:r>
                  <a:rPr kumimoji="0" lang="ko-KR" altLang="en-US" sz="1200" b="0" i="0" u="none" strike="noStrike" kern="1200" cap="none" spc="0" normalizeH="0" baseline="0" noProof="0" dirty="0">
                    <a:ln>
                      <a:noFill/>
                    </a:ln>
                    <a:effectLst/>
                    <a:uLnTx/>
                    <a:uFillTx/>
                    <a:cs typeface="Arial"/>
                  </a:rPr>
                  <a:t>현업 분석가</a:t>
                </a:r>
                <a:endParaRPr kumimoji="0" lang="en-US" sz="1200" b="0" i="0" u="none" strike="noStrike" kern="1200" cap="none" spc="0" normalizeH="0" baseline="0" noProof="0" dirty="0">
                  <a:ln>
                    <a:noFill/>
                  </a:ln>
                  <a:effectLst/>
                  <a:uLnTx/>
                  <a:uFillTx/>
                  <a:cs typeface="Arial"/>
                </a:endParaRPr>
              </a:p>
              <a:p>
                <a:pPr marL="0" marR="0" lvl="0" indent="0" algn="l" defTabSz="1218590" rtl="0" eaLnBrk="1" fontAlgn="auto" latinLnBrk="0" hangingPunct="1">
                  <a:lnSpc>
                    <a:spcPct val="90000"/>
                  </a:lnSpc>
                  <a:spcBef>
                    <a:spcPct val="0"/>
                  </a:spcBef>
                  <a:spcAft>
                    <a:spcPct val="0"/>
                  </a:spcAft>
                  <a:buClrTx/>
                  <a:buSzTx/>
                  <a:buFontTx/>
                  <a:buNone/>
                  <a:defRPr/>
                </a:pPr>
                <a:endParaRPr kumimoji="0" lang="en-US" sz="1200" b="0" i="0" u="none" strike="noStrike" kern="1200" cap="none" spc="0" normalizeH="0" baseline="0" noProof="0" dirty="0">
                  <a:ln>
                    <a:noFill/>
                  </a:ln>
                  <a:effectLst/>
                  <a:uLnTx/>
                  <a:uFillTx/>
                  <a:cs typeface="Arial"/>
                </a:endParaRPr>
              </a:p>
            </p:txBody>
          </p:sp>
          <p:sp>
            <p:nvSpPr>
              <p:cNvPr id="52" name="TextBox 51">
                <a:extLst>
                  <a:ext uri="{FF2B5EF4-FFF2-40B4-BE49-F238E27FC236}">
                    <a16:creationId xmlns:a16="http://schemas.microsoft.com/office/drawing/2014/main" id="{5F921CD7-F95E-4605-B5D2-F87A82B0FD73}"/>
                  </a:ext>
                </a:extLst>
              </p:cNvPr>
              <p:cNvSpPr txBox="1"/>
              <p:nvPr>
                <p:custDataLst>
                  <p:tags r:id="rId22"/>
                </p:custDataLst>
              </p:nvPr>
            </p:nvSpPr>
            <p:spPr>
              <a:xfrm>
                <a:off x="9508365" y="4642835"/>
                <a:ext cx="913925" cy="325076"/>
              </a:xfrm>
              <a:prstGeom prst="rect">
                <a:avLst/>
              </a:prstGeom>
              <a:noFill/>
            </p:spPr>
            <p:txBody>
              <a:bodyPr wrap="square" lIns="0" tIns="0" rIns="0" bIns="0" rtlCol="0">
                <a:noAutofit/>
              </a:bodyPr>
              <a:lstStyle/>
              <a:p>
                <a:pPr marL="0" marR="0" lvl="0" indent="0" algn="ctr" defTabSz="1218590" rtl="0" eaLnBrk="1" fontAlgn="auto" latinLnBrk="0" hangingPunct="1">
                  <a:lnSpc>
                    <a:spcPct val="90000"/>
                  </a:lnSpc>
                  <a:spcBef>
                    <a:spcPct val="0"/>
                  </a:spcBef>
                  <a:spcAft>
                    <a:spcPct val="0"/>
                  </a:spcAft>
                  <a:buClrTx/>
                  <a:buSzTx/>
                  <a:buFontTx/>
                  <a:buNone/>
                  <a:defRPr/>
                </a:pPr>
                <a:r>
                  <a:rPr kumimoji="0" lang="en-US" altLang="ko-KR" sz="1200" b="0" i="0" u="none" strike="noStrike" kern="1200" cap="none" spc="0" normalizeH="0" baseline="0" noProof="0" dirty="0">
                    <a:ln>
                      <a:noFill/>
                    </a:ln>
                    <a:effectLst/>
                    <a:uLnTx/>
                    <a:uFillTx/>
                    <a:cs typeface="Arial"/>
                  </a:rPr>
                  <a:t>Data Scientist</a:t>
                </a:r>
                <a:endParaRPr kumimoji="0" lang="en-US" sz="1200" b="0" i="0" u="none" strike="noStrike" kern="1200" cap="none" spc="0" normalizeH="0" baseline="0" noProof="0" dirty="0">
                  <a:ln>
                    <a:noFill/>
                  </a:ln>
                  <a:effectLst/>
                  <a:uLnTx/>
                  <a:uFillTx/>
                  <a:cs typeface="Arial"/>
                </a:endParaRPr>
              </a:p>
            </p:txBody>
          </p:sp>
          <p:sp>
            <p:nvSpPr>
              <p:cNvPr id="53" name="TextBox 52">
                <a:extLst>
                  <a:ext uri="{FF2B5EF4-FFF2-40B4-BE49-F238E27FC236}">
                    <a16:creationId xmlns:a16="http://schemas.microsoft.com/office/drawing/2014/main" id="{EB34D7E0-F1E4-4FD5-91A8-43B22F4127A2}"/>
                  </a:ext>
                </a:extLst>
              </p:cNvPr>
              <p:cNvSpPr txBox="1"/>
              <p:nvPr>
                <p:custDataLst>
                  <p:tags r:id="rId23"/>
                </p:custDataLst>
              </p:nvPr>
            </p:nvSpPr>
            <p:spPr>
              <a:xfrm>
                <a:off x="9360082" y="5469921"/>
                <a:ext cx="1210969" cy="279380"/>
              </a:xfrm>
              <a:prstGeom prst="rect">
                <a:avLst/>
              </a:prstGeom>
              <a:noFill/>
            </p:spPr>
            <p:txBody>
              <a:bodyPr wrap="square" lIns="0" tIns="0" rIns="0" bIns="0" rtlCol="0">
                <a:noAutofit/>
              </a:bodyPr>
              <a:lstStyle/>
              <a:p>
                <a:pPr marL="0" marR="0" lvl="0" indent="0" algn="ctr" defTabSz="1218590" rtl="0" eaLnBrk="1" fontAlgn="auto" latinLnBrk="0" hangingPunct="1">
                  <a:lnSpc>
                    <a:spcPct val="90000"/>
                  </a:lnSpc>
                  <a:spcBef>
                    <a:spcPct val="0"/>
                  </a:spcBef>
                  <a:spcAft>
                    <a:spcPct val="0"/>
                  </a:spcAft>
                  <a:buClrTx/>
                  <a:buSzTx/>
                  <a:buFontTx/>
                  <a:buNone/>
                  <a:defRPr/>
                </a:pPr>
                <a:r>
                  <a:rPr kumimoji="0" lang="ko-KR" altLang="en-US" sz="1200" b="0" i="0" u="none" strike="noStrike" kern="1200" cap="none" spc="0" normalizeH="0" baseline="0" noProof="0" dirty="0">
                    <a:ln>
                      <a:noFill/>
                    </a:ln>
                    <a:effectLst/>
                    <a:uLnTx/>
                    <a:uFillTx/>
                    <a:cs typeface="Arial"/>
                  </a:rPr>
                  <a:t>개발자</a:t>
                </a:r>
                <a:endParaRPr kumimoji="0" lang="en-US" sz="1400" b="0" i="0" u="none" strike="noStrike" kern="1200" cap="none" spc="0" normalizeH="0" baseline="0" noProof="0" dirty="0">
                  <a:ln>
                    <a:noFill/>
                  </a:ln>
                  <a:effectLst/>
                  <a:uLnTx/>
                  <a:uFillTx/>
                  <a:cs typeface="Arial"/>
                </a:endParaRPr>
              </a:p>
            </p:txBody>
          </p:sp>
          <p:sp>
            <p:nvSpPr>
              <p:cNvPr id="54" name="Freeform 3">
                <a:extLst>
                  <a:ext uri="{FF2B5EF4-FFF2-40B4-BE49-F238E27FC236}">
                    <a16:creationId xmlns:a16="http://schemas.microsoft.com/office/drawing/2014/main" id="{21ED813C-DC3C-4F9C-9F69-FB5C4CC44347}"/>
                  </a:ext>
                </a:extLst>
              </p:cNvPr>
              <p:cNvSpPr>
                <a:spLocks noChangeAspect="1" noChangeArrowheads="1"/>
              </p:cNvSpPr>
              <p:nvPr>
                <p:custDataLst>
                  <p:tags r:id="rId24"/>
                </p:custDataLst>
              </p:nvPr>
            </p:nvSpPr>
            <p:spPr bwMode="auto">
              <a:xfrm>
                <a:off x="9809900" y="2730597"/>
                <a:ext cx="311332" cy="365760"/>
              </a:xfrm>
              <a:custGeom>
                <a:avLst/>
                <a:gdLst>
                  <a:gd name="T0" fmla="*/ 799 w 2524"/>
                  <a:gd name="T1" fmla="*/ 799 h 2964"/>
                  <a:gd name="T2" fmla="*/ 822 w 2524"/>
                  <a:gd name="T3" fmla="*/ 938 h 2964"/>
                  <a:gd name="T4" fmla="*/ 915 w 2524"/>
                  <a:gd name="T5" fmla="*/ 1019 h 2964"/>
                  <a:gd name="T6" fmla="*/ 1262 w 2524"/>
                  <a:gd name="T7" fmla="*/ 1378 h 2964"/>
                  <a:gd name="T8" fmla="*/ 1273 w 2524"/>
                  <a:gd name="T9" fmla="*/ 1378 h 2964"/>
                  <a:gd name="T10" fmla="*/ 1609 w 2524"/>
                  <a:gd name="T11" fmla="*/ 1019 h 2964"/>
                  <a:gd name="T12" fmla="*/ 1702 w 2524"/>
                  <a:gd name="T13" fmla="*/ 938 h 2964"/>
                  <a:gd name="T14" fmla="*/ 1725 w 2524"/>
                  <a:gd name="T15" fmla="*/ 799 h 2964"/>
                  <a:gd name="T16" fmla="*/ 1679 w 2524"/>
                  <a:gd name="T17" fmla="*/ 706 h 2964"/>
                  <a:gd name="T18" fmla="*/ 1713 w 2524"/>
                  <a:gd name="T19" fmla="*/ 440 h 2964"/>
                  <a:gd name="T20" fmla="*/ 1366 w 2524"/>
                  <a:gd name="T21" fmla="*/ 93 h 2964"/>
                  <a:gd name="T22" fmla="*/ 1297 w 2524"/>
                  <a:gd name="T23" fmla="*/ 0 h 2964"/>
                  <a:gd name="T24" fmla="*/ 822 w 2524"/>
                  <a:gd name="T25" fmla="*/ 417 h 2964"/>
                  <a:gd name="T26" fmla="*/ 822 w 2524"/>
                  <a:gd name="T27" fmla="*/ 463 h 2964"/>
                  <a:gd name="T28" fmla="*/ 845 w 2524"/>
                  <a:gd name="T29" fmla="*/ 706 h 2964"/>
                  <a:gd name="T30" fmla="*/ 799 w 2524"/>
                  <a:gd name="T31" fmla="*/ 799 h 2964"/>
                  <a:gd name="T32" fmla="*/ 1354 w 2524"/>
                  <a:gd name="T33" fmla="*/ 2038 h 2964"/>
                  <a:gd name="T34" fmla="*/ 1308 w 2524"/>
                  <a:gd name="T35" fmla="*/ 1806 h 2964"/>
                  <a:gd name="T36" fmla="*/ 1354 w 2524"/>
                  <a:gd name="T37" fmla="*/ 1679 h 2964"/>
                  <a:gd name="T38" fmla="*/ 1262 w 2524"/>
                  <a:gd name="T39" fmla="*/ 1528 h 2964"/>
                  <a:gd name="T40" fmla="*/ 1169 w 2524"/>
                  <a:gd name="T41" fmla="*/ 1679 h 2964"/>
                  <a:gd name="T42" fmla="*/ 1216 w 2524"/>
                  <a:gd name="T43" fmla="*/ 1806 h 2964"/>
                  <a:gd name="T44" fmla="*/ 1169 w 2524"/>
                  <a:gd name="T45" fmla="*/ 2038 h 2964"/>
                  <a:gd name="T46" fmla="*/ 1354 w 2524"/>
                  <a:gd name="T47" fmla="*/ 2038 h 2964"/>
                  <a:gd name="T48" fmla="*/ 2523 w 2524"/>
                  <a:gd name="T49" fmla="*/ 2639 h 2964"/>
                  <a:gd name="T50" fmla="*/ 2442 w 2524"/>
                  <a:gd name="T51" fmla="*/ 2061 h 2964"/>
                  <a:gd name="T52" fmla="*/ 2233 w 2524"/>
                  <a:gd name="T53" fmla="*/ 1760 h 2964"/>
                  <a:gd name="T54" fmla="*/ 1574 w 2524"/>
                  <a:gd name="T55" fmla="*/ 1436 h 2964"/>
                  <a:gd name="T56" fmla="*/ 1447 w 2524"/>
                  <a:gd name="T57" fmla="*/ 2038 h 2964"/>
                  <a:gd name="T58" fmla="*/ 1852 w 2524"/>
                  <a:gd name="T59" fmla="*/ 2038 h 2964"/>
                  <a:gd name="T60" fmla="*/ 2072 w 2524"/>
                  <a:gd name="T61" fmla="*/ 2257 h 2964"/>
                  <a:gd name="T62" fmla="*/ 2072 w 2524"/>
                  <a:gd name="T63" fmla="*/ 2639 h 2964"/>
                  <a:gd name="T64" fmla="*/ 2523 w 2524"/>
                  <a:gd name="T65" fmla="*/ 2639 h 2964"/>
                  <a:gd name="T66" fmla="*/ 1065 w 2524"/>
                  <a:gd name="T67" fmla="*/ 1945 h 2964"/>
                  <a:gd name="T68" fmla="*/ 949 w 2524"/>
                  <a:gd name="T69" fmla="*/ 1436 h 2964"/>
                  <a:gd name="T70" fmla="*/ 289 w 2524"/>
                  <a:gd name="T71" fmla="*/ 1760 h 2964"/>
                  <a:gd name="T72" fmla="*/ 81 w 2524"/>
                  <a:gd name="T73" fmla="*/ 2061 h 2964"/>
                  <a:gd name="T74" fmla="*/ 0 w 2524"/>
                  <a:gd name="T75" fmla="*/ 2639 h 2964"/>
                  <a:gd name="T76" fmla="*/ 452 w 2524"/>
                  <a:gd name="T77" fmla="*/ 2639 h 2964"/>
                  <a:gd name="T78" fmla="*/ 452 w 2524"/>
                  <a:gd name="T79" fmla="*/ 1899 h 2964"/>
                  <a:gd name="T80" fmla="*/ 938 w 2524"/>
                  <a:gd name="T81" fmla="*/ 1899 h 2964"/>
                  <a:gd name="T82" fmla="*/ 1065 w 2524"/>
                  <a:gd name="T83" fmla="*/ 1945 h 2964"/>
                  <a:gd name="T84" fmla="*/ 1852 w 2524"/>
                  <a:gd name="T85" fmla="*/ 2130 h 2964"/>
                  <a:gd name="T86" fmla="*/ 1111 w 2524"/>
                  <a:gd name="T87" fmla="*/ 2130 h 2964"/>
                  <a:gd name="T88" fmla="*/ 1030 w 2524"/>
                  <a:gd name="T89" fmla="*/ 2072 h 2964"/>
                  <a:gd name="T90" fmla="*/ 1007 w 2524"/>
                  <a:gd name="T91" fmla="*/ 2038 h 2964"/>
                  <a:gd name="T92" fmla="*/ 938 w 2524"/>
                  <a:gd name="T93" fmla="*/ 1991 h 2964"/>
                  <a:gd name="T94" fmla="*/ 544 w 2524"/>
                  <a:gd name="T95" fmla="*/ 1991 h 2964"/>
                  <a:gd name="T96" fmla="*/ 544 w 2524"/>
                  <a:gd name="T97" fmla="*/ 2963 h 2964"/>
                  <a:gd name="T98" fmla="*/ 1980 w 2524"/>
                  <a:gd name="T99" fmla="*/ 2963 h 2964"/>
                  <a:gd name="T100" fmla="*/ 1980 w 2524"/>
                  <a:gd name="T101" fmla="*/ 2257 h 2964"/>
                  <a:gd name="T102" fmla="*/ 1852 w 2524"/>
                  <a:gd name="T103" fmla="*/ 2130 h 2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24" h="2964">
                    <a:moveTo>
                      <a:pt x="799" y="799"/>
                    </a:moveTo>
                    <a:cubicBezTo>
                      <a:pt x="822" y="938"/>
                      <a:pt x="822" y="938"/>
                      <a:pt x="822" y="938"/>
                    </a:cubicBezTo>
                    <a:cubicBezTo>
                      <a:pt x="822" y="984"/>
                      <a:pt x="868" y="1019"/>
                      <a:pt x="915" y="1019"/>
                    </a:cubicBezTo>
                    <a:cubicBezTo>
                      <a:pt x="961" y="1366"/>
                      <a:pt x="1216" y="1378"/>
                      <a:pt x="1262" y="1378"/>
                    </a:cubicBezTo>
                    <a:cubicBezTo>
                      <a:pt x="1273" y="1378"/>
                      <a:pt x="1273" y="1378"/>
                      <a:pt x="1273" y="1378"/>
                    </a:cubicBezTo>
                    <a:cubicBezTo>
                      <a:pt x="1308" y="1378"/>
                      <a:pt x="1563" y="1366"/>
                      <a:pt x="1609" y="1019"/>
                    </a:cubicBezTo>
                    <a:cubicBezTo>
                      <a:pt x="1656" y="1019"/>
                      <a:pt x="1702" y="984"/>
                      <a:pt x="1702" y="938"/>
                    </a:cubicBezTo>
                    <a:cubicBezTo>
                      <a:pt x="1725" y="799"/>
                      <a:pt x="1725" y="799"/>
                      <a:pt x="1725" y="799"/>
                    </a:cubicBezTo>
                    <a:cubicBezTo>
                      <a:pt x="1736" y="764"/>
                      <a:pt x="1713" y="729"/>
                      <a:pt x="1679" y="706"/>
                    </a:cubicBezTo>
                    <a:cubicBezTo>
                      <a:pt x="1690" y="648"/>
                      <a:pt x="1713" y="544"/>
                      <a:pt x="1713" y="440"/>
                    </a:cubicBezTo>
                    <a:cubicBezTo>
                      <a:pt x="1702" y="278"/>
                      <a:pt x="1563" y="104"/>
                      <a:pt x="1366" y="93"/>
                    </a:cubicBezTo>
                    <a:cubicBezTo>
                      <a:pt x="1297" y="0"/>
                      <a:pt x="1297" y="0"/>
                      <a:pt x="1297" y="0"/>
                    </a:cubicBezTo>
                    <a:cubicBezTo>
                      <a:pt x="810" y="23"/>
                      <a:pt x="822" y="417"/>
                      <a:pt x="822" y="417"/>
                    </a:cubicBezTo>
                    <a:cubicBezTo>
                      <a:pt x="822" y="463"/>
                      <a:pt x="822" y="463"/>
                      <a:pt x="822" y="463"/>
                    </a:cubicBezTo>
                    <a:cubicBezTo>
                      <a:pt x="822" y="556"/>
                      <a:pt x="834" y="648"/>
                      <a:pt x="845" y="706"/>
                    </a:cubicBezTo>
                    <a:cubicBezTo>
                      <a:pt x="810" y="729"/>
                      <a:pt x="799" y="764"/>
                      <a:pt x="799" y="799"/>
                    </a:cubicBezTo>
                    <a:close/>
                    <a:moveTo>
                      <a:pt x="1354" y="2038"/>
                    </a:moveTo>
                    <a:cubicBezTo>
                      <a:pt x="1308" y="1806"/>
                      <a:pt x="1308" y="1806"/>
                      <a:pt x="1308" y="1806"/>
                    </a:cubicBezTo>
                    <a:cubicBezTo>
                      <a:pt x="1354" y="1679"/>
                      <a:pt x="1354" y="1679"/>
                      <a:pt x="1354" y="1679"/>
                    </a:cubicBezTo>
                    <a:cubicBezTo>
                      <a:pt x="1262" y="1528"/>
                      <a:pt x="1262" y="1528"/>
                      <a:pt x="1262" y="1528"/>
                    </a:cubicBezTo>
                    <a:cubicBezTo>
                      <a:pt x="1169" y="1679"/>
                      <a:pt x="1169" y="1679"/>
                      <a:pt x="1169" y="1679"/>
                    </a:cubicBezTo>
                    <a:cubicBezTo>
                      <a:pt x="1216" y="1806"/>
                      <a:pt x="1216" y="1806"/>
                      <a:pt x="1216" y="1806"/>
                    </a:cubicBezTo>
                    <a:cubicBezTo>
                      <a:pt x="1169" y="2038"/>
                      <a:pt x="1169" y="2038"/>
                      <a:pt x="1169" y="2038"/>
                    </a:cubicBezTo>
                    <a:lnTo>
                      <a:pt x="1354" y="2038"/>
                    </a:lnTo>
                    <a:close/>
                    <a:moveTo>
                      <a:pt x="2523" y="2639"/>
                    </a:moveTo>
                    <a:cubicBezTo>
                      <a:pt x="2442" y="2061"/>
                      <a:pt x="2442" y="2061"/>
                      <a:pt x="2442" y="2061"/>
                    </a:cubicBezTo>
                    <a:cubicBezTo>
                      <a:pt x="2430" y="1933"/>
                      <a:pt x="2349" y="1817"/>
                      <a:pt x="2233" y="1760"/>
                    </a:cubicBezTo>
                    <a:cubicBezTo>
                      <a:pt x="1574" y="1436"/>
                      <a:pt x="1574" y="1436"/>
                      <a:pt x="1574" y="1436"/>
                    </a:cubicBezTo>
                    <a:cubicBezTo>
                      <a:pt x="1447" y="2038"/>
                      <a:pt x="1447" y="2038"/>
                      <a:pt x="1447" y="2038"/>
                    </a:cubicBezTo>
                    <a:cubicBezTo>
                      <a:pt x="1852" y="2038"/>
                      <a:pt x="1852" y="2038"/>
                      <a:pt x="1852" y="2038"/>
                    </a:cubicBezTo>
                    <a:cubicBezTo>
                      <a:pt x="1968" y="2038"/>
                      <a:pt x="2072" y="2130"/>
                      <a:pt x="2072" y="2257"/>
                    </a:cubicBezTo>
                    <a:cubicBezTo>
                      <a:pt x="2072" y="2639"/>
                      <a:pt x="2072" y="2639"/>
                      <a:pt x="2072" y="2639"/>
                    </a:cubicBezTo>
                    <a:lnTo>
                      <a:pt x="2523" y="2639"/>
                    </a:lnTo>
                    <a:close/>
                    <a:moveTo>
                      <a:pt x="1065" y="1945"/>
                    </a:moveTo>
                    <a:cubicBezTo>
                      <a:pt x="949" y="1436"/>
                      <a:pt x="949" y="1436"/>
                      <a:pt x="949" y="1436"/>
                    </a:cubicBezTo>
                    <a:cubicBezTo>
                      <a:pt x="289" y="1760"/>
                      <a:pt x="289" y="1760"/>
                      <a:pt x="289" y="1760"/>
                    </a:cubicBezTo>
                    <a:cubicBezTo>
                      <a:pt x="174" y="1817"/>
                      <a:pt x="93" y="1933"/>
                      <a:pt x="81" y="2061"/>
                    </a:cubicBezTo>
                    <a:cubicBezTo>
                      <a:pt x="0" y="2639"/>
                      <a:pt x="0" y="2639"/>
                      <a:pt x="0" y="2639"/>
                    </a:cubicBezTo>
                    <a:cubicBezTo>
                      <a:pt x="452" y="2639"/>
                      <a:pt x="452" y="2639"/>
                      <a:pt x="452" y="2639"/>
                    </a:cubicBezTo>
                    <a:cubicBezTo>
                      <a:pt x="452" y="1899"/>
                      <a:pt x="452" y="1899"/>
                      <a:pt x="452" y="1899"/>
                    </a:cubicBezTo>
                    <a:cubicBezTo>
                      <a:pt x="938" y="1899"/>
                      <a:pt x="938" y="1899"/>
                      <a:pt x="938" y="1899"/>
                    </a:cubicBezTo>
                    <a:cubicBezTo>
                      <a:pt x="984" y="1899"/>
                      <a:pt x="1030" y="1922"/>
                      <a:pt x="1065" y="1945"/>
                    </a:cubicBezTo>
                    <a:close/>
                    <a:moveTo>
                      <a:pt x="1852" y="2130"/>
                    </a:moveTo>
                    <a:cubicBezTo>
                      <a:pt x="1111" y="2130"/>
                      <a:pt x="1111" y="2130"/>
                      <a:pt x="1111" y="2130"/>
                    </a:cubicBezTo>
                    <a:cubicBezTo>
                      <a:pt x="1077" y="2130"/>
                      <a:pt x="1042" y="2107"/>
                      <a:pt x="1030" y="2072"/>
                    </a:cubicBezTo>
                    <a:cubicBezTo>
                      <a:pt x="1007" y="2038"/>
                      <a:pt x="1007" y="2038"/>
                      <a:pt x="1007" y="2038"/>
                    </a:cubicBezTo>
                    <a:cubicBezTo>
                      <a:pt x="995" y="2015"/>
                      <a:pt x="961" y="1991"/>
                      <a:pt x="938" y="1991"/>
                    </a:cubicBezTo>
                    <a:cubicBezTo>
                      <a:pt x="544" y="1991"/>
                      <a:pt x="544" y="1991"/>
                      <a:pt x="544" y="1991"/>
                    </a:cubicBezTo>
                    <a:cubicBezTo>
                      <a:pt x="544" y="2963"/>
                      <a:pt x="544" y="2963"/>
                      <a:pt x="544" y="2963"/>
                    </a:cubicBezTo>
                    <a:cubicBezTo>
                      <a:pt x="1980" y="2963"/>
                      <a:pt x="1980" y="2963"/>
                      <a:pt x="1980" y="2963"/>
                    </a:cubicBezTo>
                    <a:cubicBezTo>
                      <a:pt x="1980" y="2257"/>
                      <a:pt x="1980" y="2257"/>
                      <a:pt x="1980" y="2257"/>
                    </a:cubicBezTo>
                    <a:cubicBezTo>
                      <a:pt x="1980" y="2188"/>
                      <a:pt x="1922" y="2130"/>
                      <a:pt x="1852" y="2130"/>
                    </a:cubicBezTo>
                    <a:close/>
                  </a:path>
                </a:pathLst>
              </a:custGeom>
              <a:solidFill>
                <a:schemeClr val="tx1">
                  <a:lumMod val="60000"/>
                  <a:lumOff val="40000"/>
                </a:schemeClr>
              </a:solidFill>
              <a:ln>
                <a:noFill/>
              </a:ln>
              <a:effectLst/>
              <a:extLst>
                <a:ext uri="{91240B29-F687-4f45-9708-019B960494DF}">
                  <a14:hiddenLine xmlns:p14="http://schemas.microsoft.com/office/powerpoint/2010/main" xmlns:p15="http://schemas.microsoft.com/office/powerpoint/2012/main" xmlns:a14="http://schemas.microsoft.com/office/drawing/2010/main" xmlns="" w="9525" cap="flat">
                    <a:solidFill>
                      <a:srgbClr val="808080"/>
                    </a:solidFill>
                    <a:bevel/>
                    <a:headEnd/>
                    <a:tailEnd/>
                  </a14:hiddenLine>
                </a:ext>
                <a:ext uri="{AF507438-7753-43e0-B8FC-AC1667EBCBE1}">
                  <a14:hiddenEffects xmlns:p14="http://schemas.microsoft.com/office/powerpoint/2010/main" xmlns:p15="http://schemas.microsoft.com/office/powerpoint/2012/main"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58595B"/>
                  </a:solidFill>
                  <a:effectLst/>
                  <a:uLnTx/>
                  <a:uFillTx/>
                  <a:cs typeface="Arial"/>
                </a:endParaRPr>
              </a:p>
            </p:txBody>
          </p:sp>
          <p:sp>
            <p:nvSpPr>
              <p:cNvPr id="55" name="Freeform 93">
                <a:extLst>
                  <a:ext uri="{FF2B5EF4-FFF2-40B4-BE49-F238E27FC236}">
                    <a16:creationId xmlns:a16="http://schemas.microsoft.com/office/drawing/2014/main" id="{F7AA98BF-B213-4184-864F-E44200CE2115}"/>
                  </a:ext>
                </a:extLst>
              </p:cNvPr>
              <p:cNvSpPr>
                <a:spLocks noChangeAspect="1" noChangeArrowheads="1"/>
              </p:cNvSpPr>
              <p:nvPr>
                <p:custDataLst>
                  <p:tags r:id="rId25"/>
                </p:custDataLst>
              </p:nvPr>
            </p:nvSpPr>
            <p:spPr bwMode="auto">
              <a:xfrm>
                <a:off x="9724464" y="3507960"/>
                <a:ext cx="482204" cy="365760"/>
              </a:xfrm>
              <a:custGeom>
                <a:avLst/>
                <a:gdLst>
                  <a:gd name="T0" fmla="*/ 695 w 2975"/>
                  <a:gd name="T1" fmla="*/ 647 h 2258"/>
                  <a:gd name="T2" fmla="*/ 185 w 2975"/>
                  <a:gd name="T3" fmla="*/ 647 h 2258"/>
                  <a:gd name="T4" fmla="*/ 185 w 2975"/>
                  <a:gd name="T5" fmla="*/ 555 h 2258"/>
                  <a:gd name="T6" fmla="*/ 695 w 2975"/>
                  <a:gd name="T7" fmla="*/ 555 h 2258"/>
                  <a:gd name="T8" fmla="*/ 695 w 2975"/>
                  <a:gd name="T9" fmla="*/ 647 h 2258"/>
                  <a:gd name="T10" fmla="*/ 602 w 2975"/>
                  <a:gd name="T11" fmla="*/ 833 h 2258"/>
                  <a:gd name="T12" fmla="*/ 185 w 2975"/>
                  <a:gd name="T13" fmla="*/ 833 h 2258"/>
                  <a:gd name="T14" fmla="*/ 185 w 2975"/>
                  <a:gd name="T15" fmla="*/ 740 h 2258"/>
                  <a:gd name="T16" fmla="*/ 602 w 2975"/>
                  <a:gd name="T17" fmla="*/ 740 h 2258"/>
                  <a:gd name="T18" fmla="*/ 602 w 2975"/>
                  <a:gd name="T19" fmla="*/ 833 h 2258"/>
                  <a:gd name="T20" fmla="*/ 938 w 2975"/>
                  <a:gd name="T21" fmla="*/ 1562 h 2258"/>
                  <a:gd name="T22" fmla="*/ 1030 w 2975"/>
                  <a:gd name="T23" fmla="*/ 1412 h 2258"/>
                  <a:gd name="T24" fmla="*/ 926 w 2975"/>
                  <a:gd name="T25" fmla="*/ 1319 h 2258"/>
                  <a:gd name="T26" fmla="*/ 741 w 2975"/>
                  <a:gd name="T27" fmla="*/ 1029 h 2258"/>
                  <a:gd name="T28" fmla="*/ 672 w 2975"/>
                  <a:gd name="T29" fmla="*/ 995 h 2258"/>
                  <a:gd name="T30" fmla="*/ 185 w 2975"/>
                  <a:gd name="T31" fmla="*/ 1331 h 2258"/>
                  <a:gd name="T32" fmla="*/ 185 w 2975"/>
                  <a:gd name="T33" fmla="*/ 1597 h 2258"/>
                  <a:gd name="T34" fmla="*/ 672 w 2975"/>
                  <a:gd name="T35" fmla="*/ 1412 h 2258"/>
                  <a:gd name="T36" fmla="*/ 938 w 2975"/>
                  <a:gd name="T37" fmla="*/ 1562 h 2258"/>
                  <a:gd name="T38" fmla="*/ 93 w 2975"/>
                  <a:gd name="T39" fmla="*/ 578 h 2258"/>
                  <a:gd name="T40" fmla="*/ 0 w 2975"/>
                  <a:gd name="T41" fmla="*/ 578 h 2258"/>
                  <a:gd name="T42" fmla="*/ 0 w 2975"/>
                  <a:gd name="T43" fmla="*/ 2060 h 2258"/>
                  <a:gd name="T44" fmla="*/ 1991 w 2975"/>
                  <a:gd name="T45" fmla="*/ 2060 h 2258"/>
                  <a:gd name="T46" fmla="*/ 1991 w 2975"/>
                  <a:gd name="T47" fmla="*/ 1967 h 2258"/>
                  <a:gd name="T48" fmla="*/ 93 w 2975"/>
                  <a:gd name="T49" fmla="*/ 1967 h 2258"/>
                  <a:gd name="T50" fmla="*/ 93 w 2975"/>
                  <a:gd name="T51" fmla="*/ 578 h 2258"/>
                  <a:gd name="T52" fmla="*/ 1482 w 2975"/>
                  <a:gd name="T53" fmla="*/ 1551 h 2258"/>
                  <a:gd name="T54" fmla="*/ 1088 w 2975"/>
                  <a:gd name="T55" fmla="*/ 1446 h 2258"/>
                  <a:gd name="T56" fmla="*/ 961 w 2975"/>
                  <a:gd name="T57" fmla="*/ 1643 h 2258"/>
                  <a:gd name="T58" fmla="*/ 672 w 2975"/>
                  <a:gd name="T59" fmla="*/ 1481 h 2258"/>
                  <a:gd name="T60" fmla="*/ 185 w 2975"/>
                  <a:gd name="T61" fmla="*/ 1666 h 2258"/>
                  <a:gd name="T62" fmla="*/ 185 w 2975"/>
                  <a:gd name="T63" fmla="*/ 1875 h 2258"/>
                  <a:gd name="T64" fmla="*/ 1991 w 2975"/>
                  <a:gd name="T65" fmla="*/ 1875 h 2258"/>
                  <a:gd name="T66" fmla="*/ 1991 w 2975"/>
                  <a:gd name="T67" fmla="*/ 1539 h 2258"/>
                  <a:gd name="T68" fmla="*/ 1887 w 2975"/>
                  <a:gd name="T69" fmla="*/ 1435 h 2258"/>
                  <a:gd name="T70" fmla="*/ 1482 w 2975"/>
                  <a:gd name="T71" fmla="*/ 1551 h 2258"/>
                  <a:gd name="T72" fmla="*/ 2916 w 2975"/>
                  <a:gd name="T73" fmla="*/ 1944 h 2258"/>
                  <a:gd name="T74" fmla="*/ 2338 w 2975"/>
                  <a:gd name="T75" fmla="*/ 1412 h 2258"/>
                  <a:gd name="T76" fmla="*/ 2245 w 2975"/>
                  <a:gd name="T77" fmla="*/ 1400 h 2258"/>
                  <a:gd name="T78" fmla="*/ 2038 w 2975"/>
                  <a:gd name="T79" fmla="*/ 1180 h 2258"/>
                  <a:gd name="T80" fmla="*/ 1968 w 2975"/>
                  <a:gd name="T81" fmla="*/ 277 h 2258"/>
                  <a:gd name="T82" fmla="*/ 996 w 2975"/>
                  <a:gd name="T83" fmla="*/ 277 h 2258"/>
                  <a:gd name="T84" fmla="*/ 996 w 2975"/>
                  <a:gd name="T85" fmla="*/ 1249 h 2258"/>
                  <a:gd name="T86" fmla="*/ 1899 w 2975"/>
                  <a:gd name="T87" fmla="*/ 1319 h 2258"/>
                  <a:gd name="T88" fmla="*/ 2119 w 2975"/>
                  <a:gd name="T89" fmla="*/ 1527 h 2258"/>
                  <a:gd name="T90" fmla="*/ 2130 w 2975"/>
                  <a:gd name="T91" fmla="*/ 1620 h 2258"/>
                  <a:gd name="T92" fmla="*/ 2662 w 2975"/>
                  <a:gd name="T93" fmla="*/ 2199 h 2258"/>
                  <a:gd name="T94" fmla="*/ 2859 w 2975"/>
                  <a:gd name="T95" fmla="*/ 2199 h 2258"/>
                  <a:gd name="T96" fmla="*/ 2916 w 2975"/>
                  <a:gd name="T97" fmla="*/ 2141 h 2258"/>
                  <a:gd name="T98" fmla="*/ 2916 w 2975"/>
                  <a:gd name="T99" fmla="*/ 1944 h 2258"/>
                  <a:gd name="T100" fmla="*/ 1088 w 2975"/>
                  <a:gd name="T101" fmla="*/ 370 h 2258"/>
                  <a:gd name="T102" fmla="*/ 1876 w 2975"/>
                  <a:gd name="T103" fmla="*/ 370 h 2258"/>
                  <a:gd name="T104" fmla="*/ 2003 w 2975"/>
                  <a:gd name="T105" fmla="*/ 578 h 2258"/>
                  <a:gd name="T106" fmla="*/ 1493 w 2975"/>
                  <a:gd name="T107" fmla="*/ 925 h 2258"/>
                  <a:gd name="T108" fmla="*/ 1042 w 2975"/>
                  <a:gd name="T109" fmla="*/ 427 h 2258"/>
                  <a:gd name="T110" fmla="*/ 1088 w 2975"/>
                  <a:gd name="T111" fmla="*/ 370 h 2258"/>
                  <a:gd name="T112" fmla="*/ 1876 w 2975"/>
                  <a:gd name="T113" fmla="*/ 1157 h 2258"/>
                  <a:gd name="T114" fmla="*/ 1088 w 2975"/>
                  <a:gd name="T115" fmla="*/ 1157 h 2258"/>
                  <a:gd name="T116" fmla="*/ 972 w 2975"/>
                  <a:gd name="T117" fmla="*/ 555 h 2258"/>
                  <a:gd name="T118" fmla="*/ 1470 w 2975"/>
                  <a:gd name="T119" fmla="*/ 1111 h 2258"/>
                  <a:gd name="T120" fmla="*/ 2038 w 2975"/>
                  <a:gd name="T121" fmla="*/ 717 h 2258"/>
                  <a:gd name="T122" fmla="*/ 1876 w 2975"/>
                  <a:gd name="T123" fmla="*/ 1157 h 2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75" h="2258">
                    <a:moveTo>
                      <a:pt x="695" y="647"/>
                    </a:moveTo>
                    <a:lnTo>
                      <a:pt x="185" y="647"/>
                    </a:lnTo>
                    <a:lnTo>
                      <a:pt x="185" y="555"/>
                    </a:lnTo>
                    <a:lnTo>
                      <a:pt x="695" y="555"/>
                    </a:lnTo>
                    <a:lnTo>
                      <a:pt x="695" y="647"/>
                    </a:lnTo>
                    <a:close/>
                    <a:moveTo>
                      <a:pt x="602" y="833"/>
                    </a:moveTo>
                    <a:lnTo>
                      <a:pt x="185" y="833"/>
                    </a:lnTo>
                    <a:lnTo>
                      <a:pt x="185" y="740"/>
                    </a:lnTo>
                    <a:lnTo>
                      <a:pt x="602" y="740"/>
                    </a:lnTo>
                    <a:lnTo>
                      <a:pt x="602" y="833"/>
                    </a:lnTo>
                    <a:close/>
                    <a:moveTo>
                      <a:pt x="938" y="1562"/>
                    </a:moveTo>
                    <a:lnTo>
                      <a:pt x="1030" y="1412"/>
                    </a:lnTo>
                    <a:cubicBezTo>
                      <a:pt x="996" y="1388"/>
                      <a:pt x="961" y="1354"/>
                      <a:pt x="926" y="1319"/>
                    </a:cubicBezTo>
                    <a:cubicBezTo>
                      <a:pt x="845" y="1238"/>
                      <a:pt x="776" y="1134"/>
                      <a:pt x="741" y="1029"/>
                    </a:cubicBezTo>
                    <a:lnTo>
                      <a:pt x="672" y="995"/>
                    </a:lnTo>
                    <a:lnTo>
                      <a:pt x="185" y="1331"/>
                    </a:lnTo>
                    <a:lnTo>
                      <a:pt x="185" y="1597"/>
                    </a:lnTo>
                    <a:lnTo>
                      <a:pt x="672" y="1412"/>
                    </a:lnTo>
                    <a:lnTo>
                      <a:pt x="938" y="1562"/>
                    </a:lnTo>
                    <a:close/>
                    <a:moveTo>
                      <a:pt x="93" y="578"/>
                    </a:moveTo>
                    <a:cubicBezTo>
                      <a:pt x="0" y="578"/>
                      <a:pt x="31" y="578"/>
                      <a:pt x="0" y="578"/>
                    </a:cubicBezTo>
                    <a:lnTo>
                      <a:pt x="0" y="2060"/>
                    </a:lnTo>
                    <a:lnTo>
                      <a:pt x="1991" y="2060"/>
                    </a:lnTo>
                    <a:cubicBezTo>
                      <a:pt x="1991" y="1967"/>
                      <a:pt x="1991" y="1998"/>
                      <a:pt x="1991" y="1967"/>
                    </a:cubicBezTo>
                    <a:lnTo>
                      <a:pt x="93" y="1967"/>
                    </a:lnTo>
                    <a:lnTo>
                      <a:pt x="93" y="578"/>
                    </a:lnTo>
                    <a:close/>
                    <a:moveTo>
                      <a:pt x="1482" y="1551"/>
                    </a:moveTo>
                    <a:cubicBezTo>
                      <a:pt x="1343" y="1551"/>
                      <a:pt x="1204" y="1516"/>
                      <a:pt x="1088" y="1446"/>
                    </a:cubicBezTo>
                    <a:lnTo>
                      <a:pt x="961" y="1643"/>
                    </a:lnTo>
                    <a:lnTo>
                      <a:pt x="672" y="1481"/>
                    </a:lnTo>
                    <a:lnTo>
                      <a:pt x="185" y="1666"/>
                    </a:lnTo>
                    <a:lnTo>
                      <a:pt x="185" y="1875"/>
                    </a:lnTo>
                    <a:lnTo>
                      <a:pt x="1991" y="1875"/>
                    </a:lnTo>
                    <a:lnTo>
                      <a:pt x="1991" y="1539"/>
                    </a:lnTo>
                    <a:lnTo>
                      <a:pt x="1887" y="1435"/>
                    </a:lnTo>
                    <a:cubicBezTo>
                      <a:pt x="1771" y="1516"/>
                      <a:pt x="1621" y="1551"/>
                      <a:pt x="1482" y="1551"/>
                    </a:cubicBezTo>
                    <a:close/>
                    <a:moveTo>
                      <a:pt x="2916" y="1944"/>
                    </a:moveTo>
                    <a:lnTo>
                      <a:pt x="2338" y="1412"/>
                    </a:lnTo>
                    <a:cubicBezTo>
                      <a:pt x="2314" y="1400"/>
                      <a:pt x="2280" y="1388"/>
                      <a:pt x="2245" y="1400"/>
                    </a:cubicBezTo>
                    <a:lnTo>
                      <a:pt x="2038" y="1180"/>
                    </a:lnTo>
                    <a:cubicBezTo>
                      <a:pt x="2245" y="914"/>
                      <a:pt x="2222" y="520"/>
                      <a:pt x="1968" y="277"/>
                    </a:cubicBezTo>
                    <a:cubicBezTo>
                      <a:pt x="1702" y="0"/>
                      <a:pt x="1262" y="0"/>
                      <a:pt x="996" y="277"/>
                    </a:cubicBezTo>
                    <a:cubicBezTo>
                      <a:pt x="718" y="543"/>
                      <a:pt x="718" y="983"/>
                      <a:pt x="996" y="1249"/>
                    </a:cubicBezTo>
                    <a:cubicBezTo>
                      <a:pt x="1239" y="1504"/>
                      <a:pt x="1632" y="1527"/>
                      <a:pt x="1899" y="1319"/>
                    </a:cubicBezTo>
                    <a:lnTo>
                      <a:pt x="2119" y="1527"/>
                    </a:lnTo>
                    <a:cubicBezTo>
                      <a:pt x="2107" y="1562"/>
                      <a:pt x="2119" y="1597"/>
                      <a:pt x="2130" y="1620"/>
                    </a:cubicBezTo>
                    <a:lnTo>
                      <a:pt x="2662" y="2199"/>
                    </a:lnTo>
                    <a:cubicBezTo>
                      <a:pt x="2720" y="2257"/>
                      <a:pt x="2812" y="2257"/>
                      <a:pt x="2859" y="2199"/>
                    </a:cubicBezTo>
                    <a:lnTo>
                      <a:pt x="2916" y="2141"/>
                    </a:lnTo>
                    <a:cubicBezTo>
                      <a:pt x="2974" y="2094"/>
                      <a:pt x="2974" y="2002"/>
                      <a:pt x="2916" y="1944"/>
                    </a:cubicBezTo>
                    <a:close/>
                    <a:moveTo>
                      <a:pt x="1088" y="370"/>
                    </a:moveTo>
                    <a:cubicBezTo>
                      <a:pt x="1308" y="150"/>
                      <a:pt x="1656" y="150"/>
                      <a:pt x="1876" y="370"/>
                    </a:cubicBezTo>
                    <a:cubicBezTo>
                      <a:pt x="1933" y="427"/>
                      <a:pt x="1980" y="497"/>
                      <a:pt x="2003" y="578"/>
                    </a:cubicBezTo>
                    <a:lnTo>
                      <a:pt x="1493" y="925"/>
                    </a:lnTo>
                    <a:lnTo>
                      <a:pt x="1042" y="427"/>
                    </a:lnTo>
                    <a:cubicBezTo>
                      <a:pt x="1054" y="404"/>
                      <a:pt x="1077" y="393"/>
                      <a:pt x="1088" y="370"/>
                    </a:cubicBezTo>
                    <a:close/>
                    <a:moveTo>
                      <a:pt x="1876" y="1157"/>
                    </a:moveTo>
                    <a:cubicBezTo>
                      <a:pt x="1656" y="1377"/>
                      <a:pt x="1308" y="1377"/>
                      <a:pt x="1088" y="1157"/>
                    </a:cubicBezTo>
                    <a:cubicBezTo>
                      <a:pt x="926" y="995"/>
                      <a:pt x="880" y="752"/>
                      <a:pt x="972" y="555"/>
                    </a:cubicBezTo>
                    <a:lnTo>
                      <a:pt x="1470" y="1111"/>
                    </a:lnTo>
                    <a:lnTo>
                      <a:pt x="2038" y="717"/>
                    </a:lnTo>
                    <a:cubicBezTo>
                      <a:pt x="2049" y="879"/>
                      <a:pt x="1991" y="1041"/>
                      <a:pt x="1876" y="1157"/>
                    </a:cubicBezTo>
                    <a:close/>
                  </a:path>
                </a:pathLst>
              </a:custGeom>
              <a:solidFill>
                <a:schemeClr val="tx1">
                  <a:lumMod val="60000"/>
                  <a:lumOff val="40000"/>
                </a:schemeClr>
              </a:solidFill>
              <a:ln>
                <a:noFill/>
              </a:ln>
              <a:effectLst/>
              <a:extLst>
                <a:ext uri="{91240B29-F687-4f45-9708-019B960494DF}">
                  <a14:hiddenLine xmlns:p14="http://schemas.microsoft.com/office/powerpoint/2010/main" xmlns:p15="http://schemas.microsoft.com/office/powerpoint/2012/main" xmlns:a14="http://schemas.microsoft.com/office/drawing/2010/main" xmlns="" w="9525" cap="flat">
                    <a:solidFill>
                      <a:srgbClr val="808080"/>
                    </a:solidFill>
                    <a:bevel/>
                    <a:headEnd/>
                    <a:tailEnd/>
                  </a14:hiddenLine>
                </a:ext>
                <a:ext uri="{AF507438-7753-43e0-B8FC-AC1667EBCBE1}">
                  <a14:hiddenEffects xmlns:p14="http://schemas.microsoft.com/office/powerpoint/2010/main" xmlns:p15="http://schemas.microsoft.com/office/powerpoint/2012/main"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58595B"/>
                  </a:solidFill>
                  <a:effectLst/>
                  <a:uLnTx/>
                  <a:uFillTx/>
                  <a:cs typeface="Arial"/>
                </a:endParaRPr>
              </a:p>
            </p:txBody>
          </p:sp>
          <p:sp>
            <p:nvSpPr>
              <p:cNvPr id="56" name="Freeform 7">
                <a:extLst>
                  <a:ext uri="{FF2B5EF4-FFF2-40B4-BE49-F238E27FC236}">
                    <a16:creationId xmlns:a16="http://schemas.microsoft.com/office/drawing/2014/main" id="{515FB993-2FDB-447A-8DE5-55B3D1F402E0}"/>
                  </a:ext>
                </a:extLst>
              </p:cNvPr>
              <p:cNvSpPr>
                <a:spLocks noChangeAspect="1" noChangeArrowheads="1"/>
              </p:cNvSpPr>
              <p:nvPr>
                <p:custDataLst>
                  <p:tags r:id="rId26"/>
                </p:custDataLst>
              </p:nvPr>
            </p:nvSpPr>
            <p:spPr bwMode="auto">
              <a:xfrm>
                <a:off x="9782686" y="4314198"/>
                <a:ext cx="365760" cy="274320"/>
              </a:xfrm>
              <a:custGeom>
                <a:avLst/>
                <a:gdLst>
                  <a:gd name="T0" fmla="*/ 2685 w 2964"/>
                  <a:gd name="T1" fmla="*/ 278 h 2224"/>
                  <a:gd name="T2" fmla="*/ 1181 w 2964"/>
                  <a:gd name="T3" fmla="*/ 278 h 2224"/>
                  <a:gd name="T4" fmla="*/ 1019 w 2964"/>
                  <a:gd name="T5" fmla="*/ 174 h 2224"/>
                  <a:gd name="T6" fmla="*/ 972 w 2964"/>
                  <a:gd name="T7" fmla="*/ 105 h 2224"/>
                  <a:gd name="T8" fmla="*/ 811 w 2964"/>
                  <a:gd name="T9" fmla="*/ 0 h 2224"/>
                  <a:gd name="T10" fmla="*/ 0 w 2964"/>
                  <a:gd name="T11" fmla="*/ 0 h 2224"/>
                  <a:gd name="T12" fmla="*/ 0 w 2964"/>
                  <a:gd name="T13" fmla="*/ 2223 h 2224"/>
                  <a:gd name="T14" fmla="*/ 2963 w 2964"/>
                  <a:gd name="T15" fmla="*/ 2223 h 2224"/>
                  <a:gd name="T16" fmla="*/ 2963 w 2964"/>
                  <a:gd name="T17" fmla="*/ 556 h 2224"/>
                  <a:gd name="T18" fmla="*/ 2685 w 2964"/>
                  <a:gd name="T19" fmla="*/ 278 h 2224"/>
                  <a:gd name="T20" fmla="*/ 1574 w 2964"/>
                  <a:gd name="T21" fmla="*/ 788 h 2224"/>
                  <a:gd name="T22" fmla="*/ 2038 w 2964"/>
                  <a:gd name="T23" fmla="*/ 788 h 2224"/>
                  <a:gd name="T24" fmla="*/ 2038 w 2964"/>
                  <a:gd name="T25" fmla="*/ 1251 h 2224"/>
                  <a:gd name="T26" fmla="*/ 1574 w 2964"/>
                  <a:gd name="T27" fmla="*/ 1251 h 2224"/>
                  <a:gd name="T28" fmla="*/ 1574 w 2964"/>
                  <a:gd name="T29" fmla="*/ 788 h 2224"/>
                  <a:gd name="T30" fmla="*/ 880 w 2964"/>
                  <a:gd name="T31" fmla="*/ 707 h 2224"/>
                  <a:gd name="T32" fmla="*/ 1111 w 2964"/>
                  <a:gd name="T33" fmla="*/ 602 h 2224"/>
                  <a:gd name="T34" fmla="*/ 1343 w 2964"/>
                  <a:gd name="T35" fmla="*/ 707 h 2224"/>
                  <a:gd name="T36" fmla="*/ 1343 w 2964"/>
                  <a:gd name="T37" fmla="*/ 1031 h 2224"/>
                  <a:gd name="T38" fmla="*/ 1111 w 2964"/>
                  <a:gd name="T39" fmla="*/ 1135 h 2224"/>
                  <a:gd name="T40" fmla="*/ 880 w 2964"/>
                  <a:gd name="T41" fmla="*/ 1031 h 2224"/>
                  <a:gd name="T42" fmla="*/ 880 w 2964"/>
                  <a:gd name="T43" fmla="*/ 707 h 2224"/>
                  <a:gd name="T44" fmla="*/ 509 w 2964"/>
                  <a:gd name="T45" fmla="*/ 741 h 2224"/>
                  <a:gd name="T46" fmla="*/ 787 w 2964"/>
                  <a:gd name="T47" fmla="*/ 1297 h 2224"/>
                  <a:gd name="T48" fmla="*/ 231 w 2964"/>
                  <a:gd name="T49" fmla="*/ 1297 h 2224"/>
                  <a:gd name="T50" fmla="*/ 509 w 2964"/>
                  <a:gd name="T51" fmla="*/ 741 h 2224"/>
                  <a:gd name="T52" fmla="*/ 1111 w 2964"/>
                  <a:gd name="T53" fmla="*/ 1945 h 2224"/>
                  <a:gd name="T54" fmla="*/ 648 w 2964"/>
                  <a:gd name="T55" fmla="*/ 1945 h 2224"/>
                  <a:gd name="T56" fmla="*/ 648 w 2964"/>
                  <a:gd name="T57" fmla="*/ 1482 h 2224"/>
                  <a:gd name="T58" fmla="*/ 1111 w 2964"/>
                  <a:gd name="T59" fmla="*/ 1482 h 2224"/>
                  <a:gd name="T60" fmla="*/ 1111 w 2964"/>
                  <a:gd name="T61" fmla="*/ 1945 h 2224"/>
                  <a:gd name="T62" fmla="*/ 1528 w 2964"/>
                  <a:gd name="T63" fmla="*/ 1853 h 2224"/>
                  <a:gd name="T64" fmla="*/ 1297 w 2964"/>
                  <a:gd name="T65" fmla="*/ 1621 h 2224"/>
                  <a:gd name="T66" fmla="*/ 1528 w 2964"/>
                  <a:gd name="T67" fmla="*/ 1390 h 2224"/>
                  <a:gd name="T68" fmla="*/ 1760 w 2964"/>
                  <a:gd name="T69" fmla="*/ 1621 h 2224"/>
                  <a:gd name="T70" fmla="*/ 1528 w 2964"/>
                  <a:gd name="T71" fmla="*/ 1853 h 2224"/>
                  <a:gd name="T72" fmla="*/ 2223 w 2964"/>
                  <a:gd name="T73" fmla="*/ 1945 h 2224"/>
                  <a:gd name="T74" fmla="*/ 1945 w 2964"/>
                  <a:gd name="T75" fmla="*/ 1668 h 2224"/>
                  <a:gd name="T76" fmla="*/ 2223 w 2964"/>
                  <a:gd name="T77" fmla="*/ 1390 h 2224"/>
                  <a:gd name="T78" fmla="*/ 2500 w 2964"/>
                  <a:gd name="T79" fmla="*/ 1668 h 2224"/>
                  <a:gd name="T80" fmla="*/ 2223 w 2964"/>
                  <a:gd name="T81" fmla="*/ 1945 h 2224"/>
                  <a:gd name="T82" fmla="*/ 2500 w 2964"/>
                  <a:gd name="T83" fmla="*/ 1158 h 2224"/>
                  <a:gd name="T84" fmla="*/ 2223 w 2964"/>
                  <a:gd name="T85" fmla="*/ 880 h 2224"/>
                  <a:gd name="T86" fmla="*/ 2500 w 2964"/>
                  <a:gd name="T87" fmla="*/ 602 h 2224"/>
                  <a:gd name="T88" fmla="*/ 2777 w 2964"/>
                  <a:gd name="T89" fmla="*/ 880 h 2224"/>
                  <a:gd name="T90" fmla="*/ 2500 w 2964"/>
                  <a:gd name="T91" fmla="*/ 1158 h 2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64" h="2224">
                    <a:moveTo>
                      <a:pt x="2685" y="278"/>
                    </a:moveTo>
                    <a:cubicBezTo>
                      <a:pt x="1181" y="278"/>
                      <a:pt x="1181" y="278"/>
                      <a:pt x="1181" y="278"/>
                    </a:cubicBezTo>
                    <a:cubicBezTo>
                      <a:pt x="1111" y="278"/>
                      <a:pt x="1042" y="243"/>
                      <a:pt x="1019" y="174"/>
                    </a:cubicBezTo>
                    <a:cubicBezTo>
                      <a:pt x="972" y="105"/>
                      <a:pt x="972" y="105"/>
                      <a:pt x="972" y="105"/>
                    </a:cubicBezTo>
                    <a:cubicBezTo>
                      <a:pt x="949" y="35"/>
                      <a:pt x="880" y="0"/>
                      <a:pt x="811" y="0"/>
                    </a:cubicBezTo>
                    <a:cubicBezTo>
                      <a:pt x="0" y="0"/>
                      <a:pt x="0" y="0"/>
                      <a:pt x="0" y="0"/>
                    </a:cubicBezTo>
                    <a:cubicBezTo>
                      <a:pt x="0" y="2223"/>
                      <a:pt x="0" y="2223"/>
                      <a:pt x="0" y="2223"/>
                    </a:cubicBezTo>
                    <a:cubicBezTo>
                      <a:pt x="2963" y="2223"/>
                      <a:pt x="2963" y="2223"/>
                      <a:pt x="2963" y="2223"/>
                    </a:cubicBezTo>
                    <a:cubicBezTo>
                      <a:pt x="2963" y="556"/>
                      <a:pt x="2963" y="556"/>
                      <a:pt x="2963" y="556"/>
                    </a:cubicBezTo>
                    <a:cubicBezTo>
                      <a:pt x="2963" y="406"/>
                      <a:pt x="2835" y="278"/>
                      <a:pt x="2685" y="278"/>
                    </a:cubicBezTo>
                    <a:close/>
                    <a:moveTo>
                      <a:pt x="1574" y="788"/>
                    </a:moveTo>
                    <a:cubicBezTo>
                      <a:pt x="2038" y="788"/>
                      <a:pt x="2038" y="788"/>
                      <a:pt x="2038" y="788"/>
                    </a:cubicBezTo>
                    <a:cubicBezTo>
                      <a:pt x="2038" y="1251"/>
                      <a:pt x="2038" y="1251"/>
                      <a:pt x="2038" y="1251"/>
                    </a:cubicBezTo>
                    <a:cubicBezTo>
                      <a:pt x="1574" y="1251"/>
                      <a:pt x="1574" y="1251"/>
                      <a:pt x="1574" y="1251"/>
                    </a:cubicBezTo>
                    <a:lnTo>
                      <a:pt x="1574" y="788"/>
                    </a:lnTo>
                    <a:close/>
                    <a:moveTo>
                      <a:pt x="880" y="707"/>
                    </a:moveTo>
                    <a:cubicBezTo>
                      <a:pt x="1111" y="602"/>
                      <a:pt x="1111" y="602"/>
                      <a:pt x="1111" y="602"/>
                    </a:cubicBezTo>
                    <a:cubicBezTo>
                      <a:pt x="1343" y="707"/>
                      <a:pt x="1343" y="707"/>
                      <a:pt x="1343" y="707"/>
                    </a:cubicBezTo>
                    <a:cubicBezTo>
                      <a:pt x="1343" y="1031"/>
                      <a:pt x="1343" y="1031"/>
                      <a:pt x="1343" y="1031"/>
                    </a:cubicBezTo>
                    <a:cubicBezTo>
                      <a:pt x="1111" y="1135"/>
                      <a:pt x="1111" y="1135"/>
                      <a:pt x="1111" y="1135"/>
                    </a:cubicBezTo>
                    <a:cubicBezTo>
                      <a:pt x="880" y="1031"/>
                      <a:pt x="880" y="1031"/>
                      <a:pt x="880" y="1031"/>
                    </a:cubicBezTo>
                    <a:lnTo>
                      <a:pt x="880" y="707"/>
                    </a:lnTo>
                    <a:close/>
                    <a:moveTo>
                      <a:pt x="509" y="741"/>
                    </a:moveTo>
                    <a:cubicBezTo>
                      <a:pt x="787" y="1297"/>
                      <a:pt x="787" y="1297"/>
                      <a:pt x="787" y="1297"/>
                    </a:cubicBezTo>
                    <a:cubicBezTo>
                      <a:pt x="231" y="1297"/>
                      <a:pt x="231" y="1297"/>
                      <a:pt x="231" y="1297"/>
                    </a:cubicBezTo>
                    <a:lnTo>
                      <a:pt x="509" y="741"/>
                    </a:lnTo>
                    <a:close/>
                    <a:moveTo>
                      <a:pt x="1111" y="1945"/>
                    </a:moveTo>
                    <a:cubicBezTo>
                      <a:pt x="648" y="1945"/>
                      <a:pt x="648" y="1945"/>
                      <a:pt x="648" y="1945"/>
                    </a:cubicBezTo>
                    <a:cubicBezTo>
                      <a:pt x="648" y="1482"/>
                      <a:pt x="648" y="1482"/>
                      <a:pt x="648" y="1482"/>
                    </a:cubicBezTo>
                    <a:cubicBezTo>
                      <a:pt x="1111" y="1482"/>
                      <a:pt x="1111" y="1482"/>
                      <a:pt x="1111" y="1482"/>
                    </a:cubicBezTo>
                    <a:lnTo>
                      <a:pt x="1111" y="1945"/>
                    </a:lnTo>
                    <a:close/>
                    <a:moveTo>
                      <a:pt x="1528" y="1853"/>
                    </a:moveTo>
                    <a:cubicBezTo>
                      <a:pt x="1401" y="1853"/>
                      <a:pt x="1297" y="1749"/>
                      <a:pt x="1297" y="1621"/>
                    </a:cubicBezTo>
                    <a:cubicBezTo>
                      <a:pt x="1297" y="1494"/>
                      <a:pt x="1401" y="1390"/>
                      <a:pt x="1528" y="1390"/>
                    </a:cubicBezTo>
                    <a:cubicBezTo>
                      <a:pt x="1656" y="1390"/>
                      <a:pt x="1760" y="1494"/>
                      <a:pt x="1760" y="1621"/>
                    </a:cubicBezTo>
                    <a:cubicBezTo>
                      <a:pt x="1760" y="1749"/>
                      <a:pt x="1656" y="1853"/>
                      <a:pt x="1528" y="1853"/>
                    </a:cubicBezTo>
                    <a:close/>
                    <a:moveTo>
                      <a:pt x="2223" y="1945"/>
                    </a:moveTo>
                    <a:cubicBezTo>
                      <a:pt x="1945" y="1668"/>
                      <a:pt x="1945" y="1668"/>
                      <a:pt x="1945" y="1668"/>
                    </a:cubicBezTo>
                    <a:cubicBezTo>
                      <a:pt x="2223" y="1390"/>
                      <a:pt x="2223" y="1390"/>
                      <a:pt x="2223" y="1390"/>
                    </a:cubicBezTo>
                    <a:cubicBezTo>
                      <a:pt x="2500" y="1668"/>
                      <a:pt x="2500" y="1668"/>
                      <a:pt x="2500" y="1668"/>
                    </a:cubicBezTo>
                    <a:lnTo>
                      <a:pt x="2223" y="1945"/>
                    </a:lnTo>
                    <a:close/>
                    <a:moveTo>
                      <a:pt x="2500" y="1158"/>
                    </a:moveTo>
                    <a:cubicBezTo>
                      <a:pt x="2349" y="1158"/>
                      <a:pt x="2223" y="1031"/>
                      <a:pt x="2223" y="880"/>
                    </a:cubicBezTo>
                    <a:cubicBezTo>
                      <a:pt x="2223" y="730"/>
                      <a:pt x="2349" y="602"/>
                      <a:pt x="2500" y="602"/>
                    </a:cubicBezTo>
                    <a:cubicBezTo>
                      <a:pt x="2650" y="602"/>
                      <a:pt x="2777" y="730"/>
                      <a:pt x="2777" y="880"/>
                    </a:cubicBezTo>
                    <a:cubicBezTo>
                      <a:pt x="2777" y="1031"/>
                      <a:pt x="2650" y="1158"/>
                      <a:pt x="2500" y="1158"/>
                    </a:cubicBezTo>
                    <a:close/>
                  </a:path>
                </a:pathLst>
              </a:custGeom>
              <a:solidFill>
                <a:schemeClr val="tx1">
                  <a:lumMod val="60000"/>
                  <a:lumOff val="40000"/>
                </a:schemeClr>
              </a:solidFill>
              <a:ln>
                <a:noFill/>
              </a:ln>
              <a:effectLst/>
              <a:extLst>
                <a:ext uri="{91240B29-F687-4f45-9708-019B960494DF}">
                  <a14:hiddenLine xmlns:p14="http://schemas.microsoft.com/office/powerpoint/2010/main" xmlns:p15="http://schemas.microsoft.com/office/powerpoint/2012/main" xmlns:a14="http://schemas.microsoft.com/office/drawing/2010/main" xmlns="" w="9525" cap="flat">
                    <a:solidFill>
                      <a:srgbClr val="808080"/>
                    </a:solidFill>
                    <a:bevel/>
                    <a:headEnd/>
                    <a:tailEnd/>
                  </a14:hiddenLine>
                </a:ext>
                <a:ext uri="{AF507438-7753-43e0-B8FC-AC1667EBCBE1}">
                  <a14:hiddenEffects xmlns:p14="http://schemas.microsoft.com/office/powerpoint/2010/main" xmlns:p15="http://schemas.microsoft.com/office/powerpoint/2012/main"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58595B"/>
                  </a:solidFill>
                  <a:effectLst/>
                  <a:uLnTx/>
                  <a:uFillTx/>
                  <a:cs typeface="Arial"/>
                </a:endParaRPr>
              </a:p>
            </p:txBody>
          </p:sp>
          <p:sp>
            <p:nvSpPr>
              <p:cNvPr id="57" name="Freeform 3">
                <a:extLst>
                  <a:ext uri="{FF2B5EF4-FFF2-40B4-BE49-F238E27FC236}">
                    <a16:creationId xmlns:a16="http://schemas.microsoft.com/office/drawing/2014/main" id="{59454C0B-D7F0-4A68-A79A-51724704E92A}"/>
                  </a:ext>
                </a:extLst>
              </p:cNvPr>
              <p:cNvSpPr>
                <a:spLocks noChangeAspect="1" noChangeArrowheads="1"/>
              </p:cNvSpPr>
              <p:nvPr>
                <p:custDataLst>
                  <p:tags r:id="rId27"/>
                </p:custDataLst>
              </p:nvPr>
            </p:nvSpPr>
            <p:spPr bwMode="auto">
              <a:xfrm>
                <a:off x="9809900" y="5086746"/>
                <a:ext cx="311332" cy="365760"/>
              </a:xfrm>
              <a:custGeom>
                <a:avLst/>
                <a:gdLst>
                  <a:gd name="T0" fmla="*/ 903 w 2524"/>
                  <a:gd name="T1" fmla="*/ 1470 h 2964"/>
                  <a:gd name="T2" fmla="*/ 822 w 2524"/>
                  <a:gd name="T3" fmla="*/ 938 h 2964"/>
                  <a:gd name="T4" fmla="*/ 1262 w 2524"/>
                  <a:gd name="T5" fmla="*/ 1378 h 2964"/>
                  <a:gd name="T6" fmla="*/ 1609 w 2524"/>
                  <a:gd name="T7" fmla="*/ 1019 h 2964"/>
                  <a:gd name="T8" fmla="*/ 1725 w 2524"/>
                  <a:gd name="T9" fmla="*/ 799 h 2964"/>
                  <a:gd name="T10" fmla="*/ 1713 w 2524"/>
                  <a:gd name="T11" fmla="*/ 440 h 2964"/>
                  <a:gd name="T12" fmla="*/ 1297 w 2524"/>
                  <a:gd name="T13" fmla="*/ 0 h 2964"/>
                  <a:gd name="T14" fmla="*/ 822 w 2524"/>
                  <a:gd name="T15" fmla="*/ 463 h 2964"/>
                  <a:gd name="T16" fmla="*/ 799 w 2524"/>
                  <a:gd name="T17" fmla="*/ 799 h 2964"/>
                  <a:gd name="T18" fmla="*/ 2442 w 2524"/>
                  <a:gd name="T19" fmla="*/ 2061 h 2964"/>
                  <a:gd name="T20" fmla="*/ 1621 w 2524"/>
                  <a:gd name="T21" fmla="*/ 1470 h 2964"/>
                  <a:gd name="T22" fmla="*/ 903 w 2524"/>
                  <a:gd name="T23" fmla="*/ 1470 h 2964"/>
                  <a:gd name="T24" fmla="*/ 81 w 2524"/>
                  <a:gd name="T25" fmla="*/ 2061 h 2964"/>
                  <a:gd name="T26" fmla="*/ 428 w 2524"/>
                  <a:gd name="T27" fmla="*/ 2639 h 2964"/>
                  <a:gd name="T28" fmla="*/ 567 w 2524"/>
                  <a:gd name="T29" fmla="*/ 1852 h 2964"/>
                  <a:gd name="T30" fmla="*/ 2095 w 2524"/>
                  <a:gd name="T31" fmla="*/ 1991 h 2964"/>
                  <a:gd name="T32" fmla="*/ 2523 w 2524"/>
                  <a:gd name="T33" fmla="*/ 2639 h 2964"/>
                  <a:gd name="T34" fmla="*/ 567 w 2524"/>
                  <a:gd name="T35" fmla="*/ 1945 h 2964"/>
                  <a:gd name="T36" fmla="*/ 521 w 2524"/>
                  <a:gd name="T37" fmla="*/ 2916 h 2964"/>
                  <a:gd name="T38" fmla="*/ 1956 w 2524"/>
                  <a:gd name="T39" fmla="*/ 2963 h 2964"/>
                  <a:gd name="T40" fmla="*/ 2003 w 2524"/>
                  <a:gd name="T41" fmla="*/ 1991 h 2964"/>
                  <a:gd name="T42" fmla="*/ 1030 w 2524"/>
                  <a:gd name="T43" fmla="*/ 2303 h 2964"/>
                  <a:gd name="T44" fmla="*/ 787 w 2524"/>
                  <a:gd name="T45" fmla="*/ 2453 h 2964"/>
                  <a:gd name="T46" fmla="*/ 1030 w 2524"/>
                  <a:gd name="T47" fmla="*/ 2604 h 2964"/>
                  <a:gd name="T48" fmla="*/ 1019 w 2524"/>
                  <a:gd name="T49" fmla="*/ 2696 h 2964"/>
                  <a:gd name="T50" fmla="*/ 695 w 2524"/>
                  <a:gd name="T51" fmla="*/ 2500 h 2964"/>
                  <a:gd name="T52" fmla="*/ 706 w 2524"/>
                  <a:gd name="T53" fmla="*/ 2396 h 2964"/>
                  <a:gd name="T54" fmla="*/ 1030 w 2524"/>
                  <a:gd name="T55" fmla="*/ 2223 h 2964"/>
                  <a:gd name="T56" fmla="*/ 1401 w 2524"/>
                  <a:gd name="T57" fmla="*/ 2223 h 2964"/>
                  <a:gd name="T58" fmla="*/ 1204 w 2524"/>
                  <a:gd name="T59" fmla="*/ 2696 h 2964"/>
                  <a:gd name="T60" fmla="*/ 1123 w 2524"/>
                  <a:gd name="T61" fmla="*/ 2685 h 2964"/>
                  <a:gd name="T62" fmla="*/ 1320 w 2524"/>
                  <a:gd name="T63" fmla="*/ 2211 h 2964"/>
                  <a:gd name="T64" fmla="*/ 1401 w 2524"/>
                  <a:gd name="T65" fmla="*/ 2223 h 2964"/>
                  <a:gd name="T66" fmla="*/ 1818 w 2524"/>
                  <a:gd name="T67" fmla="*/ 2511 h 2964"/>
                  <a:gd name="T68" fmla="*/ 1493 w 2524"/>
                  <a:gd name="T69" fmla="*/ 2685 h 2964"/>
                  <a:gd name="T70" fmla="*/ 1505 w 2524"/>
                  <a:gd name="T71" fmla="*/ 2592 h 2964"/>
                  <a:gd name="T72" fmla="*/ 1505 w 2524"/>
                  <a:gd name="T73" fmla="*/ 2314 h 2964"/>
                  <a:gd name="T74" fmla="*/ 1493 w 2524"/>
                  <a:gd name="T75" fmla="*/ 2223 h 2964"/>
                  <a:gd name="T76" fmla="*/ 1818 w 2524"/>
                  <a:gd name="T77" fmla="*/ 2384 h 2964"/>
                  <a:gd name="T78" fmla="*/ 1829 w 2524"/>
                  <a:gd name="T79" fmla="*/ 2488 h 2964"/>
                  <a:gd name="T80" fmla="*/ 1621 w 2524"/>
                  <a:gd name="T81" fmla="*/ 1470 h 2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24" h="2964">
                    <a:moveTo>
                      <a:pt x="903" y="1470"/>
                    </a:moveTo>
                    <a:lnTo>
                      <a:pt x="903" y="1470"/>
                    </a:lnTo>
                    <a:close/>
                    <a:moveTo>
                      <a:pt x="799" y="799"/>
                    </a:moveTo>
                    <a:cubicBezTo>
                      <a:pt x="822" y="938"/>
                      <a:pt x="822" y="938"/>
                      <a:pt x="822" y="938"/>
                    </a:cubicBezTo>
                    <a:cubicBezTo>
                      <a:pt x="822" y="984"/>
                      <a:pt x="868" y="1019"/>
                      <a:pt x="915" y="1019"/>
                    </a:cubicBezTo>
                    <a:cubicBezTo>
                      <a:pt x="961" y="1366"/>
                      <a:pt x="1216" y="1378"/>
                      <a:pt x="1262" y="1378"/>
                    </a:cubicBezTo>
                    <a:cubicBezTo>
                      <a:pt x="1273" y="1378"/>
                      <a:pt x="1273" y="1378"/>
                      <a:pt x="1273" y="1378"/>
                    </a:cubicBezTo>
                    <a:cubicBezTo>
                      <a:pt x="1308" y="1378"/>
                      <a:pt x="1563" y="1366"/>
                      <a:pt x="1609" y="1019"/>
                    </a:cubicBezTo>
                    <a:cubicBezTo>
                      <a:pt x="1656" y="1019"/>
                      <a:pt x="1702" y="984"/>
                      <a:pt x="1702" y="938"/>
                    </a:cubicBezTo>
                    <a:cubicBezTo>
                      <a:pt x="1725" y="799"/>
                      <a:pt x="1725" y="799"/>
                      <a:pt x="1725" y="799"/>
                    </a:cubicBezTo>
                    <a:cubicBezTo>
                      <a:pt x="1736" y="764"/>
                      <a:pt x="1713" y="729"/>
                      <a:pt x="1679" y="706"/>
                    </a:cubicBezTo>
                    <a:cubicBezTo>
                      <a:pt x="1690" y="648"/>
                      <a:pt x="1713" y="544"/>
                      <a:pt x="1713" y="440"/>
                    </a:cubicBezTo>
                    <a:cubicBezTo>
                      <a:pt x="1702" y="278"/>
                      <a:pt x="1563" y="104"/>
                      <a:pt x="1366" y="93"/>
                    </a:cubicBezTo>
                    <a:cubicBezTo>
                      <a:pt x="1297" y="0"/>
                      <a:pt x="1297" y="0"/>
                      <a:pt x="1297" y="0"/>
                    </a:cubicBezTo>
                    <a:cubicBezTo>
                      <a:pt x="810" y="23"/>
                      <a:pt x="822" y="417"/>
                      <a:pt x="822" y="417"/>
                    </a:cubicBezTo>
                    <a:cubicBezTo>
                      <a:pt x="822" y="463"/>
                      <a:pt x="822" y="463"/>
                      <a:pt x="822" y="463"/>
                    </a:cubicBezTo>
                    <a:cubicBezTo>
                      <a:pt x="822" y="556"/>
                      <a:pt x="834" y="648"/>
                      <a:pt x="845" y="706"/>
                    </a:cubicBezTo>
                    <a:cubicBezTo>
                      <a:pt x="810" y="729"/>
                      <a:pt x="799" y="764"/>
                      <a:pt x="799" y="799"/>
                    </a:cubicBezTo>
                    <a:close/>
                    <a:moveTo>
                      <a:pt x="2523" y="2639"/>
                    </a:moveTo>
                    <a:cubicBezTo>
                      <a:pt x="2442" y="2061"/>
                      <a:pt x="2442" y="2061"/>
                      <a:pt x="2442" y="2061"/>
                    </a:cubicBezTo>
                    <a:cubicBezTo>
                      <a:pt x="2430" y="1933"/>
                      <a:pt x="2349" y="1817"/>
                      <a:pt x="2233" y="1760"/>
                    </a:cubicBezTo>
                    <a:cubicBezTo>
                      <a:pt x="1621" y="1470"/>
                      <a:pt x="1621" y="1470"/>
                      <a:pt x="1621" y="1470"/>
                    </a:cubicBezTo>
                    <a:cubicBezTo>
                      <a:pt x="1621" y="1482"/>
                      <a:pt x="1517" y="1586"/>
                      <a:pt x="1262" y="1586"/>
                    </a:cubicBezTo>
                    <a:cubicBezTo>
                      <a:pt x="1007" y="1586"/>
                      <a:pt x="903" y="1482"/>
                      <a:pt x="903" y="1470"/>
                    </a:cubicBezTo>
                    <a:cubicBezTo>
                      <a:pt x="289" y="1760"/>
                      <a:pt x="289" y="1760"/>
                      <a:pt x="289" y="1760"/>
                    </a:cubicBezTo>
                    <a:cubicBezTo>
                      <a:pt x="174" y="1817"/>
                      <a:pt x="93" y="1933"/>
                      <a:pt x="81" y="2061"/>
                    </a:cubicBezTo>
                    <a:cubicBezTo>
                      <a:pt x="0" y="2639"/>
                      <a:pt x="0" y="2639"/>
                      <a:pt x="0" y="2639"/>
                    </a:cubicBezTo>
                    <a:cubicBezTo>
                      <a:pt x="428" y="2639"/>
                      <a:pt x="428" y="2639"/>
                      <a:pt x="428" y="2639"/>
                    </a:cubicBezTo>
                    <a:cubicBezTo>
                      <a:pt x="428" y="1991"/>
                      <a:pt x="428" y="1991"/>
                      <a:pt x="428" y="1991"/>
                    </a:cubicBezTo>
                    <a:cubicBezTo>
                      <a:pt x="428" y="1910"/>
                      <a:pt x="486" y="1852"/>
                      <a:pt x="567" y="1852"/>
                    </a:cubicBezTo>
                    <a:cubicBezTo>
                      <a:pt x="1956" y="1852"/>
                      <a:pt x="1956" y="1852"/>
                      <a:pt x="1956" y="1852"/>
                    </a:cubicBezTo>
                    <a:cubicBezTo>
                      <a:pt x="2038" y="1852"/>
                      <a:pt x="2095" y="1910"/>
                      <a:pt x="2095" y="1991"/>
                    </a:cubicBezTo>
                    <a:cubicBezTo>
                      <a:pt x="2095" y="2639"/>
                      <a:pt x="2095" y="2639"/>
                      <a:pt x="2095" y="2639"/>
                    </a:cubicBezTo>
                    <a:lnTo>
                      <a:pt x="2523" y="2639"/>
                    </a:lnTo>
                    <a:close/>
                    <a:moveTo>
                      <a:pt x="1956" y="1945"/>
                    </a:moveTo>
                    <a:cubicBezTo>
                      <a:pt x="567" y="1945"/>
                      <a:pt x="567" y="1945"/>
                      <a:pt x="567" y="1945"/>
                    </a:cubicBezTo>
                    <a:cubicBezTo>
                      <a:pt x="544" y="1945"/>
                      <a:pt x="521" y="1968"/>
                      <a:pt x="521" y="1991"/>
                    </a:cubicBezTo>
                    <a:cubicBezTo>
                      <a:pt x="521" y="2916"/>
                      <a:pt x="521" y="2916"/>
                      <a:pt x="521" y="2916"/>
                    </a:cubicBezTo>
                    <a:cubicBezTo>
                      <a:pt x="521" y="2940"/>
                      <a:pt x="544" y="2963"/>
                      <a:pt x="567" y="2963"/>
                    </a:cubicBezTo>
                    <a:cubicBezTo>
                      <a:pt x="1956" y="2963"/>
                      <a:pt x="1956" y="2963"/>
                      <a:pt x="1956" y="2963"/>
                    </a:cubicBezTo>
                    <a:cubicBezTo>
                      <a:pt x="1980" y="2963"/>
                      <a:pt x="2003" y="2940"/>
                      <a:pt x="2003" y="2916"/>
                    </a:cubicBezTo>
                    <a:cubicBezTo>
                      <a:pt x="2003" y="1991"/>
                      <a:pt x="2003" y="1991"/>
                      <a:pt x="2003" y="1991"/>
                    </a:cubicBezTo>
                    <a:cubicBezTo>
                      <a:pt x="2003" y="1968"/>
                      <a:pt x="1980" y="1945"/>
                      <a:pt x="1956" y="1945"/>
                    </a:cubicBezTo>
                    <a:close/>
                    <a:moveTo>
                      <a:pt x="1030" y="2303"/>
                    </a:moveTo>
                    <a:cubicBezTo>
                      <a:pt x="1030" y="2314"/>
                      <a:pt x="1030" y="2314"/>
                      <a:pt x="1019" y="2314"/>
                    </a:cubicBezTo>
                    <a:cubicBezTo>
                      <a:pt x="787" y="2453"/>
                      <a:pt x="787" y="2453"/>
                      <a:pt x="787" y="2453"/>
                    </a:cubicBezTo>
                    <a:cubicBezTo>
                      <a:pt x="1019" y="2592"/>
                      <a:pt x="1019" y="2592"/>
                      <a:pt x="1019" y="2592"/>
                    </a:cubicBezTo>
                    <a:cubicBezTo>
                      <a:pt x="1030" y="2592"/>
                      <a:pt x="1030" y="2604"/>
                      <a:pt x="1030" y="2604"/>
                    </a:cubicBezTo>
                    <a:cubicBezTo>
                      <a:pt x="1030" y="2685"/>
                      <a:pt x="1030" y="2685"/>
                      <a:pt x="1030" y="2685"/>
                    </a:cubicBezTo>
                    <a:lnTo>
                      <a:pt x="1019" y="2696"/>
                    </a:lnTo>
                    <a:cubicBezTo>
                      <a:pt x="706" y="2523"/>
                      <a:pt x="706" y="2523"/>
                      <a:pt x="706" y="2523"/>
                    </a:cubicBezTo>
                    <a:cubicBezTo>
                      <a:pt x="695" y="2511"/>
                      <a:pt x="695" y="2511"/>
                      <a:pt x="695" y="2500"/>
                    </a:cubicBezTo>
                    <a:cubicBezTo>
                      <a:pt x="695" y="2418"/>
                      <a:pt x="695" y="2418"/>
                      <a:pt x="695" y="2418"/>
                    </a:cubicBezTo>
                    <a:cubicBezTo>
                      <a:pt x="695" y="2407"/>
                      <a:pt x="695" y="2407"/>
                      <a:pt x="706" y="2396"/>
                    </a:cubicBezTo>
                    <a:cubicBezTo>
                      <a:pt x="1019" y="2211"/>
                      <a:pt x="1019" y="2211"/>
                      <a:pt x="1019" y="2211"/>
                    </a:cubicBezTo>
                    <a:cubicBezTo>
                      <a:pt x="1019" y="2211"/>
                      <a:pt x="1030" y="2211"/>
                      <a:pt x="1030" y="2223"/>
                    </a:cubicBezTo>
                    <a:lnTo>
                      <a:pt x="1030" y="2303"/>
                    </a:lnTo>
                    <a:close/>
                    <a:moveTo>
                      <a:pt x="1401" y="2223"/>
                    </a:moveTo>
                    <a:cubicBezTo>
                      <a:pt x="1216" y="2685"/>
                      <a:pt x="1216" y="2685"/>
                      <a:pt x="1216" y="2685"/>
                    </a:cubicBezTo>
                    <a:cubicBezTo>
                      <a:pt x="1216" y="2696"/>
                      <a:pt x="1204" y="2696"/>
                      <a:pt x="1204" y="2696"/>
                    </a:cubicBezTo>
                    <a:cubicBezTo>
                      <a:pt x="1134" y="2696"/>
                      <a:pt x="1134" y="2696"/>
                      <a:pt x="1134" y="2696"/>
                    </a:cubicBezTo>
                    <a:cubicBezTo>
                      <a:pt x="1134" y="2696"/>
                      <a:pt x="1123" y="2696"/>
                      <a:pt x="1123" y="2685"/>
                    </a:cubicBezTo>
                    <a:cubicBezTo>
                      <a:pt x="1308" y="2222"/>
                      <a:pt x="1308" y="2223"/>
                      <a:pt x="1308" y="2223"/>
                    </a:cubicBezTo>
                    <a:cubicBezTo>
                      <a:pt x="1308" y="2211"/>
                      <a:pt x="1320" y="2211"/>
                      <a:pt x="1320" y="2211"/>
                    </a:cubicBezTo>
                    <a:cubicBezTo>
                      <a:pt x="1389" y="2211"/>
                      <a:pt x="1389" y="2211"/>
                      <a:pt x="1389" y="2211"/>
                    </a:cubicBezTo>
                    <a:cubicBezTo>
                      <a:pt x="1389" y="2211"/>
                      <a:pt x="1401" y="2211"/>
                      <a:pt x="1401" y="2223"/>
                    </a:cubicBezTo>
                    <a:close/>
                    <a:moveTo>
                      <a:pt x="1829" y="2488"/>
                    </a:moveTo>
                    <a:cubicBezTo>
                      <a:pt x="1829" y="2500"/>
                      <a:pt x="1829" y="2500"/>
                      <a:pt x="1818" y="2511"/>
                    </a:cubicBezTo>
                    <a:cubicBezTo>
                      <a:pt x="1505" y="2696"/>
                      <a:pt x="1505" y="2696"/>
                      <a:pt x="1505" y="2696"/>
                    </a:cubicBezTo>
                    <a:lnTo>
                      <a:pt x="1493" y="2685"/>
                    </a:lnTo>
                    <a:cubicBezTo>
                      <a:pt x="1493" y="2604"/>
                      <a:pt x="1493" y="2604"/>
                      <a:pt x="1493" y="2604"/>
                    </a:cubicBezTo>
                    <a:cubicBezTo>
                      <a:pt x="1493" y="2592"/>
                      <a:pt x="1493" y="2592"/>
                      <a:pt x="1505" y="2592"/>
                    </a:cubicBezTo>
                    <a:cubicBezTo>
                      <a:pt x="1736" y="2453"/>
                      <a:pt x="1736" y="2453"/>
                      <a:pt x="1736" y="2453"/>
                    </a:cubicBezTo>
                    <a:cubicBezTo>
                      <a:pt x="1505" y="2314"/>
                      <a:pt x="1505" y="2314"/>
                      <a:pt x="1505" y="2314"/>
                    </a:cubicBezTo>
                    <a:cubicBezTo>
                      <a:pt x="1493" y="2314"/>
                      <a:pt x="1493" y="2303"/>
                      <a:pt x="1493" y="2303"/>
                    </a:cubicBezTo>
                    <a:cubicBezTo>
                      <a:pt x="1493" y="2222"/>
                      <a:pt x="1493" y="2223"/>
                      <a:pt x="1493" y="2223"/>
                    </a:cubicBezTo>
                    <a:cubicBezTo>
                      <a:pt x="1493" y="2211"/>
                      <a:pt x="1505" y="2211"/>
                      <a:pt x="1505" y="2211"/>
                    </a:cubicBezTo>
                    <a:cubicBezTo>
                      <a:pt x="1818" y="2384"/>
                      <a:pt x="1818" y="2384"/>
                      <a:pt x="1818" y="2384"/>
                    </a:cubicBezTo>
                    <a:cubicBezTo>
                      <a:pt x="1829" y="2396"/>
                      <a:pt x="1829" y="2396"/>
                      <a:pt x="1829" y="2407"/>
                    </a:cubicBezTo>
                    <a:lnTo>
                      <a:pt x="1829" y="2488"/>
                    </a:lnTo>
                    <a:close/>
                    <a:moveTo>
                      <a:pt x="1621" y="1470"/>
                    </a:moveTo>
                    <a:lnTo>
                      <a:pt x="1621" y="1470"/>
                    </a:lnTo>
                    <a:close/>
                  </a:path>
                </a:pathLst>
              </a:custGeom>
              <a:solidFill>
                <a:schemeClr val="tx1">
                  <a:lumMod val="60000"/>
                  <a:lumOff val="40000"/>
                </a:schemeClr>
              </a:solidFill>
              <a:ln>
                <a:noFill/>
              </a:ln>
              <a:effectLst/>
              <a:extLst>
                <a:ext uri="{91240B29-F687-4f45-9708-019B960494DF}">
                  <a14:hiddenLine xmlns:p14="http://schemas.microsoft.com/office/powerpoint/2010/main" xmlns:p15="http://schemas.microsoft.com/office/powerpoint/2012/main" xmlns:a14="http://schemas.microsoft.com/office/drawing/2010/main" xmlns="" w="9525" cap="flat">
                    <a:solidFill>
                      <a:srgbClr val="808080"/>
                    </a:solidFill>
                    <a:bevel/>
                    <a:headEnd/>
                    <a:tailEnd/>
                  </a14:hiddenLine>
                </a:ext>
                <a:ext uri="{AF507438-7753-43e0-B8FC-AC1667EBCBE1}">
                  <a14:hiddenEffects xmlns:p14="http://schemas.microsoft.com/office/powerpoint/2010/main" xmlns:p15="http://schemas.microsoft.com/office/powerpoint/2012/main"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58595B"/>
                  </a:solidFill>
                  <a:effectLst/>
                  <a:uLnTx/>
                  <a:uFillTx/>
                  <a:cs typeface="Arial"/>
                </a:endParaRPr>
              </a:p>
            </p:txBody>
          </p:sp>
        </p:grpSp>
        <p:grpSp>
          <p:nvGrpSpPr>
            <p:cNvPr id="33" name="Group 83">
              <a:extLst>
                <a:ext uri="{FF2B5EF4-FFF2-40B4-BE49-F238E27FC236}">
                  <a16:creationId xmlns:a16="http://schemas.microsoft.com/office/drawing/2014/main" id="{876CD2CB-D554-475C-B4CD-AA2DFAF6255A}"/>
                </a:ext>
              </a:extLst>
            </p:cNvPr>
            <p:cNvGrpSpPr/>
            <p:nvPr>
              <p:custDataLst>
                <p:tags r:id="rId3"/>
              </p:custDataLst>
            </p:nvPr>
          </p:nvGrpSpPr>
          <p:grpSpPr>
            <a:xfrm>
              <a:off x="10485442" y="2175280"/>
              <a:ext cx="654919" cy="572997"/>
              <a:chOff x="10242844" y="2427211"/>
              <a:chExt cx="654919" cy="572997"/>
            </a:xfrm>
            <a:solidFill>
              <a:schemeClr val="accent6"/>
            </a:solidFill>
          </p:grpSpPr>
          <p:sp>
            <p:nvSpPr>
              <p:cNvPr id="42" name="Freeform 8">
                <a:extLst>
                  <a:ext uri="{FF2B5EF4-FFF2-40B4-BE49-F238E27FC236}">
                    <a16:creationId xmlns:a16="http://schemas.microsoft.com/office/drawing/2014/main" id="{C2F02CE2-CE72-43A2-A3D3-16EE6127BD20}"/>
                  </a:ext>
                </a:extLst>
              </p:cNvPr>
              <p:cNvSpPr>
                <a:spLocks noChangeAspect="1" noChangeArrowheads="1"/>
              </p:cNvSpPr>
              <p:nvPr>
                <p:custDataLst>
                  <p:tags r:id="rId12"/>
                </p:custDataLst>
              </p:nvPr>
            </p:nvSpPr>
            <p:spPr bwMode="auto">
              <a:xfrm>
                <a:off x="10242844" y="2427211"/>
                <a:ext cx="654919" cy="572997"/>
              </a:xfrm>
              <a:custGeom>
                <a:avLst/>
                <a:gdLst>
                  <a:gd name="T0" fmla="*/ 2407 w 2964"/>
                  <a:gd name="T1" fmla="*/ 324 h 2593"/>
                  <a:gd name="T2" fmla="*/ 2500 w 2964"/>
                  <a:gd name="T3" fmla="*/ 648 h 2593"/>
                  <a:gd name="T4" fmla="*/ 2453 w 2964"/>
                  <a:gd name="T5" fmla="*/ 0 h 2593"/>
                  <a:gd name="T6" fmla="*/ 0 w 2964"/>
                  <a:gd name="T7" fmla="*/ 46 h 2593"/>
                  <a:gd name="T8" fmla="*/ 1852 w 2964"/>
                  <a:gd name="T9" fmla="*/ 1945 h 2593"/>
                  <a:gd name="T10" fmla="*/ 93 w 2964"/>
                  <a:gd name="T11" fmla="*/ 1853 h 2593"/>
                  <a:gd name="T12" fmla="*/ 625 w 2964"/>
                  <a:gd name="T13" fmla="*/ 93 h 2593"/>
                  <a:gd name="T14" fmla="*/ 625 w 2964"/>
                  <a:gd name="T15" fmla="*/ 232 h 2593"/>
                  <a:gd name="T16" fmla="*/ 625 w 2964"/>
                  <a:gd name="T17" fmla="*/ 93 h 2593"/>
                  <a:gd name="T18" fmla="*/ 463 w 2964"/>
                  <a:gd name="T19" fmla="*/ 162 h 2593"/>
                  <a:gd name="T20" fmla="*/ 324 w 2964"/>
                  <a:gd name="T21" fmla="*/ 162 h 2593"/>
                  <a:gd name="T22" fmla="*/ 162 w 2964"/>
                  <a:gd name="T23" fmla="*/ 93 h 2593"/>
                  <a:gd name="T24" fmla="*/ 162 w 2964"/>
                  <a:gd name="T25" fmla="*/ 232 h 2593"/>
                  <a:gd name="T26" fmla="*/ 162 w 2964"/>
                  <a:gd name="T27" fmla="*/ 93 h 2593"/>
                  <a:gd name="T28" fmla="*/ 1204 w 2964"/>
                  <a:gd name="T29" fmla="*/ 417 h 2593"/>
                  <a:gd name="T30" fmla="*/ 185 w 2964"/>
                  <a:gd name="T31" fmla="*/ 1297 h 2593"/>
                  <a:gd name="T32" fmla="*/ 2314 w 2964"/>
                  <a:gd name="T33" fmla="*/ 648 h 2593"/>
                  <a:gd name="T34" fmla="*/ 1297 w 2964"/>
                  <a:gd name="T35" fmla="*/ 417 h 2593"/>
                  <a:gd name="T36" fmla="*/ 1852 w 2964"/>
                  <a:gd name="T37" fmla="*/ 1297 h 2593"/>
                  <a:gd name="T38" fmla="*/ 2026 w 2964"/>
                  <a:gd name="T39" fmla="*/ 648 h 2593"/>
                  <a:gd name="T40" fmla="*/ 185 w 2964"/>
                  <a:gd name="T41" fmla="*/ 1760 h 2593"/>
                  <a:gd name="T42" fmla="*/ 1852 w 2964"/>
                  <a:gd name="T43" fmla="*/ 1389 h 2593"/>
                  <a:gd name="T44" fmla="*/ 185 w 2964"/>
                  <a:gd name="T45" fmla="*/ 1760 h 2593"/>
                  <a:gd name="T46" fmla="*/ 2130 w 2964"/>
                  <a:gd name="T47" fmla="*/ 973 h 2593"/>
                  <a:gd name="T48" fmla="*/ 2777 w 2964"/>
                  <a:gd name="T49" fmla="*/ 1575 h 2593"/>
                  <a:gd name="T50" fmla="*/ 2882 w 2964"/>
                  <a:gd name="T51" fmla="*/ 741 h 2593"/>
                  <a:gd name="T52" fmla="*/ 1945 w 2964"/>
                  <a:gd name="T53" fmla="*/ 822 h 2593"/>
                  <a:gd name="T54" fmla="*/ 2026 w 2964"/>
                  <a:gd name="T55" fmla="*/ 2592 h 2593"/>
                  <a:gd name="T56" fmla="*/ 2963 w 2964"/>
                  <a:gd name="T57" fmla="*/ 2511 h 2593"/>
                  <a:gd name="T58" fmla="*/ 2882 w 2964"/>
                  <a:gd name="T59" fmla="*/ 741 h 2593"/>
                  <a:gd name="T60" fmla="*/ 2338 w 2964"/>
                  <a:gd name="T61" fmla="*/ 2523 h 2593"/>
                  <a:gd name="T62" fmla="*/ 2338 w 2964"/>
                  <a:gd name="T63" fmla="*/ 2431 h 2593"/>
                  <a:gd name="T64" fmla="*/ 2616 w 2964"/>
                  <a:gd name="T65" fmla="*/ 2477 h 2593"/>
                  <a:gd name="T66" fmla="*/ 2870 w 2964"/>
                  <a:gd name="T67" fmla="*/ 2361 h 2593"/>
                  <a:gd name="T68" fmla="*/ 2038 w 2964"/>
                  <a:gd name="T69" fmla="*/ 880 h 2593"/>
                  <a:gd name="T70" fmla="*/ 2870 w 2964"/>
                  <a:gd name="T71" fmla="*/ 2361 h 2593"/>
                  <a:gd name="T72" fmla="*/ 2130 w 2964"/>
                  <a:gd name="T73" fmla="*/ 1667 h 2593"/>
                  <a:gd name="T74" fmla="*/ 2777 w 2964"/>
                  <a:gd name="T75" fmla="*/ 2268 h 2593"/>
                  <a:gd name="connsiteX0" fmla="*/ 314 w 10000"/>
                  <a:gd name="connsiteY0" fmla="*/ 1251 h 10000"/>
                  <a:gd name="connsiteX1" fmla="*/ 8123 w 10000"/>
                  <a:gd name="connsiteY1" fmla="*/ 1251 h 10000"/>
                  <a:gd name="connsiteX2" fmla="*/ 8123 w 10000"/>
                  <a:gd name="connsiteY2" fmla="*/ 2500 h 10000"/>
                  <a:gd name="connsiteX3" fmla="*/ 8438 w 10000"/>
                  <a:gd name="connsiteY3" fmla="*/ 2500 h 10000"/>
                  <a:gd name="connsiteX4" fmla="*/ 8438 w 10000"/>
                  <a:gd name="connsiteY4" fmla="*/ 177 h 10000"/>
                  <a:gd name="connsiteX5" fmla="*/ 8278 w 10000"/>
                  <a:gd name="connsiteY5" fmla="*/ 0 h 10000"/>
                  <a:gd name="connsiteX6" fmla="*/ 155 w 10000"/>
                  <a:gd name="connsiteY6" fmla="*/ 0 h 10000"/>
                  <a:gd name="connsiteX7" fmla="*/ 0 w 10000"/>
                  <a:gd name="connsiteY7" fmla="*/ 177 h 10000"/>
                  <a:gd name="connsiteX8" fmla="*/ 0 w 10000"/>
                  <a:gd name="connsiteY8" fmla="*/ 7504 h 10000"/>
                  <a:gd name="connsiteX9" fmla="*/ 6250 w 10000"/>
                  <a:gd name="connsiteY9" fmla="*/ 7504 h 10000"/>
                  <a:gd name="connsiteX10" fmla="*/ 6250 w 10000"/>
                  <a:gd name="connsiteY10" fmla="*/ 7149 h 10000"/>
                  <a:gd name="connsiteX11" fmla="*/ 314 w 10000"/>
                  <a:gd name="connsiteY11" fmla="*/ 7149 h 10000"/>
                  <a:gd name="connsiteX12" fmla="*/ 314 w 10000"/>
                  <a:gd name="connsiteY12" fmla="*/ 1251 h 10000"/>
                  <a:gd name="connsiteX13" fmla="*/ 2110 w 10000"/>
                  <a:gd name="connsiteY13" fmla="*/ 359 h 10000"/>
                  <a:gd name="connsiteX14" fmla="*/ 2346 w 10000"/>
                  <a:gd name="connsiteY14" fmla="*/ 625 h 10000"/>
                  <a:gd name="connsiteX15" fmla="*/ 2110 w 10000"/>
                  <a:gd name="connsiteY15" fmla="*/ 895 h 10000"/>
                  <a:gd name="connsiteX16" fmla="*/ 1877 w 10000"/>
                  <a:gd name="connsiteY16" fmla="*/ 625 h 10000"/>
                  <a:gd name="connsiteX17" fmla="*/ 2110 w 10000"/>
                  <a:gd name="connsiteY17" fmla="*/ 359 h 10000"/>
                  <a:gd name="connsiteX18" fmla="*/ 1329 w 10000"/>
                  <a:gd name="connsiteY18" fmla="*/ 359 h 10000"/>
                  <a:gd name="connsiteX19" fmla="*/ 1562 w 10000"/>
                  <a:gd name="connsiteY19" fmla="*/ 625 h 10000"/>
                  <a:gd name="connsiteX20" fmla="*/ 1329 w 10000"/>
                  <a:gd name="connsiteY20" fmla="*/ 895 h 10000"/>
                  <a:gd name="connsiteX21" fmla="*/ 1093 w 10000"/>
                  <a:gd name="connsiteY21" fmla="*/ 625 h 10000"/>
                  <a:gd name="connsiteX22" fmla="*/ 1329 w 10000"/>
                  <a:gd name="connsiteY22" fmla="*/ 359 h 10000"/>
                  <a:gd name="connsiteX23" fmla="*/ 547 w 10000"/>
                  <a:gd name="connsiteY23" fmla="*/ 359 h 10000"/>
                  <a:gd name="connsiteX24" fmla="*/ 779 w 10000"/>
                  <a:gd name="connsiteY24" fmla="*/ 625 h 10000"/>
                  <a:gd name="connsiteX25" fmla="*/ 547 w 10000"/>
                  <a:gd name="connsiteY25" fmla="*/ 895 h 10000"/>
                  <a:gd name="connsiteX26" fmla="*/ 314 w 10000"/>
                  <a:gd name="connsiteY26" fmla="*/ 625 h 10000"/>
                  <a:gd name="connsiteX27" fmla="*/ 547 w 10000"/>
                  <a:gd name="connsiteY27" fmla="*/ 359 h 10000"/>
                  <a:gd name="connsiteX28" fmla="*/ 9726 w 10000"/>
                  <a:gd name="connsiteY28" fmla="*/ 2859 h 10000"/>
                  <a:gd name="connsiteX29" fmla="*/ 6837 w 10000"/>
                  <a:gd name="connsiteY29" fmla="*/ 2859 h 10000"/>
                  <a:gd name="connsiteX30" fmla="*/ 6564 w 10000"/>
                  <a:gd name="connsiteY30" fmla="*/ 3171 h 10000"/>
                  <a:gd name="connsiteX31" fmla="*/ 6564 w 10000"/>
                  <a:gd name="connsiteY31" fmla="*/ 9688 h 10000"/>
                  <a:gd name="connsiteX32" fmla="*/ 6837 w 10000"/>
                  <a:gd name="connsiteY32" fmla="*/ 10000 h 10000"/>
                  <a:gd name="connsiteX33" fmla="*/ 9726 w 10000"/>
                  <a:gd name="connsiteY33" fmla="*/ 10000 h 10000"/>
                  <a:gd name="connsiteX34" fmla="*/ 10000 w 10000"/>
                  <a:gd name="connsiteY34" fmla="*/ 9688 h 10000"/>
                  <a:gd name="connsiteX35" fmla="*/ 10000 w 10000"/>
                  <a:gd name="connsiteY35" fmla="*/ 3171 h 10000"/>
                  <a:gd name="connsiteX36" fmla="*/ 9726 w 10000"/>
                  <a:gd name="connsiteY36" fmla="*/ 2859 h 10000"/>
                  <a:gd name="connsiteX37" fmla="*/ 8670 w 10000"/>
                  <a:gd name="connsiteY37" fmla="*/ 9734 h 10000"/>
                  <a:gd name="connsiteX38" fmla="*/ 7890 w 10000"/>
                  <a:gd name="connsiteY38" fmla="*/ 9734 h 10000"/>
                  <a:gd name="connsiteX39" fmla="*/ 7731 w 10000"/>
                  <a:gd name="connsiteY39" fmla="*/ 9557 h 10000"/>
                  <a:gd name="connsiteX40" fmla="*/ 7890 w 10000"/>
                  <a:gd name="connsiteY40" fmla="*/ 9379 h 10000"/>
                  <a:gd name="connsiteX41" fmla="*/ 8670 w 10000"/>
                  <a:gd name="connsiteY41" fmla="*/ 9379 h 10000"/>
                  <a:gd name="connsiteX42" fmla="*/ 8829 w 10000"/>
                  <a:gd name="connsiteY42" fmla="*/ 9557 h 10000"/>
                  <a:gd name="connsiteX43" fmla="*/ 8670 w 10000"/>
                  <a:gd name="connsiteY43" fmla="*/ 9734 h 10000"/>
                  <a:gd name="connsiteX44" fmla="*/ 9686 w 10000"/>
                  <a:gd name="connsiteY44" fmla="*/ 9109 h 10000"/>
                  <a:gd name="connsiteX45" fmla="*/ 6878 w 10000"/>
                  <a:gd name="connsiteY45" fmla="*/ 9109 h 10000"/>
                  <a:gd name="connsiteX46" fmla="*/ 6878 w 10000"/>
                  <a:gd name="connsiteY46" fmla="*/ 3395 h 10000"/>
                  <a:gd name="connsiteX47" fmla="*/ 9686 w 10000"/>
                  <a:gd name="connsiteY47" fmla="*/ 3395 h 10000"/>
                  <a:gd name="connsiteX48" fmla="*/ 9686 w 10000"/>
                  <a:gd name="connsiteY48" fmla="*/ 9109 h 10000"/>
                  <a:gd name="connsiteX49" fmla="*/ 9372 w 10000"/>
                  <a:gd name="connsiteY49" fmla="*/ 6432 h 10000"/>
                  <a:gd name="connsiteX50" fmla="*/ 7188 w 10000"/>
                  <a:gd name="connsiteY50" fmla="*/ 8751 h 10000"/>
                  <a:gd name="connsiteX51" fmla="*/ 9372 w 10000"/>
                  <a:gd name="connsiteY51" fmla="*/ 6432 h 10000"/>
                  <a:gd name="connsiteX52" fmla="*/ 9372 w 10000"/>
                  <a:gd name="connsiteY52" fmla="*/ 6432 h 10000"/>
                  <a:gd name="connsiteX53" fmla="*/ 9372 w 10000"/>
                  <a:gd name="connsiteY53" fmla="*/ 6432 h 10000"/>
                  <a:gd name="connsiteX54" fmla="*/ 7188 w 10000"/>
                  <a:gd name="connsiteY54" fmla="*/ 8751 h 10000"/>
                  <a:gd name="connsiteX55" fmla="*/ 9372 w 10000"/>
                  <a:gd name="connsiteY55" fmla="*/ 8751 h 10000"/>
                  <a:gd name="connsiteX56" fmla="*/ 9372 w 10000"/>
                  <a:gd name="connsiteY56" fmla="*/ 6432 h 10000"/>
                  <a:gd name="connsiteX57" fmla="*/ 9372 w 10000"/>
                  <a:gd name="connsiteY57" fmla="*/ 6432 h 10000"/>
                  <a:gd name="connsiteX58" fmla="*/ 9372 w 10000"/>
                  <a:gd name="connsiteY58" fmla="*/ 6432 h 10000"/>
                  <a:gd name="connsiteX59" fmla="*/ 7188 w 10000"/>
                  <a:gd name="connsiteY59" fmla="*/ 8751 h 10000"/>
                  <a:gd name="connsiteX60" fmla="*/ 9372 w 10000"/>
                  <a:gd name="connsiteY60" fmla="*/ 8751 h 10000"/>
                  <a:gd name="connsiteX61" fmla="*/ 9372 w 10000"/>
                  <a:gd name="connsiteY61" fmla="*/ 6432 h 10000"/>
                  <a:gd name="connsiteX62" fmla="*/ 9372 w 10000"/>
                  <a:gd name="connsiteY62" fmla="*/ 6432 h 10000"/>
                  <a:gd name="connsiteX63" fmla="*/ 9372 w 10000"/>
                  <a:gd name="connsiteY63" fmla="*/ 6432 h 10000"/>
                  <a:gd name="connsiteX64" fmla="*/ 9372 w 10000"/>
                  <a:gd name="connsiteY64" fmla="*/ 6432 h 10000"/>
                  <a:gd name="connsiteX65" fmla="*/ 9372 w 10000"/>
                  <a:gd name="connsiteY65" fmla="*/ 6432 h 10000"/>
                  <a:gd name="connsiteX66" fmla="*/ 7188 w 10000"/>
                  <a:gd name="connsiteY66" fmla="*/ 8751 h 10000"/>
                  <a:gd name="connsiteX67" fmla="*/ 9372 w 10000"/>
                  <a:gd name="connsiteY67" fmla="*/ 8751 h 10000"/>
                  <a:gd name="connsiteX68" fmla="*/ 9372 w 10000"/>
                  <a:gd name="connsiteY68" fmla="*/ 6432 h 10000"/>
                  <a:gd name="connsiteX69" fmla="*/ 7188 w 10000"/>
                  <a:gd name="connsiteY69" fmla="*/ 8751 h 10000"/>
                  <a:gd name="connsiteX70" fmla="*/ 9372 w 10000"/>
                  <a:gd name="connsiteY70" fmla="*/ 8751 h 10000"/>
                  <a:gd name="connsiteX71" fmla="*/ 9372 w 10000"/>
                  <a:gd name="connsiteY71" fmla="*/ 6432 h 10000"/>
                  <a:gd name="connsiteX72" fmla="*/ 9372 w 10000"/>
                  <a:gd name="connsiteY72" fmla="*/ 6432 h 10000"/>
                  <a:gd name="connsiteX73" fmla="*/ 9372 w 10000"/>
                  <a:gd name="connsiteY73" fmla="*/ 6432 h 10000"/>
                  <a:gd name="connsiteX74" fmla="*/ 9372 w 10000"/>
                  <a:gd name="connsiteY74" fmla="*/ 6432 h 10000"/>
                  <a:gd name="connsiteX75" fmla="*/ 9369 w 9997"/>
                  <a:gd name="connsiteY75" fmla="*/ 6429 h 9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0000" h="10000">
                    <a:moveTo>
                      <a:pt x="314" y="1251"/>
                    </a:moveTo>
                    <a:lnTo>
                      <a:pt x="8123" y="1251"/>
                    </a:lnTo>
                    <a:lnTo>
                      <a:pt x="8123" y="2500"/>
                    </a:lnTo>
                    <a:lnTo>
                      <a:pt x="8438" y="2500"/>
                    </a:lnTo>
                    <a:lnTo>
                      <a:pt x="8438" y="177"/>
                    </a:lnTo>
                    <a:cubicBezTo>
                      <a:pt x="8438" y="93"/>
                      <a:pt x="8360" y="0"/>
                      <a:pt x="8278" y="0"/>
                    </a:cubicBezTo>
                    <a:lnTo>
                      <a:pt x="155" y="0"/>
                    </a:lnTo>
                    <a:cubicBezTo>
                      <a:pt x="78" y="0"/>
                      <a:pt x="0" y="93"/>
                      <a:pt x="0" y="177"/>
                    </a:cubicBezTo>
                    <a:lnTo>
                      <a:pt x="0" y="7504"/>
                    </a:lnTo>
                    <a:lnTo>
                      <a:pt x="6250" y="7504"/>
                    </a:lnTo>
                    <a:lnTo>
                      <a:pt x="6250" y="7149"/>
                    </a:lnTo>
                    <a:lnTo>
                      <a:pt x="314" y="7149"/>
                    </a:lnTo>
                    <a:lnTo>
                      <a:pt x="314" y="1251"/>
                    </a:lnTo>
                    <a:close/>
                    <a:moveTo>
                      <a:pt x="2110" y="359"/>
                    </a:moveTo>
                    <a:cubicBezTo>
                      <a:pt x="2228" y="359"/>
                      <a:pt x="2346" y="494"/>
                      <a:pt x="2346" y="625"/>
                    </a:cubicBezTo>
                    <a:cubicBezTo>
                      <a:pt x="2346" y="760"/>
                      <a:pt x="2228" y="895"/>
                      <a:pt x="2110" y="895"/>
                    </a:cubicBezTo>
                    <a:cubicBezTo>
                      <a:pt x="1992" y="895"/>
                      <a:pt x="1877" y="760"/>
                      <a:pt x="1877" y="625"/>
                    </a:cubicBezTo>
                    <a:cubicBezTo>
                      <a:pt x="1877" y="494"/>
                      <a:pt x="1992" y="359"/>
                      <a:pt x="2110" y="359"/>
                    </a:cubicBezTo>
                    <a:close/>
                    <a:moveTo>
                      <a:pt x="1329" y="359"/>
                    </a:moveTo>
                    <a:cubicBezTo>
                      <a:pt x="1444" y="359"/>
                      <a:pt x="1562" y="494"/>
                      <a:pt x="1562" y="625"/>
                    </a:cubicBezTo>
                    <a:cubicBezTo>
                      <a:pt x="1562" y="760"/>
                      <a:pt x="1444" y="895"/>
                      <a:pt x="1329" y="895"/>
                    </a:cubicBezTo>
                    <a:cubicBezTo>
                      <a:pt x="1211" y="895"/>
                      <a:pt x="1093" y="760"/>
                      <a:pt x="1093" y="625"/>
                    </a:cubicBezTo>
                    <a:cubicBezTo>
                      <a:pt x="1093" y="494"/>
                      <a:pt x="1211" y="359"/>
                      <a:pt x="1329" y="359"/>
                    </a:cubicBezTo>
                    <a:close/>
                    <a:moveTo>
                      <a:pt x="547" y="359"/>
                    </a:moveTo>
                    <a:cubicBezTo>
                      <a:pt x="665" y="359"/>
                      <a:pt x="779" y="494"/>
                      <a:pt x="779" y="625"/>
                    </a:cubicBezTo>
                    <a:cubicBezTo>
                      <a:pt x="779" y="760"/>
                      <a:pt x="665" y="895"/>
                      <a:pt x="547" y="895"/>
                    </a:cubicBezTo>
                    <a:cubicBezTo>
                      <a:pt x="428" y="895"/>
                      <a:pt x="314" y="760"/>
                      <a:pt x="314" y="625"/>
                    </a:cubicBezTo>
                    <a:cubicBezTo>
                      <a:pt x="314" y="494"/>
                      <a:pt x="428" y="359"/>
                      <a:pt x="547" y="359"/>
                    </a:cubicBezTo>
                    <a:close/>
                    <a:moveTo>
                      <a:pt x="9726" y="2859"/>
                    </a:moveTo>
                    <a:lnTo>
                      <a:pt x="6837" y="2859"/>
                    </a:lnTo>
                    <a:cubicBezTo>
                      <a:pt x="6682" y="2859"/>
                      <a:pt x="6564" y="2994"/>
                      <a:pt x="6564" y="3171"/>
                    </a:cubicBezTo>
                    <a:lnTo>
                      <a:pt x="6564" y="9688"/>
                    </a:lnTo>
                    <a:cubicBezTo>
                      <a:pt x="6564" y="9869"/>
                      <a:pt x="6682" y="10000"/>
                      <a:pt x="6837" y="10000"/>
                    </a:cubicBezTo>
                    <a:lnTo>
                      <a:pt x="9726" y="10000"/>
                    </a:lnTo>
                    <a:cubicBezTo>
                      <a:pt x="9882" y="10000"/>
                      <a:pt x="10000" y="9869"/>
                      <a:pt x="10000" y="9688"/>
                    </a:cubicBezTo>
                    <a:lnTo>
                      <a:pt x="10000" y="3171"/>
                    </a:lnTo>
                    <a:cubicBezTo>
                      <a:pt x="10000" y="2994"/>
                      <a:pt x="9882" y="2859"/>
                      <a:pt x="9726" y="2859"/>
                    </a:cubicBezTo>
                    <a:close/>
                    <a:moveTo>
                      <a:pt x="8670" y="9734"/>
                    </a:moveTo>
                    <a:lnTo>
                      <a:pt x="7890" y="9734"/>
                    </a:lnTo>
                    <a:cubicBezTo>
                      <a:pt x="7809" y="9734"/>
                      <a:pt x="7731" y="9645"/>
                      <a:pt x="7731" y="9557"/>
                    </a:cubicBezTo>
                    <a:cubicBezTo>
                      <a:pt x="7731" y="9468"/>
                      <a:pt x="7809" y="9379"/>
                      <a:pt x="7890" y="9379"/>
                    </a:cubicBezTo>
                    <a:lnTo>
                      <a:pt x="8670" y="9379"/>
                    </a:lnTo>
                    <a:cubicBezTo>
                      <a:pt x="8748" y="9379"/>
                      <a:pt x="8829" y="9468"/>
                      <a:pt x="8829" y="9557"/>
                    </a:cubicBezTo>
                    <a:cubicBezTo>
                      <a:pt x="8829" y="9645"/>
                      <a:pt x="8748" y="9734"/>
                      <a:pt x="8670" y="9734"/>
                    </a:cubicBezTo>
                    <a:close/>
                    <a:moveTo>
                      <a:pt x="9686" y="9109"/>
                    </a:moveTo>
                    <a:lnTo>
                      <a:pt x="6878" y="9109"/>
                    </a:lnTo>
                    <a:lnTo>
                      <a:pt x="6878" y="3395"/>
                    </a:lnTo>
                    <a:lnTo>
                      <a:pt x="9686" y="3395"/>
                    </a:lnTo>
                    <a:lnTo>
                      <a:pt x="9686" y="9109"/>
                    </a:lnTo>
                    <a:close/>
                  </a:path>
                </a:pathLst>
              </a:custGeom>
              <a:grpFill/>
              <a:ln>
                <a:noFill/>
              </a:ln>
              <a:effectLst/>
              <a:extLst>
                <a:ext uri="{91240B29-F687-4f45-9708-019B960494DF}">
                  <a14:hiddenLine xmlns:p14="http://schemas.microsoft.com/office/powerpoint/2010/main" xmlns:p15="http://schemas.microsoft.com/office/powerpoint/2012/main" xmlns="" xmlns:a14="http://schemas.microsoft.com/office/drawing/2010/main" w="9525" cap="flat">
                    <a:solidFill>
                      <a:srgbClr val="808080"/>
                    </a:solidFill>
                    <a:bevel/>
                    <a:headEnd/>
                    <a:tailEnd/>
                  </a14:hiddenLine>
                </a:ext>
                <a:ext uri="{AF507438-7753-43e0-B8FC-AC1667EBCBE1}">
                  <a14:hiddenEffects xmlns:p14="http://schemas.microsoft.com/office/powerpoint/2010/main" xmlns:p15="http://schemas.microsoft.com/office/powerpoint/2012/main"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58595B"/>
                  </a:solidFill>
                  <a:effectLst/>
                  <a:uLnTx/>
                  <a:uFillTx/>
                  <a:latin typeface="Calibri"/>
                  <a:cs typeface="Arial"/>
                </a:endParaRPr>
              </a:p>
            </p:txBody>
          </p:sp>
          <p:sp>
            <p:nvSpPr>
              <p:cNvPr id="43" name="Freeform 94">
                <a:extLst>
                  <a:ext uri="{FF2B5EF4-FFF2-40B4-BE49-F238E27FC236}">
                    <a16:creationId xmlns:a16="http://schemas.microsoft.com/office/drawing/2014/main" id="{9E37CDB4-0304-48C6-8D9B-5C7674659760}"/>
                  </a:ext>
                </a:extLst>
              </p:cNvPr>
              <p:cNvSpPr>
                <a:spLocks noChangeAspect="1" noChangeArrowheads="1"/>
              </p:cNvSpPr>
              <p:nvPr>
                <p:custDataLst>
                  <p:tags r:id="rId13"/>
                </p:custDataLst>
              </p:nvPr>
            </p:nvSpPr>
            <p:spPr bwMode="auto">
              <a:xfrm>
                <a:off x="10726883" y="2795720"/>
                <a:ext cx="129447" cy="38817"/>
              </a:xfrm>
              <a:custGeom>
                <a:avLst/>
                <a:gdLst>
                  <a:gd name="T0" fmla="*/ 0 w 2316"/>
                  <a:gd name="T1" fmla="*/ 463 h 2964"/>
                  <a:gd name="T2" fmla="*/ 2315 w 2316"/>
                  <a:gd name="T3" fmla="*/ 2963 h 2964"/>
                  <a:gd name="T4" fmla="*/ 463 w 2316"/>
                  <a:gd name="T5" fmla="*/ 0 h 2964"/>
                  <a:gd name="T6" fmla="*/ 1737 w 2316"/>
                  <a:gd name="T7" fmla="*/ 718 h 2964"/>
                  <a:gd name="T8" fmla="*/ 1783 w 2316"/>
                  <a:gd name="T9" fmla="*/ 787 h 2964"/>
                  <a:gd name="T10" fmla="*/ 1656 w 2316"/>
                  <a:gd name="T11" fmla="*/ 857 h 2964"/>
                  <a:gd name="T12" fmla="*/ 1632 w 2316"/>
                  <a:gd name="T13" fmla="*/ 776 h 2964"/>
                  <a:gd name="T14" fmla="*/ 1470 w 2316"/>
                  <a:gd name="T15" fmla="*/ 475 h 2964"/>
                  <a:gd name="T16" fmla="*/ 1540 w 2316"/>
                  <a:gd name="T17" fmla="*/ 521 h 2964"/>
                  <a:gd name="T18" fmla="*/ 1447 w 2316"/>
                  <a:gd name="T19" fmla="*/ 648 h 2964"/>
                  <a:gd name="T20" fmla="*/ 1401 w 2316"/>
                  <a:gd name="T21" fmla="*/ 579 h 2964"/>
                  <a:gd name="T22" fmla="*/ 984 w 2316"/>
                  <a:gd name="T23" fmla="*/ 1621 h 2964"/>
                  <a:gd name="T24" fmla="*/ 1332 w 2316"/>
                  <a:gd name="T25" fmla="*/ 1748 h 2964"/>
                  <a:gd name="T26" fmla="*/ 1193 w 2316"/>
                  <a:gd name="T27" fmla="*/ 1899 h 2964"/>
                  <a:gd name="T28" fmla="*/ 1077 w 2316"/>
                  <a:gd name="T29" fmla="*/ 1841 h 2964"/>
                  <a:gd name="T30" fmla="*/ 984 w 2316"/>
                  <a:gd name="T31" fmla="*/ 1528 h 2964"/>
                  <a:gd name="T32" fmla="*/ 811 w 2316"/>
                  <a:gd name="T33" fmla="*/ 1065 h 2964"/>
                  <a:gd name="T34" fmla="*/ 1505 w 2316"/>
                  <a:gd name="T35" fmla="*/ 1065 h 2964"/>
                  <a:gd name="T36" fmla="*/ 1332 w 2316"/>
                  <a:gd name="T37" fmla="*/ 1528 h 2964"/>
                  <a:gd name="T38" fmla="*/ 1112 w 2316"/>
                  <a:gd name="T39" fmla="*/ 405 h 2964"/>
                  <a:gd name="T40" fmla="*/ 1204 w 2316"/>
                  <a:gd name="T41" fmla="*/ 405 h 2964"/>
                  <a:gd name="T42" fmla="*/ 1158 w 2316"/>
                  <a:gd name="T43" fmla="*/ 567 h 2964"/>
                  <a:gd name="T44" fmla="*/ 1112 w 2316"/>
                  <a:gd name="T45" fmla="*/ 405 h 2964"/>
                  <a:gd name="T46" fmla="*/ 845 w 2316"/>
                  <a:gd name="T47" fmla="*/ 475 h 2964"/>
                  <a:gd name="T48" fmla="*/ 891 w 2316"/>
                  <a:gd name="T49" fmla="*/ 637 h 2964"/>
                  <a:gd name="T50" fmla="*/ 834 w 2316"/>
                  <a:gd name="T51" fmla="*/ 625 h 2964"/>
                  <a:gd name="T52" fmla="*/ 787 w 2316"/>
                  <a:gd name="T53" fmla="*/ 463 h 2964"/>
                  <a:gd name="T54" fmla="*/ 579 w 2316"/>
                  <a:gd name="T55" fmla="*/ 718 h 2964"/>
                  <a:gd name="T56" fmla="*/ 695 w 2316"/>
                  <a:gd name="T57" fmla="*/ 833 h 2964"/>
                  <a:gd name="T58" fmla="*/ 637 w 2316"/>
                  <a:gd name="T59" fmla="*/ 857 h 2964"/>
                  <a:gd name="T60" fmla="*/ 521 w 2316"/>
                  <a:gd name="T61" fmla="*/ 729 h 2964"/>
                  <a:gd name="T62" fmla="*/ 463 w 2316"/>
                  <a:gd name="T63" fmla="*/ 2500 h 2964"/>
                  <a:gd name="T64" fmla="*/ 1852 w 2316"/>
                  <a:gd name="T65" fmla="*/ 2407 h 2964"/>
                  <a:gd name="T66" fmla="*/ 1852 w 2316"/>
                  <a:gd name="T67" fmla="*/ 2176 h 2964"/>
                  <a:gd name="T68" fmla="*/ 463 w 2316"/>
                  <a:gd name="T69" fmla="*/ 2084 h 2964"/>
                  <a:gd name="T70" fmla="*/ 1852 w 2316"/>
                  <a:gd name="T71" fmla="*/ 2176 h 2964"/>
                  <a:gd name="connsiteX0" fmla="*/ 10000 w 10000"/>
                  <a:gd name="connsiteY0" fmla="*/ 2337 h 2337"/>
                  <a:gd name="connsiteX1" fmla="*/ 0 w 10000"/>
                  <a:gd name="connsiteY1" fmla="*/ 2337 h 2337"/>
                  <a:gd name="connsiteX2" fmla="*/ 0 w 10000"/>
                  <a:gd name="connsiteY2" fmla="*/ 1814 h 2337"/>
                  <a:gd name="connsiteX3" fmla="*/ 10000 w 10000"/>
                  <a:gd name="connsiteY3" fmla="*/ 1814 h 2337"/>
                  <a:gd name="connsiteX4" fmla="*/ 10000 w 10000"/>
                  <a:gd name="connsiteY4" fmla="*/ 2337 h 2337"/>
                  <a:gd name="connsiteX5" fmla="*/ 10000 w 10000"/>
                  <a:gd name="connsiteY5" fmla="*/ 516 h 2337"/>
                  <a:gd name="connsiteX6" fmla="*/ 0 w 10000"/>
                  <a:gd name="connsiteY6" fmla="*/ 516 h 2337"/>
                  <a:gd name="connsiteX7" fmla="*/ 0 w 10000"/>
                  <a:gd name="connsiteY7" fmla="*/ 0 h 2337"/>
                  <a:gd name="connsiteX8" fmla="*/ 10000 w 10000"/>
                  <a:gd name="connsiteY8" fmla="*/ 0 h 2337"/>
                  <a:gd name="connsiteX9" fmla="*/ 10000 w 10000"/>
                  <a:gd name="connsiteY9" fmla="*/ 516 h 2337"/>
                  <a:gd name="connsiteX10" fmla="*/ 10000 w 10000"/>
                  <a:gd name="connsiteY10" fmla="*/ 516 h 2337"/>
                  <a:gd name="connsiteX11" fmla="*/ 7190 w 9586"/>
                  <a:gd name="connsiteY11" fmla="*/ 1945 h 10000"/>
                  <a:gd name="connsiteX12" fmla="*/ 4797 w 9586"/>
                  <a:gd name="connsiteY12" fmla="*/ 0 h 10000"/>
                  <a:gd name="connsiteX13" fmla="*/ 7190 w 9586"/>
                  <a:gd name="connsiteY13" fmla="*/ 1945 h 10000"/>
                  <a:gd name="connsiteX14" fmla="*/ 7501 w 10432"/>
                  <a:gd name="connsiteY14" fmla="*/ 1931 h 9928"/>
                  <a:gd name="connsiteX15" fmla="*/ 7501 w 10447"/>
                  <a:gd name="connsiteY15" fmla="*/ 2581 h 10578"/>
                  <a:gd name="connsiteX16" fmla="*/ 7501 w 10439"/>
                  <a:gd name="connsiteY16" fmla="*/ 2003 h 10000"/>
                  <a:gd name="connsiteX17" fmla="*/ 7501 w 10423"/>
                  <a:gd name="connsiteY17" fmla="*/ 2003 h 10000"/>
                  <a:gd name="connsiteX18" fmla="*/ 7501 w 10383"/>
                  <a:gd name="connsiteY18" fmla="*/ 2003 h 10000"/>
                  <a:gd name="connsiteX19" fmla="*/ 7501 w 10000"/>
                  <a:gd name="connsiteY19" fmla="*/ 2003 h 10000"/>
                  <a:gd name="connsiteX20" fmla="*/ 7501 w 10000"/>
                  <a:gd name="connsiteY20" fmla="*/ 1775 h 8863"/>
                  <a:gd name="connsiteX21" fmla="*/ 7501 w 10000"/>
                  <a:gd name="connsiteY21" fmla="*/ 2877 h 9879"/>
                  <a:gd name="connsiteX22" fmla="*/ 5004 w 10000"/>
                  <a:gd name="connsiteY22" fmla="*/ 1186 h 9879"/>
                  <a:gd name="connsiteX23" fmla="*/ 7501 w 10000"/>
                  <a:gd name="connsiteY23" fmla="*/ 2877 h 9879"/>
                  <a:gd name="connsiteX24" fmla="*/ 7501 w 10000"/>
                  <a:gd name="connsiteY24" fmla="*/ 3007 h 10009"/>
                  <a:gd name="connsiteX25" fmla="*/ 7501 w 10000"/>
                  <a:gd name="connsiteY25" fmla="*/ 3007 h 10009"/>
                  <a:gd name="connsiteX26" fmla="*/ 7501 w 10000"/>
                  <a:gd name="connsiteY26" fmla="*/ 3005 h 10007"/>
                  <a:gd name="connsiteX27" fmla="*/ 7501 w 10000"/>
                  <a:gd name="connsiteY27" fmla="*/ 2998 h 10000"/>
                  <a:gd name="connsiteX28" fmla="*/ 7501 w 10000"/>
                  <a:gd name="connsiteY28" fmla="*/ 2870 h 9573"/>
                  <a:gd name="connsiteX29" fmla="*/ 5004 w 10000"/>
                  <a:gd name="connsiteY29" fmla="*/ 0 h 10000"/>
                  <a:gd name="connsiteX30" fmla="*/ 7471 w 10000"/>
                  <a:gd name="connsiteY30" fmla="*/ 1600 h 10000"/>
                  <a:gd name="connsiteX31" fmla="*/ 7501 w 10000"/>
                  <a:gd name="connsiteY31" fmla="*/ 3297 h 10000"/>
                  <a:gd name="connsiteX32" fmla="*/ 5004 w 10000"/>
                  <a:gd name="connsiteY32" fmla="*/ 0 h 10000"/>
                  <a:gd name="connsiteX33" fmla="*/ 7471 w 10000"/>
                  <a:gd name="connsiteY33" fmla="*/ 1600 h 10000"/>
                  <a:gd name="connsiteX34" fmla="*/ 7471 w 10000"/>
                  <a:gd name="connsiteY34" fmla="*/ 1600 h 10000"/>
                  <a:gd name="connsiteX35" fmla="*/ 10000 w 10000"/>
                  <a:gd name="connsiteY35" fmla="*/ 8485 h 10000"/>
                  <a:gd name="connsiteX36" fmla="*/ 0 w 10000"/>
                  <a:gd name="connsiteY36" fmla="*/ 8056 h 10000"/>
                  <a:gd name="connsiteX37" fmla="*/ 10000 w 10000"/>
                  <a:gd name="connsiteY37" fmla="*/ 8056 h 10000"/>
                  <a:gd name="connsiteX38" fmla="*/ 10000 w 10000"/>
                  <a:gd name="connsiteY38" fmla="*/ 8485 h 10000"/>
                  <a:gd name="connsiteX39" fmla="*/ 10000 w 10000"/>
                  <a:gd name="connsiteY39" fmla="*/ 8485 h 10000"/>
                  <a:gd name="connsiteX40" fmla="*/ 10000 w 10000"/>
                  <a:gd name="connsiteY40" fmla="*/ 8485 h 10000"/>
                  <a:gd name="connsiteX41" fmla="*/ 10000 w 10000"/>
                  <a:gd name="connsiteY41" fmla="*/ 8485 h 10000"/>
                  <a:gd name="connsiteX42" fmla="*/ 10000 w 10000"/>
                  <a:gd name="connsiteY42" fmla="*/ 8485 h 10000"/>
                  <a:gd name="connsiteX43" fmla="*/ 10000 w 10000"/>
                  <a:gd name="connsiteY43" fmla="*/ 8485 h 10000"/>
                  <a:gd name="connsiteX44" fmla="*/ 0 w 10000"/>
                  <a:gd name="connsiteY44" fmla="*/ 8056 h 10000"/>
                  <a:gd name="connsiteX45" fmla="*/ 10000 w 10000"/>
                  <a:gd name="connsiteY45" fmla="*/ 8056 h 10000"/>
                  <a:gd name="connsiteX46" fmla="*/ 10000 w 10000"/>
                  <a:gd name="connsiteY46" fmla="*/ 8485 h 10000"/>
                  <a:gd name="connsiteX47" fmla="*/ 10000 w 10000"/>
                  <a:gd name="connsiteY47" fmla="*/ 8485 h 10000"/>
                  <a:gd name="connsiteX48" fmla="*/ 10000 w 10000"/>
                  <a:gd name="connsiteY48" fmla="*/ 8485 h 10000"/>
                  <a:gd name="connsiteX49" fmla="*/ 10000 w 10000"/>
                  <a:gd name="connsiteY49" fmla="*/ 8485 h 10000"/>
                  <a:gd name="connsiteX50" fmla="*/ 10000 w 10000"/>
                  <a:gd name="connsiteY50" fmla="*/ 8485 h 10000"/>
                  <a:gd name="connsiteX51" fmla="*/ 10000 w 10000"/>
                  <a:gd name="connsiteY51" fmla="*/ 8485 h 10000"/>
                  <a:gd name="connsiteX52" fmla="*/ 10000 w 10000"/>
                  <a:gd name="connsiteY52" fmla="*/ 8485 h 10000"/>
                  <a:gd name="connsiteX53" fmla="*/ 10000 w 10000"/>
                  <a:gd name="connsiteY53" fmla="*/ 8485 h 10000"/>
                  <a:gd name="connsiteX54" fmla="*/ 10000 w 10000"/>
                  <a:gd name="connsiteY54" fmla="*/ 8485 h 10000"/>
                  <a:gd name="connsiteX55" fmla="*/ 10000 w 10000"/>
                  <a:gd name="connsiteY55" fmla="*/ 8485 h 10000"/>
                  <a:gd name="connsiteX56" fmla="*/ 0 w 10000"/>
                  <a:gd name="connsiteY56" fmla="*/ 8056 h 10000"/>
                  <a:gd name="connsiteX57" fmla="*/ 10000 w 10000"/>
                  <a:gd name="connsiteY57" fmla="*/ 8056 h 10000"/>
                  <a:gd name="connsiteX58" fmla="*/ 10000 w 10000"/>
                  <a:gd name="connsiteY58" fmla="*/ 8485 h 10000"/>
                  <a:gd name="connsiteX59" fmla="*/ 10000 w 10000"/>
                  <a:gd name="connsiteY59" fmla="*/ 8485 h 10000"/>
                  <a:gd name="connsiteX60" fmla="*/ 10000 w 10000"/>
                  <a:gd name="connsiteY60" fmla="*/ 8485 h 10000"/>
                  <a:gd name="connsiteX61" fmla="*/ 10000 w 10000"/>
                  <a:gd name="connsiteY61" fmla="*/ 8485 h 10000"/>
                  <a:gd name="connsiteX62" fmla="*/ 10000 w 10000"/>
                  <a:gd name="connsiteY62" fmla="*/ 8485 h 10000"/>
                  <a:gd name="connsiteX63" fmla="*/ 10000 w 10000"/>
                  <a:gd name="connsiteY63" fmla="*/ 8485 h 10000"/>
                  <a:gd name="connsiteX64" fmla="*/ 10000 w 10000"/>
                  <a:gd name="connsiteY64" fmla="*/ 8485 h 10000"/>
                  <a:gd name="connsiteX65" fmla="*/ 7500 w 7500"/>
                  <a:gd name="connsiteY65" fmla="*/ 7267 h 8565"/>
                  <a:gd name="connsiteX66" fmla="*/ 2000 w 8000"/>
                  <a:gd name="connsiteY66" fmla="*/ 8335 h 10000"/>
                  <a:gd name="connsiteX67" fmla="*/ 8000 w 8000"/>
                  <a:gd name="connsiteY67" fmla="*/ 8335 h 10000"/>
                  <a:gd name="connsiteX68" fmla="*/ 8000 w 8000"/>
                  <a:gd name="connsiteY68" fmla="*/ 8702 h 10000"/>
                  <a:gd name="connsiteX69" fmla="*/ 8000 w 10000"/>
                  <a:gd name="connsiteY69" fmla="*/ 7343 h 8438"/>
                  <a:gd name="connsiteX70" fmla="*/ 7997 w 9996"/>
                  <a:gd name="connsiteY70" fmla="*/ 7341 h 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2337">
                    <a:moveTo>
                      <a:pt x="10000" y="2337"/>
                    </a:moveTo>
                    <a:lnTo>
                      <a:pt x="0" y="2337"/>
                    </a:lnTo>
                    <a:lnTo>
                      <a:pt x="0" y="1814"/>
                    </a:lnTo>
                    <a:lnTo>
                      <a:pt x="10000" y="1814"/>
                    </a:lnTo>
                    <a:lnTo>
                      <a:pt x="10000" y="2337"/>
                    </a:lnTo>
                    <a:close/>
                    <a:moveTo>
                      <a:pt x="10000" y="516"/>
                    </a:moveTo>
                    <a:lnTo>
                      <a:pt x="0" y="516"/>
                    </a:lnTo>
                    <a:lnTo>
                      <a:pt x="0" y="0"/>
                    </a:lnTo>
                    <a:lnTo>
                      <a:pt x="10000" y="0"/>
                    </a:lnTo>
                    <a:lnTo>
                      <a:pt x="10000" y="516"/>
                    </a:lnTo>
                    <a:lnTo>
                      <a:pt x="10000" y="516"/>
                    </a:lnTo>
                    <a:close/>
                  </a:path>
                </a:pathLst>
              </a:custGeom>
              <a:grpFill/>
              <a:ln>
                <a:noFill/>
              </a:ln>
              <a:effectLst/>
              <a:extLst>
                <a:ext uri="{91240B29-F687-4f45-9708-019B960494DF}">
                  <a14:hiddenLine xmlns:p14="http://schemas.microsoft.com/office/powerpoint/2010/main" xmlns:p15="http://schemas.microsoft.com/office/powerpoint/2012/main" xmlns="" xmlns:a14="http://schemas.microsoft.com/office/drawing/2010/main" w="9525" cap="flat">
                    <a:solidFill>
                      <a:srgbClr val="808080"/>
                    </a:solidFill>
                    <a:bevel/>
                    <a:headEnd/>
                    <a:tailEnd/>
                  </a14:hiddenLine>
                </a:ext>
                <a:ext uri="{AF507438-7753-43e0-B8FC-AC1667EBCBE1}">
                  <a14:hiddenEffects xmlns:p14="http://schemas.microsoft.com/office/powerpoint/2010/main" xmlns:p15="http://schemas.microsoft.com/office/powerpoint/2012/main"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58595B"/>
                  </a:solidFill>
                  <a:effectLst/>
                  <a:uLnTx/>
                  <a:uFillTx/>
                  <a:cs typeface="Arial"/>
                </a:endParaRPr>
              </a:p>
            </p:txBody>
          </p:sp>
          <p:sp>
            <p:nvSpPr>
              <p:cNvPr id="44" name="Freeform 95">
                <a:extLst>
                  <a:ext uri="{FF2B5EF4-FFF2-40B4-BE49-F238E27FC236}">
                    <a16:creationId xmlns:a16="http://schemas.microsoft.com/office/drawing/2014/main" id="{AC0B458F-B12F-43AF-B6F9-CEF895C465CC}"/>
                  </a:ext>
                </a:extLst>
              </p:cNvPr>
              <p:cNvSpPr>
                <a:spLocks noChangeAspect="1" noChangeArrowheads="1"/>
              </p:cNvSpPr>
              <p:nvPr>
                <p:custDataLst>
                  <p:tags r:id="rId14"/>
                </p:custDataLst>
              </p:nvPr>
            </p:nvSpPr>
            <p:spPr bwMode="auto">
              <a:xfrm>
                <a:off x="10726882" y="2858432"/>
                <a:ext cx="129447" cy="38817"/>
              </a:xfrm>
              <a:custGeom>
                <a:avLst/>
                <a:gdLst>
                  <a:gd name="T0" fmla="*/ 0 w 2316"/>
                  <a:gd name="T1" fmla="*/ 463 h 2964"/>
                  <a:gd name="T2" fmla="*/ 2315 w 2316"/>
                  <a:gd name="T3" fmla="*/ 2963 h 2964"/>
                  <a:gd name="T4" fmla="*/ 463 w 2316"/>
                  <a:gd name="T5" fmla="*/ 0 h 2964"/>
                  <a:gd name="T6" fmla="*/ 1737 w 2316"/>
                  <a:gd name="T7" fmla="*/ 718 h 2964"/>
                  <a:gd name="T8" fmla="*/ 1783 w 2316"/>
                  <a:gd name="T9" fmla="*/ 787 h 2964"/>
                  <a:gd name="T10" fmla="*/ 1656 w 2316"/>
                  <a:gd name="T11" fmla="*/ 857 h 2964"/>
                  <a:gd name="T12" fmla="*/ 1632 w 2316"/>
                  <a:gd name="T13" fmla="*/ 776 h 2964"/>
                  <a:gd name="T14" fmla="*/ 1470 w 2316"/>
                  <a:gd name="T15" fmla="*/ 475 h 2964"/>
                  <a:gd name="T16" fmla="*/ 1540 w 2316"/>
                  <a:gd name="T17" fmla="*/ 521 h 2964"/>
                  <a:gd name="T18" fmla="*/ 1447 w 2316"/>
                  <a:gd name="T19" fmla="*/ 648 h 2964"/>
                  <a:gd name="T20" fmla="*/ 1401 w 2316"/>
                  <a:gd name="T21" fmla="*/ 579 h 2964"/>
                  <a:gd name="T22" fmla="*/ 984 w 2316"/>
                  <a:gd name="T23" fmla="*/ 1621 h 2964"/>
                  <a:gd name="T24" fmla="*/ 1332 w 2316"/>
                  <a:gd name="T25" fmla="*/ 1748 h 2964"/>
                  <a:gd name="T26" fmla="*/ 1193 w 2316"/>
                  <a:gd name="T27" fmla="*/ 1899 h 2964"/>
                  <a:gd name="T28" fmla="*/ 1077 w 2316"/>
                  <a:gd name="T29" fmla="*/ 1841 h 2964"/>
                  <a:gd name="T30" fmla="*/ 984 w 2316"/>
                  <a:gd name="T31" fmla="*/ 1528 h 2964"/>
                  <a:gd name="T32" fmla="*/ 811 w 2316"/>
                  <a:gd name="T33" fmla="*/ 1065 h 2964"/>
                  <a:gd name="T34" fmla="*/ 1505 w 2316"/>
                  <a:gd name="T35" fmla="*/ 1065 h 2964"/>
                  <a:gd name="T36" fmla="*/ 1332 w 2316"/>
                  <a:gd name="T37" fmla="*/ 1528 h 2964"/>
                  <a:gd name="T38" fmla="*/ 1112 w 2316"/>
                  <a:gd name="T39" fmla="*/ 405 h 2964"/>
                  <a:gd name="T40" fmla="*/ 1204 w 2316"/>
                  <a:gd name="T41" fmla="*/ 405 h 2964"/>
                  <a:gd name="T42" fmla="*/ 1158 w 2316"/>
                  <a:gd name="T43" fmla="*/ 567 h 2964"/>
                  <a:gd name="T44" fmla="*/ 1112 w 2316"/>
                  <a:gd name="T45" fmla="*/ 405 h 2964"/>
                  <a:gd name="T46" fmla="*/ 845 w 2316"/>
                  <a:gd name="T47" fmla="*/ 475 h 2964"/>
                  <a:gd name="T48" fmla="*/ 891 w 2316"/>
                  <a:gd name="T49" fmla="*/ 637 h 2964"/>
                  <a:gd name="T50" fmla="*/ 834 w 2316"/>
                  <a:gd name="T51" fmla="*/ 625 h 2964"/>
                  <a:gd name="T52" fmla="*/ 787 w 2316"/>
                  <a:gd name="T53" fmla="*/ 463 h 2964"/>
                  <a:gd name="T54" fmla="*/ 579 w 2316"/>
                  <a:gd name="T55" fmla="*/ 718 h 2964"/>
                  <a:gd name="T56" fmla="*/ 695 w 2316"/>
                  <a:gd name="T57" fmla="*/ 833 h 2964"/>
                  <a:gd name="T58" fmla="*/ 637 w 2316"/>
                  <a:gd name="T59" fmla="*/ 857 h 2964"/>
                  <a:gd name="T60" fmla="*/ 521 w 2316"/>
                  <a:gd name="T61" fmla="*/ 729 h 2964"/>
                  <a:gd name="T62" fmla="*/ 463 w 2316"/>
                  <a:gd name="T63" fmla="*/ 2500 h 2964"/>
                  <a:gd name="T64" fmla="*/ 1852 w 2316"/>
                  <a:gd name="T65" fmla="*/ 2407 h 2964"/>
                  <a:gd name="T66" fmla="*/ 1852 w 2316"/>
                  <a:gd name="T67" fmla="*/ 2176 h 2964"/>
                  <a:gd name="T68" fmla="*/ 463 w 2316"/>
                  <a:gd name="T69" fmla="*/ 2084 h 2964"/>
                  <a:gd name="T70" fmla="*/ 1852 w 2316"/>
                  <a:gd name="T71" fmla="*/ 2176 h 2964"/>
                  <a:gd name="connsiteX0" fmla="*/ 10000 w 10000"/>
                  <a:gd name="connsiteY0" fmla="*/ 2337 h 2337"/>
                  <a:gd name="connsiteX1" fmla="*/ 0 w 10000"/>
                  <a:gd name="connsiteY1" fmla="*/ 2337 h 2337"/>
                  <a:gd name="connsiteX2" fmla="*/ 0 w 10000"/>
                  <a:gd name="connsiteY2" fmla="*/ 1814 h 2337"/>
                  <a:gd name="connsiteX3" fmla="*/ 10000 w 10000"/>
                  <a:gd name="connsiteY3" fmla="*/ 1814 h 2337"/>
                  <a:gd name="connsiteX4" fmla="*/ 10000 w 10000"/>
                  <a:gd name="connsiteY4" fmla="*/ 2337 h 2337"/>
                  <a:gd name="connsiteX5" fmla="*/ 10000 w 10000"/>
                  <a:gd name="connsiteY5" fmla="*/ 516 h 2337"/>
                  <a:gd name="connsiteX6" fmla="*/ 0 w 10000"/>
                  <a:gd name="connsiteY6" fmla="*/ 516 h 2337"/>
                  <a:gd name="connsiteX7" fmla="*/ 0 w 10000"/>
                  <a:gd name="connsiteY7" fmla="*/ 0 h 2337"/>
                  <a:gd name="connsiteX8" fmla="*/ 10000 w 10000"/>
                  <a:gd name="connsiteY8" fmla="*/ 0 h 2337"/>
                  <a:gd name="connsiteX9" fmla="*/ 10000 w 10000"/>
                  <a:gd name="connsiteY9" fmla="*/ 516 h 2337"/>
                  <a:gd name="connsiteX10" fmla="*/ 10000 w 10000"/>
                  <a:gd name="connsiteY10" fmla="*/ 516 h 2337"/>
                  <a:gd name="connsiteX11" fmla="*/ 7190 w 9586"/>
                  <a:gd name="connsiteY11" fmla="*/ 1945 h 10000"/>
                  <a:gd name="connsiteX12" fmla="*/ 4797 w 9586"/>
                  <a:gd name="connsiteY12" fmla="*/ 0 h 10000"/>
                  <a:gd name="connsiteX13" fmla="*/ 7190 w 9586"/>
                  <a:gd name="connsiteY13" fmla="*/ 1945 h 10000"/>
                  <a:gd name="connsiteX14" fmla="*/ 7501 w 10432"/>
                  <a:gd name="connsiteY14" fmla="*/ 1931 h 9928"/>
                  <a:gd name="connsiteX15" fmla="*/ 7501 w 10447"/>
                  <a:gd name="connsiteY15" fmla="*/ 2581 h 10578"/>
                  <a:gd name="connsiteX16" fmla="*/ 7501 w 10439"/>
                  <a:gd name="connsiteY16" fmla="*/ 2003 h 10000"/>
                  <a:gd name="connsiteX17" fmla="*/ 7501 w 10423"/>
                  <a:gd name="connsiteY17" fmla="*/ 2003 h 10000"/>
                  <a:gd name="connsiteX18" fmla="*/ 7501 w 10383"/>
                  <a:gd name="connsiteY18" fmla="*/ 2003 h 10000"/>
                  <a:gd name="connsiteX19" fmla="*/ 7501 w 10000"/>
                  <a:gd name="connsiteY19" fmla="*/ 2003 h 10000"/>
                  <a:gd name="connsiteX20" fmla="*/ 7501 w 10000"/>
                  <a:gd name="connsiteY20" fmla="*/ 1775 h 8863"/>
                  <a:gd name="connsiteX21" fmla="*/ 7501 w 10000"/>
                  <a:gd name="connsiteY21" fmla="*/ 2877 h 9879"/>
                  <a:gd name="connsiteX22" fmla="*/ 5004 w 10000"/>
                  <a:gd name="connsiteY22" fmla="*/ 1186 h 9879"/>
                  <a:gd name="connsiteX23" fmla="*/ 7501 w 10000"/>
                  <a:gd name="connsiteY23" fmla="*/ 2877 h 9879"/>
                  <a:gd name="connsiteX24" fmla="*/ 7501 w 10000"/>
                  <a:gd name="connsiteY24" fmla="*/ 3007 h 10009"/>
                  <a:gd name="connsiteX25" fmla="*/ 7501 w 10000"/>
                  <a:gd name="connsiteY25" fmla="*/ 3007 h 10009"/>
                  <a:gd name="connsiteX26" fmla="*/ 7501 w 10000"/>
                  <a:gd name="connsiteY26" fmla="*/ 3005 h 10007"/>
                  <a:gd name="connsiteX27" fmla="*/ 7501 w 10000"/>
                  <a:gd name="connsiteY27" fmla="*/ 2998 h 10000"/>
                  <a:gd name="connsiteX28" fmla="*/ 7501 w 10000"/>
                  <a:gd name="connsiteY28" fmla="*/ 2870 h 9573"/>
                  <a:gd name="connsiteX29" fmla="*/ 5004 w 10000"/>
                  <a:gd name="connsiteY29" fmla="*/ 0 h 10000"/>
                  <a:gd name="connsiteX30" fmla="*/ 7471 w 10000"/>
                  <a:gd name="connsiteY30" fmla="*/ 1600 h 10000"/>
                  <a:gd name="connsiteX31" fmla="*/ 7501 w 10000"/>
                  <a:gd name="connsiteY31" fmla="*/ 3297 h 10000"/>
                  <a:gd name="connsiteX32" fmla="*/ 5004 w 10000"/>
                  <a:gd name="connsiteY32" fmla="*/ 0 h 10000"/>
                  <a:gd name="connsiteX33" fmla="*/ 7471 w 10000"/>
                  <a:gd name="connsiteY33" fmla="*/ 1600 h 10000"/>
                  <a:gd name="connsiteX34" fmla="*/ 7471 w 10000"/>
                  <a:gd name="connsiteY34" fmla="*/ 1600 h 10000"/>
                  <a:gd name="connsiteX35" fmla="*/ 10000 w 10000"/>
                  <a:gd name="connsiteY35" fmla="*/ 8485 h 10000"/>
                  <a:gd name="connsiteX36" fmla="*/ 0 w 10000"/>
                  <a:gd name="connsiteY36" fmla="*/ 8056 h 10000"/>
                  <a:gd name="connsiteX37" fmla="*/ 10000 w 10000"/>
                  <a:gd name="connsiteY37" fmla="*/ 8056 h 10000"/>
                  <a:gd name="connsiteX38" fmla="*/ 10000 w 10000"/>
                  <a:gd name="connsiteY38" fmla="*/ 8485 h 10000"/>
                  <a:gd name="connsiteX39" fmla="*/ 10000 w 10000"/>
                  <a:gd name="connsiteY39" fmla="*/ 8485 h 10000"/>
                  <a:gd name="connsiteX40" fmla="*/ 10000 w 10000"/>
                  <a:gd name="connsiteY40" fmla="*/ 8485 h 10000"/>
                  <a:gd name="connsiteX41" fmla="*/ 10000 w 10000"/>
                  <a:gd name="connsiteY41" fmla="*/ 8485 h 10000"/>
                  <a:gd name="connsiteX42" fmla="*/ 10000 w 10000"/>
                  <a:gd name="connsiteY42" fmla="*/ 8485 h 10000"/>
                  <a:gd name="connsiteX43" fmla="*/ 10000 w 10000"/>
                  <a:gd name="connsiteY43" fmla="*/ 8485 h 10000"/>
                  <a:gd name="connsiteX44" fmla="*/ 0 w 10000"/>
                  <a:gd name="connsiteY44" fmla="*/ 8056 h 10000"/>
                  <a:gd name="connsiteX45" fmla="*/ 10000 w 10000"/>
                  <a:gd name="connsiteY45" fmla="*/ 8056 h 10000"/>
                  <a:gd name="connsiteX46" fmla="*/ 10000 w 10000"/>
                  <a:gd name="connsiteY46" fmla="*/ 8485 h 10000"/>
                  <a:gd name="connsiteX47" fmla="*/ 10000 w 10000"/>
                  <a:gd name="connsiteY47" fmla="*/ 8485 h 10000"/>
                  <a:gd name="connsiteX48" fmla="*/ 10000 w 10000"/>
                  <a:gd name="connsiteY48" fmla="*/ 8485 h 10000"/>
                  <a:gd name="connsiteX49" fmla="*/ 10000 w 10000"/>
                  <a:gd name="connsiteY49" fmla="*/ 8485 h 10000"/>
                  <a:gd name="connsiteX50" fmla="*/ 10000 w 10000"/>
                  <a:gd name="connsiteY50" fmla="*/ 8485 h 10000"/>
                  <a:gd name="connsiteX51" fmla="*/ 10000 w 10000"/>
                  <a:gd name="connsiteY51" fmla="*/ 8485 h 10000"/>
                  <a:gd name="connsiteX52" fmla="*/ 10000 w 10000"/>
                  <a:gd name="connsiteY52" fmla="*/ 8485 h 10000"/>
                  <a:gd name="connsiteX53" fmla="*/ 10000 w 10000"/>
                  <a:gd name="connsiteY53" fmla="*/ 8485 h 10000"/>
                  <a:gd name="connsiteX54" fmla="*/ 10000 w 10000"/>
                  <a:gd name="connsiteY54" fmla="*/ 8485 h 10000"/>
                  <a:gd name="connsiteX55" fmla="*/ 10000 w 10000"/>
                  <a:gd name="connsiteY55" fmla="*/ 8485 h 10000"/>
                  <a:gd name="connsiteX56" fmla="*/ 0 w 10000"/>
                  <a:gd name="connsiteY56" fmla="*/ 8056 h 10000"/>
                  <a:gd name="connsiteX57" fmla="*/ 10000 w 10000"/>
                  <a:gd name="connsiteY57" fmla="*/ 8056 h 10000"/>
                  <a:gd name="connsiteX58" fmla="*/ 10000 w 10000"/>
                  <a:gd name="connsiteY58" fmla="*/ 8485 h 10000"/>
                  <a:gd name="connsiteX59" fmla="*/ 10000 w 10000"/>
                  <a:gd name="connsiteY59" fmla="*/ 8485 h 10000"/>
                  <a:gd name="connsiteX60" fmla="*/ 10000 w 10000"/>
                  <a:gd name="connsiteY60" fmla="*/ 8485 h 10000"/>
                  <a:gd name="connsiteX61" fmla="*/ 10000 w 10000"/>
                  <a:gd name="connsiteY61" fmla="*/ 8485 h 10000"/>
                  <a:gd name="connsiteX62" fmla="*/ 10000 w 10000"/>
                  <a:gd name="connsiteY62" fmla="*/ 8485 h 10000"/>
                  <a:gd name="connsiteX63" fmla="*/ 10000 w 10000"/>
                  <a:gd name="connsiteY63" fmla="*/ 8485 h 10000"/>
                  <a:gd name="connsiteX64" fmla="*/ 10000 w 10000"/>
                  <a:gd name="connsiteY64" fmla="*/ 8485 h 10000"/>
                  <a:gd name="connsiteX65" fmla="*/ 7500 w 7500"/>
                  <a:gd name="connsiteY65" fmla="*/ 7267 h 8565"/>
                  <a:gd name="connsiteX66" fmla="*/ 2000 w 8000"/>
                  <a:gd name="connsiteY66" fmla="*/ 8335 h 10000"/>
                  <a:gd name="connsiteX67" fmla="*/ 8000 w 8000"/>
                  <a:gd name="connsiteY67" fmla="*/ 8335 h 10000"/>
                  <a:gd name="connsiteX68" fmla="*/ 8000 w 8000"/>
                  <a:gd name="connsiteY68" fmla="*/ 8702 h 10000"/>
                  <a:gd name="connsiteX69" fmla="*/ 8000 w 10000"/>
                  <a:gd name="connsiteY69" fmla="*/ 7343 h 8438"/>
                  <a:gd name="connsiteX70" fmla="*/ 7997 w 9996"/>
                  <a:gd name="connsiteY70" fmla="*/ 7341 h 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2337">
                    <a:moveTo>
                      <a:pt x="10000" y="2337"/>
                    </a:moveTo>
                    <a:lnTo>
                      <a:pt x="0" y="2337"/>
                    </a:lnTo>
                    <a:lnTo>
                      <a:pt x="0" y="1814"/>
                    </a:lnTo>
                    <a:lnTo>
                      <a:pt x="10000" y="1814"/>
                    </a:lnTo>
                    <a:lnTo>
                      <a:pt x="10000" y="2337"/>
                    </a:lnTo>
                    <a:close/>
                    <a:moveTo>
                      <a:pt x="10000" y="516"/>
                    </a:moveTo>
                    <a:lnTo>
                      <a:pt x="0" y="516"/>
                    </a:lnTo>
                    <a:lnTo>
                      <a:pt x="0" y="0"/>
                    </a:lnTo>
                    <a:lnTo>
                      <a:pt x="10000" y="0"/>
                    </a:lnTo>
                    <a:lnTo>
                      <a:pt x="10000" y="516"/>
                    </a:lnTo>
                    <a:lnTo>
                      <a:pt x="10000" y="516"/>
                    </a:lnTo>
                    <a:close/>
                  </a:path>
                </a:pathLst>
              </a:custGeom>
              <a:grpFill/>
              <a:ln>
                <a:noFill/>
              </a:ln>
              <a:effectLst/>
              <a:extLst>
                <a:ext uri="{91240B29-F687-4f45-9708-019B960494DF}">
                  <a14:hiddenLine xmlns:p14="http://schemas.microsoft.com/office/powerpoint/2010/main" xmlns:p15="http://schemas.microsoft.com/office/powerpoint/2012/main" xmlns="" xmlns:a14="http://schemas.microsoft.com/office/drawing/2010/main" w="9525" cap="flat">
                    <a:solidFill>
                      <a:srgbClr val="808080"/>
                    </a:solidFill>
                    <a:bevel/>
                    <a:headEnd/>
                    <a:tailEnd/>
                  </a14:hiddenLine>
                </a:ext>
                <a:ext uri="{AF507438-7753-43e0-B8FC-AC1667EBCBE1}">
                  <a14:hiddenEffects xmlns:p14="http://schemas.microsoft.com/office/powerpoint/2010/main" xmlns:p15="http://schemas.microsoft.com/office/powerpoint/2012/main"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58595B"/>
                  </a:solidFill>
                  <a:effectLst/>
                  <a:uLnTx/>
                  <a:uFillTx/>
                  <a:cs typeface="Arial"/>
                </a:endParaRPr>
              </a:p>
            </p:txBody>
          </p:sp>
          <p:sp>
            <p:nvSpPr>
              <p:cNvPr id="45" name="Freeform 15">
                <a:extLst>
                  <a:ext uri="{FF2B5EF4-FFF2-40B4-BE49-F238E27FC236}">
                    <a16:creationId xmlns:a16="http://schemas.microsoft.com/office/drawing/2014/main" id="{B9A7B866-F199-439D-9EEF-4367B9170177}"/>
                  </a:ext>
                </a:extLst>
              </p:cNvPr>
              <p:cNvSpPr>
                <a:spLocks noChangeAspect="1" noChangeArrowheads="1"/>
              </p:cNvSpPr>
              <p:nvPr>
                <p:custDataLst>
                  <p:tags r:id="rId15"/>
                </p:custDataLst>
              </p:nvPr>
            </p:nvSpPr>
            <p:spPr bwMode="auto">
              <a:xfrm>
                <a:off x="10750650" y="2671886"/>
                <a:ext cx="81911" cy="92219"/>
              </a:xfrm>
              <a:custGeom>
                <a:avLst/>
                <a:gdLst>
                  <a:gd name="T0" fmla="*/ 1297 w 2593"/>
                  <a:gd name="T1" fmla="*/ 1620 h 2918"/>
                  <a:gd name="T2" fmla="*/ 1297 w 2593"/>
                  <a:gd name="T3" fmla="*/ 1620 h 2918"/>
                  <a:gd name="T4" fmla="*/ 1297 w 2593"/>
                  <a:gd name="T5" fmla="*/ 1620 h 2918"/>
                  <a:gd name="T6" fmla="*/ 1297 w 2593"/>
                  <a:gd name="T7" fmla="*/ 1620 h 2918"/>
                  <a:gd name="T8" fmla="*/ 1297 w 2593"/>
                  <a:gd name="T9" fmla="*/ 1620 h 2918"/>
                  <a:gd name="T10" fmla="*/ 1297 w 2593"/>
                  <a:gd name="T11" fmla="*/ 1620 h 2918"/>
                  <a:gd name="T12" fmla="*/ 1297 w 2593"/>
                  <a:gd name="T13" fmla="*/ 1620 h 2918"/>
                  <a:gd name="T14" fmla="*/ 1297 w 2593"/>
                  <a:gd name="T15" fmla="*/ 1620 h 2918"/>
                  <a:gd name="T16" fmla="*/ 1297 w 2593"/>
                  <a:gd name="T17" fmla="*/ 1620 h 2918"/>
                  <a:gd name="T18" fmla="*/ 1297 w 2593"/>
                  <a:gd name="T19" fmla="*/ 1620 h 2918"/>
                  <a:gd name="T20" fmla="*/ 1297 w 2593"/>
                  <a:gd name="T21" fmla="*/ 1620 h 2918"/>
                  <a:gd name="T22" fmla="*/ 1297 w 2593"/>
                  <a:gd name="T23" fmla="*/ 1620 h 2918"/>
                  <a:gd name="T24" fmla="*/ 2407 w 2593"/>
                  <a:gd name="T25" fmla="*/ 973 h 2918"/>
                  <a:gd name="T26" fmla="*/ 2407 w 2593"/>
                  <a:gd name="T27" fmla="*/ 973 h 2918"/>
                  <a:gd name="T28" fmla="*/ 1297 w 2593"/>
                  <a:gd name="T29" fmla="*/ 1620 h 2918"/>
                  <a:gd name="T30" fmla="*/ 1297 w 2593"/>
                  <a:gd name="T31" fmla="*/ 324 h 2918"/>
                  <a:gd name="T32" fmla="*/ 648 w 2593"/>
                  <a:gd name="T33" fmla="*/ 498 h 2918"/>
                  <a:gd name="T34" fmla="*/ 174 w 2593"/>
                  <a:gd name="T35" fmla="*/ 973 h 2918"/>
                  <a:gd name="T36" fmla="*/ 0 w 2593"/>
                  <a:gd name="T37" fmla="*/ 1620 h 2918"/>
                  <a:gd name="T38" fmla="*/ 174 w 2593"/>
                  <a:gd name="T39" fmla="*/ 2268 h 2918"/>
                  <a:gd name="T40" fmla="*/ 648 w 2593"/>
                  <a:gd name="T41" fmla="*/ 2743 h 2918"/>
                  <a:gd name="T42" fmla="*/ 1297 w 2593"/>
                  <a:gd name="T43" fmla="*/ 2917 h 2918"/>
                  <a:gd name="T44" fmla="*/ 1944 w 2593"/>
                  <a:gd name="T45" fmla="*/ 2743 h 2918"/>
                  <a:gd name="T46" fmla="*/ 2407 w 2593"/>
                  <a:gd name="T47" fmla="*/ 2268 h 2918"/>
                  <a:gd name="T48" fmla="*/ 2592 w 2593"/>
                  <a:gd name="T49" fmla="*/ 1620 h 2918"/>
                  <a:gd name="T50" fmla="*/ 2407 w 2593"/>
                  <a:gd name="T51" fmla="*/ 973 h 2918"/>
                  <a:gd name="T52" fmla="*/ 2129 w 2593"/>
                  <a:gd name="T53" fmla="*/ 174 h 2918"/>
                  <a:gd name="T54" fmla="*/ 2129 w 2593"/>
                  <a:gd name="T55" fmla="*/ 174 h 2918"/>
                  <a:gd name="T56" fmla="*/ 1481 w 2593"/>
                  <a:gd name="T57" fmla="*/ 0 h 2918"/>
                  <a:gd name="T58" fmla="*/ 1481 w 2593"/>
                  <a:gd name="T59" fmla="*/ 1297 h 2918"/>
                  <a:gd name="T60" fmla="*/ 1481 w 2593"/>
                  <a:gd name="T61" fmla="*/ 1297 h 2918"/>
                  <a:gd name="T62" fmla="*/ 2592 w 2593"/>
                  <a:gd name="T63" fmla="*/ 649 h 2918"/>
                  <a:gd name="T64" fmla="*/ 2129 w 2593"/>
                  <a:gd name="T65" fmla="*/ 174 h 2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93" h="2918">
                    <a:moveTo>
                      <a:pt x="1297" y="1620"/>
                    </a:moveTo>
                    <a:lnTo>
                      <a:pt x="1297" y="1620"/>
                    </a:lnTo>
                    <a:close/>
                    <a:moveTo>
                      <a:pt x="1297" y="1620"/>
                    </a:moveTo>
                    <a:lnTo>
                      <a:pt x="1297" y="1620"/>
                    </a:lnTo>
                    <a:close/>
                    <a:moveTo>
                      <a:pt x="1297" y="1620"/>
                    </a:moveTo>
                    <a:lnTo>
                      <a:pt x="1297" y="1620"/>
                    </a:lnTo>
                    <a:close/>
                    <a:moveTo>
                      <a:pt x="1297" y="1620"/>
                    </a:moveTo>
                    <a:lnTo>
                      <a:pt x="1297" y="1620"/>
                    </a:lnTo>
                    <a:close/>
                    <a:moveTo>
                      <a:pt x="1297" y="1620"/>
                    </a:moveTo>
                    <a:lnTo>
                      <a:pt x="1297" y="1620"/>
                    </a:lnTo>
                    <a:close/>
                    <a:moveTo>
                      <a:pt x="1297" y="1620"/>
                    </a:moveTo>
                    <a:lnTo>
                      <a:pt x="1297" y="1620"/>
                    </a:lnTo>
                    <a:close/>
                    <a:moveTo>
                      <a:pt x="2407" y="973"/>
                    </a:moveTo>
                    <a:lnTo>
                      <a:pt x="2407" y="973"/>
                    </a:lnTo>
                    <a:lnTo>
                      <a:pt x="1297" y="1620"/>
                    </a:lnTo>
                    <a:lnTo>
                      <a:pt x="1297" y="324"/>
                    </a:lnTo>
                    <a:cubicBezTo>
                      <a:pt x="1054" y="324"/>
                      <a:pt x="834" y="382"/>
                      <a:pt x="648" y="498"/>
                    </a:cubicBezTo>
                    <a:cubicBezTo>
                      <a:pt x="452" y="614"/>
                      <a:pt x="278" y="776"/>
                      <a:pt x="174" y="973"/>
                    </a:cubicBezTo>
                    <a:cubicBezTo>
                      <a:pt x="58" y="1158"/>
                      <a:pt x="0" y="1390"/>
                      <a:pt x="0" y="1620"/>
                    </a:cubicBezTo>
                    <a:cubicBezTo>
                      <a:pt x="0" y="1852"/>
                      <a:pt x="58" y="2083"/>
                      <a:pt x="174" y="2268"/>
                    </a:cubicBezTo>
                    <a:cubicBezTo>
                      <a:pt x="278" y="2465"/>
                      <a:pt x="452" y="2627"/>
                      <a:pt x="648" y="2743"/>
                    </a:cubicBezTo>
                    <a:cubicBezTo>
                      <a:pt x="834" y="2859"/>
                      <a:pt x="1054" y="2917"/>
                      <a:pt x="1297" y="2917"/>
                    </a:cubicBezTo>
                    <a:cubicBezTo>
                      <a:pt x="1527" y="2917"/>
                      <a:pt x="1747" y="2859"/>
                      <a:pt x="1944" y="2743"/>
                    </a:cubicBezTo>
                    <a:cubicBezTo>
                      <a:pt x="2129" y="2627"/>
                      <a:pt x="2303" y="2465"/>
                      <a:pt x="2407" y="2268"/>
                    </a:cubicBezTo>
                    <a:cubicBezTo>
                      <a:pt x="2523" y="2083"/>
                      <a:pt x="2592" y="1852"/>
                      <a:pt x="2592" y="1620"/>
                    </a:cubicBezTo>
                    <a:cubicBezTo>
                      <a:pt x="2592" y="1390"/>
                      <a:pt x="2523" y="1158"/>
                      <a:pt x="2407" y="973"/>
                    </a:cubicBezTo>
                    <a:close/>
                    <a:moveTo>
                      <a:pt x="2129" y="174"/>
                    </a:moveTo>
                    <a:lnTo>
                      <a:pt x="2129" y="174"/>
                    </a:lnTo>
                    <a:cubicBezTo>
                      <a:pt x="1933" y="58"/>
                      <a:pt x="1713" y="0"/>
                      <a:pt x="1481" y="0"/>
                    </a:cubicBezTo>
                    <a:lnTo>
                      <a:pt x="1481" y="1297"/>
                    </a:lnTo>
                    <a:lnTo>
                      <a:pt x="1481" y="1297"/>
                    </a:lnTo>
                    <a:lnTo>
                      <a:pt x="2592" y="649"/>
                    </a:lnTo>
                    <a:cubicBezTo>
                      <a:pt x="2488" y="452"/>
                      <a:pt x="2315" y="290"/>
                      <a:pt x="2129" y="174"/>
                    </a:cubicBezTo>
                    <a:close/>
                  </a:path>
                </a:pathLst>
              </a:custGeom>
              <a:grpFill/>
              <a:ln>
                <a:noFill/>
              </a:ln>
              <a:effectLst/>
              <a:extLst>
                <a:ext uri="{91240B29-F687-4f45-9708-019B960494DF}">
                  <a14:hiddenLine xmlns:p14="http://schemas.microsoft.com/office/powerpoint/2010/main" xmlns:p15="http://schemas.microsoft.com/office/powerpoint/2012/main" xmlns="" xmlns:a14="http://schemas.microsoft.com/office/drawing/2010/main" w="9525" cap="flat">
                    <a:solidFill>
                      <a:srgbClr val="808080"/>
                    </a:solidFill>
                    <a:bevel/>
                    <a:headEnd/>
                    <a:tailEnd/>
                  </a14:hiddenLine>
                </a:ext>
                <a:ext uri="{AF507438-7753-43e0-B8FC-AC1667EBCBE1}">
                  <a14:hiddenEffects xmlns:p14="http://schemas.microsoft.com/office/powerpoint/2010/main" xmlns:p15="http://schemas.microsoft.com/office/powerpoint/2012/main"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58595B"/>
                  </a:solidFill>
                  <a:effectLst/>
                  <a:uLnTx/>
                  <a:uFillTx/>
                  <a:cs typeface="Arial"/>
                </a:endParaRPr>
              </a:p>
            </p:txBody>
          </p:sp>
          <p:sp>
            <p:nvSpPr>
              <p:cNvPr id="46" name="Freeform 7">
                <a:extLst>
                  <a:ext uri="{FF2B5EF4-FFF2-40B4-BE49-F238E27FC236}">
                    <a16:creationId xmlns:a16="http://schemas.microsoft.com/office/drawing/2014/main" id="{9280AF43-E19D-4411-AD43-B15601B77FEA}"/>
                  </a:ext>
                </a:extLst>
              </p:cNvPr>
              <p:cNvSpPr>
                <a:spLocks noChangeAspect="1" noChangeArrowheads="1"/>
              </p:cNvSpPr>
              <p:nvPr>
                <p:custDataLst>
                  <p:tags r:id="rId16"/>
                </p:custDataLst>
              </p:nvPr>
            </p:nvSpPr>
            <p:spPr bwMode="auto">
              <a:xfrm>
                <a:off x="10338965" y="2544190"/>
                <a:ext cx="249029" cy="178990"/>
              </a:xfrm>
              <a:custGeom>
                <a:avLst/>
                <a:gdLst>
                  <a:gd name="T0" fmla="*/ 1019 w 2964"/>
                  <a:gd name="T1" fmla="*/ 0 h 2131"/>
                  <a:gd name="T2" fmla="*/ 231 w 2964"/>
                  <a:gd name="T3" fmla="*/ 0 h 2131"/>
                  <a:gd name="T4" fmla="*/ 231 w 2964"/>
                  <a:gd name="T5" fmla="*/ 92 h 2131"/>
                  <a:gd name="T6" fmla="*/ 1019 w 2964"/>
                  <a:gd name="T7" fmla="*/ 92 h 2131"/>
                  <a:gd name="T8" fmla="*/ 1019 w 2964"/>
                  <a:gd name="T9" fmla="*/ 0 h 2131"/>
                  <a:gd name="T10" fmla="*/ 880 w 2964"/>
                  <a:gd name="T11" fmla="*/ 185 h 2131"/>
                  <a:gd name="T12" fmla="*/ 231 w 2964"/>
                  <a:gd name="T13" fmla="*/ 185 h 2131"/>
                  <a:gd name="T14" fmla="*/ 231 w 2964"/>
                  <a:gd name="T15" fmla="*/ 278 h 2131"/>
                  <a:gd name="T16" fmla="*/ 880 w 2964"/>
                  <a:gd name="T17" fmla="*/ 278 h 2131"/>
                  <a:gd name="T18" fmla="*/ 880 w 2964"/>
                  <a:gd name="T19" fmla="*/ 185 h 2131"/>
                  <a:gd name="T20" fmla="*/ 2223 w 2964"/>
                  <a:gd name="T21" fmla="*/ 648 h 2131"/>
                  <a:gd name="T22" fmla="*/ 1806 w 2964"/>
                  <a:gd name="T23" fmla="*/ 416 h 2131"/>
                  <a:gd name="T24" fmla="*/ 1389 w 2964"/>
                  <a:gd name="T25" fmla="*/ 787 h 2131"/>
                  <a:gd name="T26" fmla="*/ 972 w 2964"/>
                  <a:gd name="T27" fmla="*/ 555 h 2131"/>
                  <a:gd name="T28" fmla="*/ 231 w 2964"/>
                  <a:gd name="T29" fmla="*/ 1065 h 2131"/>
                  <a:gd name="T30" fmla="*/ 231 w 2964"/>
                  <a:gd name="T31" fmla="*/ 1482 h 2131"/>
                  <a:gd name="T32" fmla="*/ 972 w 2964"/>
                  <a:gd name="T33" fmla="*/ 1204 h 2131"/>
                  <a:gd name="T34" fmla="*/ 1378 w 2964"/>
                  <a:gd name="T35" fmla="*/ 1424 h 2131"/>
                  <a:gd name="T36" fmla="*/ 1794 w 2964"/>
                  <a:gd name="T37" fmla="*/ 752 h 2131"/>
                  <a:gd name="T38" fmla="*/ 2233 w 2964"/>
                  <a:gd name="T39" fmla="*/ 1239 h 2131"/>
                  <a:gd name="T40" fmla="*/ 2963 w 2964"/>
                  <a:gd name="T41" fmla="*/ 729 h 2131"/>
                  <a:gd name="T42" fmla="*/ 2963 w 2964"/>
                  <a:gd name="T43" fmla="*/ 139 h 2131"/>
                  <a:gd name="T44" fmla="*/ 2223 w 2964"/>
                  <a:gd name="T45" fmla="*/ 648 h 2131"/>
                  <a:gd name="T46" fmla="*/ 1817 w 2964"/>
                  <a:gd name="T47" fmla="*/ 914 h 2131"/>
                  <a:gd name="T48" fmla="*/ 1401 w 2964"/>
                  <a:gd name="T49" fmla="*/ 1539 h 2131"/>
                  <a:gd name="T50" fmla="*/ 972 w 2964"/>
                  <a:gd name="T51" fmla="*/ 1296 h 2131"/>
                  <a:gd name="T52" fmla="*/ 231 w 2964"/>
                  <a:gd name="T53" fmla="*/ 1574 h 2131"/>
                  <a:gd name="T54" fmla="*/ 231 w 2964"/>
                  <a:gd name="T55" fmla="*/ 1898 h 2131"/>
                  <a:gd name="T56" fmla="*/ 2963 w 2964"/>
                  <a:gd name="T57" fmla="*/ 1898 h 2131"/>
                  <a:gd name="T58" fmla="*/ 2963 w 2964"/>
                  <a:gd name="T59" fmla="*/ 845 h 2131"/>
                  <a:gd name="T60" fmla="*/ 2211 w 2964"/>
                  <a:gd name="T61" fmla="*/ 1354 h 2131"/>
                  <a:gd name="T62" fmla="*/ 1817 w 2964"/>
                  <a:gd name="T63" fmla="*/ 914 h 2131"/>
                  <a:gd name="T64" fmla="*/ 93 w 2964"/>
                  <a:gd name="T65" fmla="*/ 0 h 2131"/>
                  <a:gd name="T66" fmla="*/ 0 w 2964"/>
                  <a:gd name="T67" fmla="*/ 0 h 2131"/>
                  <a:gd name="T68" fmla="*/ 0 w 2964"/>
                  <a:gd name="T69" fmla="*/ 2130 h 2131"/>
                  <a:gd name="T70" fmla="*/ 2963 w 2964"/>
                  <a:gd name="T71" fmla="*/ 2130 h 2131"/>
                  <a:gd name="T72" fmla="*/ 2963 w 2964"/>
                  <a:gd name="T73" fmla="*/ 2037 h 2131"/>
                  <a:gd name="T74" fmla="*/ 93 w 2964"/>
                  <a:gd name="T75" fmla="*/ 2037 h 2131"/>
                  <a:gd name="T76" fmla="*/ 93 w 2964"/>
                  <a:gd name="T77" fmla="*/ 0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64" h="2131">
                    <a:moveTo>
                      <a:pt x="1019" y="0"/>
                    </a:moveTo>
                    <a:lnTo>
                      <a:pt x="231" y="0"/>
                    </a:lnTo>
                    <a:lnTo>
                      <a:pt x="231" y="92"/>
                    </a:lnTo>
                    <a:lnTo>
                      <a:pt x="1019" y="92"/>
                    </a:lnTo>
                    <a:lnTo>
                      <a:pt x="1019" y="0"/>
                    </a:lnTo>
                    <a:close/>
                    <a:moveTo>
                      <a:pt x="880" y="185"/>
                    </a:moveTo>
                    <a:lnTo>
                      <a:pt x="231" y="185"/>
                    </a:lnTo>
                    <a:lnTo>
                      <a:pt x="231" y="278"/>
                    </a:lnTo>
                    <a:lnTo>
                      <a:pt x="880" y="278"/>
                    </a:lnTo>
                    <a:lnTo>
                      <a:pt x="880" y="185"/>
                    </a:lnTo>
                    <a:close/>
                    <a:moveTo>
                      <a:pt x="2223" y="648"/>
                    </a:moveTo>
                    <a:lnTo>
                      <a:pt x="1806" y="416"/>
                    </a:lnTo>
                    <a:lnTo>
                      <a:pt x="1389" y="787"/>
                    </a:lnTo>
                    <a:lnTo>
                      <a:pt x="972" y="555"/>
                    </a:lnTo>
                    <a:lnTo>
                      <a:pt x="231" y="1065"/>
                    </a:lnTo>
                    <a:lnTo>
                      <a:pt x="231" y="1482"/>
                    </a:lnTo>
                    <a:lnTo>
                      <a:pt x="972" y="1204"/>
                    </a:lnTo>
                    <a:lnTo>
                      <a:pt x="1378" y="1424"/>
                    </a:lnTo>
                    <a:lnTo>
                      <a:pt x="1794" y="752"/>
                    </a:lnTo>
                    <a:lnTo>
                      <a:pt x="2233" y="1239"/>
                    </a:lnTo>
                    <a:lnTo>
                      <a:pt x="2963" y="729"/>
                    </a:lnTo>
                    <a:lnTo>
                      <a:pt x="2963" y="139"/>
                    </a:lnTo>
                    <a:lnTo>
                      <a:pt x="2223" y="648"/>
                    </a:lnTo>
                    <a:close/>
                    <a:moveTo>
                      <a:pt x="1817" y="914"/>
                    </a:moveTo>
                    <a:lnTo>
                      <a:pt x="1401" y="1539"/>
                    </a:lnTo>
                    <a:lnTo>
                      <a:pt x="972" y="1296"/>
                    </a:lnTo>
                    <a:lnTo>
                      <a:pt x="231" y="1574"/>
                    </a:lnTo>
                    <a:lnTo>
                      <a:pt x="231" y="1898"/>
                    </a:lnTo>
                    <a:lnTo>
                      <a:pt x="2963" y="1898"/>
                    </a:lnTo>
                    <a:lnTo>
                      <a:pt x="2963" y="845"/>
                    </a:lnTo>
                    <a:lnTo>
                      <a:pt x="2211" y="1354"/>
                    </a:lnTo>
                    <a:lnTo>
                      <a:pt x="1817" y="914"/>
                    </a:lnTo>
                    <a:close/>
                    <a:moveTo>
                      <a:pt x="93" y="0"/>
                    </a:moveTo>
                    <a:lnTo>
                      <a:pt x="0" y="0"/>
                    </a:lnTo>
                    <a:lnTo>
                      <a:pt x="0" y="2130"/>
                    </a:lnTo>
                    <a:lnTo>
                      <a:pt x="2963" y="2130"/>
                    </a:lnTo>
                    <a:lnTo>
                      <a:pt x="2963" y="2037"/>
                    </a:lnTo>
                    <a:lnTo>
                      <a:pt x="93" y="2037"/>
                    </a:lnTo>
                    <a:lnTo>
                      <a:pt x="93" y="0"/>
                    </a:lnTo>
                    <a:close/>
                  </a:path>
                </a:pathLst>
              </a:custGeom>
              <a:grpFill/>
              <a:ln>
                <a:noFill/>
              </a:ln>
              <a:effectLst/>
              <a:extLst>
                <a:ext uri="{91240B29-F687-4f45-9708-019B960494DF}">
                  <a14:hiddenLine xmlns:p14="http://schemas.microsoft.com/office/powerpoint/2010/main" xmlns:p15="http://schemas.microsoft.com/office/powerpoint/2012/main" xmlns="" xmlns:a14="http://schemas.microsoft.com/office/drawing/2010/main" w="9525" cap="flat">
                    <a:solidFill>
                      <a:srgbClr val="808080"/>
                    </a:solidFill>
                    <a:bevel/>
                    <a:headEnd/>
                    <a:tailEnd/>
                  </a14:hiddenLine>
                </a:ext>
                <a:ext uri="{AF507438-7753-43e0-B8FC-AC1667EBCBE1}">
                  <a14:hiddenEffects xmlns:p14="http://schemas.microsoft.com/office/powerpoint/2010/main" xmlns:p15="http://schemas.microsoft.com/office/powerpoint/2012/main"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58595B"/>
                  </a:solidFill>
                  <a:effectLst/>
                  <a:uLnTx/>
                  <a:uFillTx/>
                  <a:cs typeface="Arial"/>
                </a:endParaRPr>
              </a:p>
            </p:txBody>
          </p:sp>
          <p:sp>
            <p:nvSpPr>
              <p:cNvPr id="47" name="Freeform 98">
                <a:extLst>
                  <a:ext uri="{FF2B5EF4-FFF2-40B4-BE49-F238E27FC236}">
                    <a16:creationId xmlns:a16="http://schemas.microsoft.com/office/drawing/2014/main" id="{159FB596-EEDC-4F0F-9FBC-65494EC7C41E}"/>
                  </a:ext>
                </a:extLst>
              </p:cNvPr>
              <p:cNvSpPr>
                <a:spLocks noChangeAspect="1" noChangeArrowheads="1"/>
              </p:cNvSpPr>
              <p:nvPr>
                <p:custDataLst>
                  <p:tags r:id="rId17"/>
                </p:custDataLst>
              </p:nvPr>
            </p:nvSpPr>
            <p:spPr bwMode="auto">
              <a:xfrm>
                <a:off x="10343627" y="2752763"/>
                <a:ext cx="129447" cy="38817"/>
              </a:xfrm>
              <a:custGeom>
                <a:avLst/>
                <a:gdLst>
                  <a:gd name="T0" fmla="*/ 0 w 2316"/>
                  <a:gd name="T1" fmla="*/ 463 h 2964"/>
                  <a:gd name="T2" fmla="*/ 2315 w 2316"/>
                  <a:gd name="T3" fmla="*/ 2963 h 2964"/>
                  <a:gd name="T4" fmla="*/ 463 w 2316"/>
                  <a:gd name="T5" fmla="*/ 0 h 2964"/>
                  <a:gd name="T6" fmla="*/ 1737 w 2316"/>
                  <a:gd name="T7" fmla="*/ 718 h 2964"/>
                  <a:gd name="T8" fmla="*/ 1783 w 2316"/>
                  <a:gd name="T9" fmla="*/ 787 h 2964"/>
                  <a:gd name="T10" fmla="*/ 1656 w 2316"/>
                  <a:gd name="T11" fmla="*/ 857 h 2964"/>
                  <a:gd name="T12" fmla="*/ 1632 w 2316"/>
                  <a:gd name="T13" fmla="*/ 776 h 2964"/>
                  <a:gd name="T14" fmla="*/ 1470 w 2316"/>
                  <a:gd name="T15" fmla="*/ 475 h 2964"/>
                  <a:gd name="T16" fmla="*/ 1540 w 2316"/>
                  <a:gd name="T17" fmla="*/ 521 h 2964"/>
                  <a:gd name="T18" fmla="*/ 1447 w 2316"/>
                  <a:gd name="T19" fmla="*/ 648 h 2964"/>
                  <a:gd name="T20" fmla="*/ 1401 w 2316"/>
                  <a:gd name="T21" fmla="*/ 579 h 2964"/>
                  <a:gd name="T22" fmla="*/ 984 w 2316"/>
                  <a:gd name="T23" fmla="*/ 1621 h 2964"/>
                  <a:gd name="T24" fmla="*/ 1332 w 2316"/>
                  <a:gd name="T25" fmla="*/ 1748 h 2964"/>
                  <a:gd name="T26" fmla="*/ 1193 w 2316"/>
                  <a:gd name="T27" fmla="*/ 1899 h 2964"/>
                  <a:gd name="T28" fmla="*/ 1077 w 2316"/>
                  <a:gd name="T29" fmla="*/ 1841 h 2964"/>
                  <a:gd name="T30" fmla="*/ 984 w 2316"/>
                  <a:gd name="T31" fmla="*/ 1528 h 2964"/>
                  <a:gd name="T32" fmla="*/ 811 w 2316"/>
                  <a:gd name="T33" fmla="*/ 1065 h 2964"/>
                  <a:gd name="T34" fmla="*/ 1505 w 2316"/>
                  <a:gd name="T35" fmla="*/ 1065 h 2964"/>
                  <a:gd name="T36" fmla="*/ 1332 w 2316"/>
                  <a:gd name="T37" fmla="*/ 1528 h 2964"/>
                  <a:gd name="T38" fmla="*/ 1112 w 2316"/>
                  <a:gd name="T39" fmla="*/ 405 h 2964"/>
                  <a:gd name="T40" fmla="*/ 1204 w 2316"/>
                  <a:gd name="T41" fmla="*/ 405 h 2964"/>
                  <a:gd name="T42" fmla="*/ 1158 w 2316"/>
                  <a:gd name="T43" fmla="*/ 567 h 2964"/>
                  <a:gd name="T44" fmla="*/ 1112 w 2316"/>
                  <a:gd name="T45" fmla="*/ 405 h 2964"/>
                  <a:gd name="T46" fmla="*/ 845 w 2316"/>
                  <a:gd name="T47" fmla="*/ 475 h 2964"/>
                  <a:gd name="T48" fmla="*/ 891 w 2316"/>
                  <a:gd name="T49" fmla="*/ 637 h 2964"/>
                  <a:gd name="T50" fmla="*/ 834 w 2316"/>
                  <a:gd name="T51" fmla="*/ 625 h 2964"/>
                  <a:gd name="T52" fmla="*/ 787 w 2316"/>
                  <a:gd name="T53" fmla="*/ 463 h 2964"/>
                  <a:gd name="T54" fmla="*/ 579 w 2316"/>
                  <a:gd name="T55" fmla="*/ 718 h 2964"/>
                  <a:gd name="T56" fmla="*/ 695 w 2316"/>
                  <a:gd name="T57" fmla="*/ 833 h 2964"/>
                  <a:gd name="T58" fmla="*/ 637 w 2316"/>
                  <a:gd name="T59" fmla="*/ 857 h 2964"/>
                  <a:gd name="T60" fmla="*/ 521 w 2316"/>
                  <a:gd name="T61" fmla="*/ 729 h 2964"/>
                  <a:gd name="T62" fmla="*/ 463 w 2316"/>
                  <a:gd name="T63" fmla="*/ 2500 h 2964"/>
                  <a:gd name="T64" fmla="*/ 1852 w 2316"/>
                  <a:gd name="T65" fmla="*/ 2407 h 2964"/>
                  <a:gd name="T66" fmla="*/ 1852 w 2316"/>
                  <a:gd name="T67" fmla="*/ 2176 h 2964"/>
                  <a:gd name="T68" fmla="*/ 463 w 2316"/>
                  <a:gd name="T69" fmla="*/ 2084 h 2964"/>
                  <a:gd name="T70" fmla="*/ 1852 w 2316"/>
                  <a:gd name="T71" fmla="*/ 2176 h 2964"/>
                  <a:gd name="connsiteX0" fmla="*/ 10000 w 10000"/>
                  <a:gd name="connsiteY0" fmla="*/ 2337 h 2337"/>
                  <a:gd name="connsiteX1" fmla="*/ 0 w 10000"/>
                  <a:gd name="connsiteY1" fmla="*/ 2337 h 2337"/>
                  <a:gd name="connsiteX2" fmla="*/ 0 w 10000"/>
                  <a:gd name="connsiteY2" fmla="*/ 1814 h 2337"/>
                  <a:gd name="connsiteX3" fmla="*/ 10000 w 10000"/>
                  <a:gd name="connsiteY3" fmla="*/ 1814 h 2337"/>
                  <a:gd name="connsiteX4" fmla="*/ 10000 w 10000"/>
                  <a:gd name="connsiteY4" fmla="*/ 2337 h 2337"/>
                  <a:gd name="connsiteX5" fmla="*/ 10000 w 10000"/>
                  <a:gd name="connsiteY5" fmla="*/ 516 h 2337"/>
                  <a:gd name="connsiteX6" fmla="*/ 0 w 10000"/>
                  <a:gd name="connsiteY6" fmla="*/ 516 h 2337"/>
                  <a:gd name="connsiteX7" fmla="*/ 0 w 10000"/>
                  <a:gd name="connsiteY7" fmla="*/ 0 h 2337"/>
                  <a:gd name="connsiteX8" fmla="*/ 10000 w 10000"/>
                  <a:gd name="connsiteY8" fmla="*/ 0 h 2337"/>
                  <a:gd name="connsiteX9" fmla="*/ 10000 w 10000"/>
                  <a:gd name="connsiteY9" fmla="*/ 516 h 2337"/>
                  <a:gd name="connsiteX10" fmla="*/ 10000 w 10000"/>
                  <a:gd name="connsiteY10" fmla="*/ 516 h 2337"/>
                  <a:gd name="connsiteX11" fmla="*/ 7190 w 9586"/>
                  <a:gd name="connsiteY11" fmla="*/ 1945 h 10000"/>
                  <a:gd name="connsiteX12" fmla="*/ 4797 w 9586"/>
                  <a:gd name="connsiteY12" fmla="*/ 0 h 10000"/>
                  <a:gd name="connsiteX13" fmla="*/ 7190 w 9586"/>
                  <a:gd name="connsiteY13" fmla="*/ 1945 h 10000"/>
                  <a:gd name="connsiteX14" fmla="*/ 7501 w 10432"/>
                  <a:gd name="connsiteY14" fmla="*/ 1931 h 9928"/>
                  <a:gd name="connsiteX15" fmla="*/ 7501 w 10447"/>
                  <a:gd name="connsiteY15" fmla="*/ 2581 h 10578"/>
                  <a:gd name="connsiteX16" fmla="*/ 7501 w 10439"/>
                  <a:gd name="connsiteY16" fmla="*/ 2003 h 10000"/>
                  <a:gd name="connsiteX17" fmla="*/ 7501 w 10423"/>
                  <a:gd name="connsiteY17" fmla="*/ 2003 h 10000"/>
                  <a:gd name="connsiteX18" fmla="*/ 7501 w 10383"/>
                  <a:gd name="connsiteY18" fmla="*/ 2003 h 10000"/>
                  <a:gd name="connsiteX19" fmla="*/ 7501 w 10000"/>
                  <a:gd name="connsiteY19" fmla="*/ 2003 h 10000"/>
                  <a:gd name="connsiteX20" fmla="*/ 7501 w 10000"/>
                  <a:gd name="connsiteY20" fmla="*/ 1775 h 8863"/>
                  <a:gd name="connsiteX21" fmla="*/ 7501 w 10000"/>
                  <a:gd name="connsiteY21" fmla="*/ 2877 h 9879"/>
                  <a:gd name="connsiteX22" fmla="*/ 5004 w 10000"/>
                  <a:gd name="connsiteY22" fmla="*/ 1186 h 9879"/>
                  <a:gd name="connsiteX23" fmla="*/ 7501 w 10000"/>
                  <a:gd name="connsiteY23" fmla="*/ 2877 h 9879"/>
                  <a:gd name="connsiteX24" fmla="*/ 7501 w 10000"/>
                  <a:gd name="connsiteY24" fmla="*/ 3007 h 10009"/>
                  <a:gd name="connsiteX25" fmla="*/ 7501 w 10000"/>
                  <a:gd name="connsiteY25" fmla="*/ 3007 h 10009"/>
                  <a:gd name="connsiteX26" fmla="*/ 7501 w 10000"/>
                  <a:gd name="connsiteY26" fmla="*/ 3005 h 10007"/>
                  <a:gd name="connsiteX27" fmla="*/ 7501 w 10000"/>
                  <a:gd name="connsiteY27" fmla="*/ 2998 h 10000"/>
                  <a:gd name="connsiteX28" fmla="*/ 7501 w 10000"/>
                  <a:gd name="connsiteY28" fmla="*/ 2870 h 9573"/>
                  <a:gd name="connsiteX29" fmla="*/ 5004 w 10000"/>
                  <a:gd name="connsiteY29" fmla="*/ 0 h 10000"/>
                  <a:gd name="connsiteX30" fmla="*/ 7471 w 10000"/>
                  <a:gd name="connsiteY30" fmla="*/ 1600 h 10000"/>
                  <a:gd name="connsiteX31" fmla="*/ 7501 w 10000"/>
                  <a:gd name="connsiteY31" fmla="*/ 3297 h 10000"/>
                  <a:gd name="connsiteX32" fmla="*/ 5004 w 10000"/>
                  <a:gd name="connsiteY32" fmla="*/ 0 h 10000"/>
                  <a:gd name="connsiteX33" fmla="*/ 7471 w 10000"/>
                  <a:gd name="connsiteY33" fmla="*/ 1600 h 10000"/>
                  <a:gd name="connsiteX34" fmla="*/ 7471 w 10000"/>
                  <a:gd name="connsiteY34" fmla="*/ 1600 h 10000"/>
                  <a:gd name="connsiteX35" fmla="*/ 10000 w 10000"/>
                  <a:gd name="connsiteY35" fmla="*/ 8485 h 10000"/>
                  <a:gd name="connsiteX36" fmla="*/ 0 w 10000"/>
                  <a:gd name="connsiteY36" fmla="*/ 8056 h 10000"/>
                  <a:gd name="connsiteX37" fmla="*/ 10000 w 10000"/>
                  <a:gd name="connsiteY37" fmla="*/ 8056 h 10000"/>
                  <a:gd name="connsiteX38" fmla="*/ 10000 w 10000"/>
                  <a:gd name="connsiteY38" fmla="*/ 8485 h 10000"/>
                  <a:gd name="connsiteX39" fmla="*/ 10000 w 10000"/>
                  <a:gd name="connsiteY39" fmla="*/ 8485 h 10000"/>
                  <a:gd name="connsiteX40" fmla="*/ 10000 w 10000"/>
                  <a:gd name="connsiteY40" fmla="*/ 8485 h 10000"/>
                  <a:gd name="connsiteX41" fmla="*/ 10000 w 10000"/>
                  <a:gd name="connsiteY41" fmla="*/ 8485 h 10000"/>
                  <a:gd name="connsiteX42" fmla="*/ 10000 w 10000"/>
                  <a:gd name="connsiteY42" fmla="*/ 8485 h 10000"/>
                  <a:gd name="connsiteX43" fmla="*/ 10000 w 10000"/>
                  <a:gd name="connsiteY43" fmla="*/ 8485 h 10000"/>
                  <a:gd name="connsiteX44" fmla="*/ 0 w 10000"/>
                  <a:gd name="connsiteY44" fmla="*/ 8056 h 10000"/>
                  <a:gd name="connsiteX45" fmla="*/ 10000 w 10000"/>
                  <a:gd name="connsiteY45" fmla="*/ 8056 h 10000"/>
                  <a:gd name="connsiteX46" fmla="*/ 10000 w 10000"/>
                  <a:gd name="connsiteY46" fmla="*/ 8485 h 10000"/>
                  <a:gd name="connsiteX47" fmla="*/ 10000 w 10000"/>
                  <a:gd name="connsiteY47" fmla="*/ 8485 h 10000"/>
                  <a:gd name="connsiteX48" fmla="*/ 10000 w 10000"/>
                  <a:gd name="connsiteY48" fmla="*/ 8485 h 10000"/>
                  <a:gd name="connsiteX49" fmla="*/ 10000 w 10000"/>
                  <a:gd name="connsiteY49" fmla="*/ 8485 h 10000"/>
                  <a:gd name="connsiteX50" fmla="*/ 10000 w 10000"/>
                  <a:gd name="connsiteY50" fmla="*/ 8485 h 10000"/>
                  <a:gd name="connsiteX51" fmla="*/ 10000 w 10000"/>
                  <a:gd name="connsiteY51" fmla="*/ 8485 h 10000"/>
                  <a:gd name="connsiteX52" fmla="*/ 10000 w 10000"/>
                  <a:gd name="connsiteY52" fmla="*/ 8485 h 10000"/>
                  <a:gd name="connsiteX53" fmla="*/ 10000 w 10000"/>
                  <a:gd name="connsiteY53" fmla="*/ 8485 h 10000"/>
                  <a:gd name="connsiteX54" fmla="*/ 10000 w 10000"/>
                  <a:gd name="connsiteY54" fmla="*/ 8485 h 10000"/>
                  <a:gd name="connsiteX55" fmla="*/ 10000 w 10000"/>
                  <a:gd name="connsiteY55" fmla="*/ 8485 h 10000"/>
                  <a:gd name="connsiteX56" fmla="*/ 0 w 10000"/>
                  <a:gd name="connsiteY56" fmla="*/ 8056 h 10000"/>
                  <a:gd name="connsiteX57" fmla="*/ 10000 w 10000"/>
                  <a:gd name="connsiteY57" fmla="*/ 8056 h 10000"/>
                  <a:gd name="connsiteX58" fmla="*/ 10000 w 10000"/>
                  <a:gd name="connsiteY58" fmla="*/ 8485 h 10000"/>
                  <a:gd name="connsiteX59" fmla="*/ 10000 w 10000"/>
                  <a:gd name="connsiteY59" fmla="*/ 8485 h 10000"/>
                  <a:gd name="connsiteX60" fmla="*/ 10000 w 10000"/>
                  <a:gd name="connsiteY60" fmla="*/ 8485 h 10000"/>
                  <a:gd name="connsiteX61" fmla="*/ 10000 w 10000"/>
                  <a:gd name="connsiteY61" fmla="*/ 8485 h 10000"/>
                  <a:gd name="connsiteX62" fmla="*/ 10000 w 10000"/>
                  <a:gd name="connsiteY62" fmla="*/ 8485 h 10000"/>
                  <a:gd name="connsiteX63" fmla="*/ 10000 w 10000"/>
                  <a:gd name="connsiteY63" fmla="*/ 8485 h 10000"/>
                  <a:gd name="connsiteX64" fmla="*/ 10000 w 10000"/>
                  <a:gd name="connsiteY64" fmla="*/ 8485 h 10000"/>
                  <a:gd name="connsiteX65" fmla="*/ 7500 w 7500"/>
                  <a:gd name="connsiteY65" fmla="*/ 7267 h 8565"/>
                  <a:gd name="connsiteX66" fmla="*/ 2000 w 8000"/>
                  <a:gd name="connsiteY66" fmla="*/ 8335 h 10000"/>
                  <a:gd name="connsiteX67" fmla="*/ 8000 w 8000"/>
                  <a:gd name="connsiteY67" fmla="*/ 8335 h 10000"/>
                  <a:gd name="connsiteX68" fmla="*/ 8000 w 8000"/>
                  <a:gd name="connsiteY68" fmla="*/ 8702 h 10000"/>
                  <a:gd name="connsiteX69" fmla="*/ 8000 w 10000"/>
                  <a:gd name="connsiteY69" fmla="*/ 7343 h 8438"/>
                  <a:gd name="connsiteX70" fmla="*/ 7997 w 9996"/>
                  <a:gd name="connsiteY70" fmla="*/ 7341 h 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2337">
                    <a:moveTo>
                      <a:pt x="10000" y="2337"/>
                    </a:moveTo>
                    <a:lnTo>
                      <a:pt x="0" y="2337"/>
                    </a:lnTo>
                    <a:lnTo>
                      <a:pt x="0" y="1814"/>
                    </a:lnTo>
                    <a:lnTo>
                      <a:pt x="10000" y="1814"/>
                    </a:lnTo>
                    <a:lnTo>
                      <a:pt x="10000" y="2337"/>
                    </a:lnTo>
                    <a:close/>
                    <a:moveTo>
                      <a:pt x="10000" y="516"/>
                    </a:moveTo>
                    <a:lnTo>
                      <a:pt x="0" y="516"/>
                    </a:lnTo>
                    <a:lnTo>
                      <a:pt x="0" y="0"/>
                    </a:lnTo>
                    <a:lnTo>
                      <a:pt x="10000" y="0"/>
                    </a:lnTo>
                    <a:lnTo>
                      <a:pt x="10000" y="516"/>
                    </a:lnTo>
                    <a:lnTo>
                      <a:pt x="10000" y="516"/>
                    </a:lnTo>
                    <a:close/>
                  </a:path>
                </a:pathLst>
              </a:custGeom>
              <a:grpFill/>
              <a:ln>
                <a:noFill/>
              </a:ln>
              <a:effectLst/>
              <a:extLst>
                <a:ext uri="{91240B29-F687-4f45-9708-019B960494DF}">
                  <a14:hiddenLine xmlns:p14="http://schemas.microsoft.com/office/powerpoint/2010/main" xmlns:p15="http://schemas.microsoft.com/office/powerpoint/2012/main" xmlns="" xmlns:a14="http://schemas.microsoft.com/office/drawing/2010/main" w="9525" cap="flat">
                    <a:solidFill>
                      <a:srgbClr val="808080"/>
                    </a:solidFill>
                    <a:bevel/>
                    <a:headEnd/>
                    <a:tailEnd/>
                  </a14:hiddenLine>
                </a:ext>
                <a:ext uri="{AF507438-7753-43e0-B8FC-AC1667EBCBE1}">
                  <a14:hiddenEffects xmlns:p14="http://schemas.microsoft.com/office/powerpoint/2010/main" xmlns:p15="http://schemas.microsoft.com/office/powerpoint/2012/main"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58595B"/>
                  </a:solidFill>
                  <a:effectLst/>
                  <a:uLnTx/>
                  <a:uFillTx/>
                  <a:cs typeface="Arial"/>
                </a:endParaRPr>
              </a:p>
            </p:txBody>
          </p:sp>
          <p:sp>
            <p:nvSpPr>
              <p:cNvPr id="48" name="Freeform 99">
                <a:extLst>
                  <a:ext uri="{FF2B5EF4-FFF2-40B4-BE49-F238E27FC236}">
                    <a16:creationId xmlns:a16="http://schemas.microsoft.com/office/drawing/2014/main" id="{C0735E2B-8D8F-44EE-98BD-E43753EA361F}"/>
                  </a:ext>
                </a:extLst>
              </p:cNvPr>
              <p:cNvSpPr>
                <a:spLocks noChangeAspect="1" noChangeArrowheads="1"/>
              </p:cNvSpPr>
              <p:nvPr>
                <p:custDataLst>
                  <p:tags r:id="rId18"/>
                </p:custDataLst>
              </p:nvPr>
            </p:nvSpPr>
            <p:spPr bwMode="auto">
              <a:xfrm>
                <a:off x="10457326" y="2752665"/>
                <a:ext cx="129447" cy="38817"/>
              </a:xfrm>
              <a:custGeom>
                <a:avLst/>
                <a:gdLst>
                  <a:gd name="T0" fmla="*/ 0 w 2316"/>
                  <a:gd name="T1" fmla="*/ 463 h 2964"/>
                  <a:gd name="T2" fmla="*/ 2315 w 2316"/>
                  <a:gd name="T3" fmla="*/ 2963 h 2964"/>
                  <a:gd name="T4" fmla="*/ 463 w 2316"/>
                  <a:gd name="T5" fmla="*/ 0 h 2964"/>
                  <a:gd name="T6" fmla="*/ 1737 w 2316"/>
                  <a:gd name="T7" fmla="*/ 718 h 2964"/>
                  <a:gd name="T8" fmla="*/ 1783 w 2316"/>
                  <a:gd name="T9" fmla="*/ 787 h 2964"/>
                  <a:gd name="T10" fmla="*/ 1656 w 2316"/>
                  <a:gd name="T11" fmla="*/ 857 h 2964"/>
                  <a:gd name="T12" fmla="*/ 1632 w 2316"/>
                  <a:gd name="T13" fmla="*/ 776 h 2964"/>
                  <a:gd name="T14" fmla="*/ 1470 w 2316"/>
                  <a:gd name="T15" fmla="*/ 475 h 2964"/>
                  <a:gd name="T16" fmla="*/ 1540 w 2316"/>
                  <a:gd name="T17" fmla="*/ 521 h 2964"/>
                  <a:gd name="T18" fmla="*/ 1447 w 2316"/>
                  <a:gd name="T19" fmla="*/ 648 h 2964"/>
                  <a:gd name="T20" fmla="*/ 1401 w 2316"/>
                  <a:gd name="T21" fmla="*/ 579 h 2964"/>
                  <a:gd name="T22" fmla="*/ 984 w 2316"/>
                  <a:gd name="T23" fmla="*/ 1621 h 2964"/>
                  <a:gd name="T24" fmla="*/ 1332 w 2316"/>
                  <a:gd name="T25" fmla="*/ 1748 h 2964"/>
                  <a:gd name="T26" fmla="*/ 1193 w 2316"/>
                  <a:gd name="T27" fmla="*/ 1899 h 2964"/>
                  <a:gd name="T28" fmla="*/ 1077 w 2316"/>
                  <a:gd name="T29" fmla="*/ 1841 h 2964"/>
                  <a:gd name="T30" fmla="*/ 984 w 2316"/>
                  <a:gd name="T31" fmla="*/ 1528 h 2964"/>
                  <a:gd name="T32" fmla="*/ 811 w 2316"/>
                  <a:gd name="T33" fmla="*/ 1065 h 2964"/>
                  <a:gd name="T34" fmla="*/ 1505 w 2316"/>
                  <a:gd name="T35" fmla="*/ 1065 h 2964"/>
                  <a:gd name="T36" fmla="*/ 1332 w 2316"/>
                  <a:gd name="T37" fmla="*/ 1528 h 2964"/>
                  <a:gd name="T38" fmla="*/ 1112 w 2316"/>
                  <a:gd name="T39" fmla="*/ 405 h 2964"/>
                  <a:gd name="T40" fmla="*/ 1204 w 2316"/>
                  <a:gd name="T41" fmla="*/ 405 h 2964"/>
                  <a:gd name="T42" fmla="*/ 1158 w 2316"/>
                  <a:gd name="T43" fmla="*/ 567 h 2964"/>
                  <a:gd name="T44" fmla="*/ 1112 w 2316"/>
                  <a:gd name="T45" fmla="*/ 405 h 2964"/>
                  <a:gd name="T46" fmla="*/ 845 w 2316"/>
                  <a:gd name="T47" fmla="*/ 475 h 2964"/>
                  <a:gd name="T48" fmla="*/ 891 w 2316"/>
                  <a:gd name="T49" fmla="*/ 637 h 2964"/>
                  <a:gd name="T50" fmla="*/ 834 w 2316"/>
                  <a:gd name="T51" fmla="*/ 625 h 2964"/>
                  <a:gd name="T52" fmla="*/ 787 w 2316"/>
                  <a:gd name="T53" fmla="*/ 463 h 2964"/>
                  <a:gd name="T54" fmla="*/ 579 w 2316"/>
                  <a:gd name="T55" fmla="*/ 718 h 2964"/>
                  <a:gd name="T56" fmla="*/ 695 w 2316"/>
                  <a:gd name="T57" fmla="*/ 833 h 2964"/>
                  <a:gd name="T58" fmla="*/ 637 w 2316"/>
                  <a:gd name="T59" fmla="*/ 857 h 2964"/>
                  <a:gd name="T60" fmla="*/ 521 w 2316"/>
                  <a:gd name="T61" fmla="*/ 729 h 2964"/>
                  <a:gd name="T62" fmla="*/ 463 w 2316"/>
                  <a:gd name="T63" fmla="*/ 2500 h 2964"/>
                  <a:gd name="T64" fmla="*/ 1852 w 2316"/>
                  <a:gd name="T65" fmla="*/ 2407 h 2964"/>
                  <a:gd name="T66" fmla="*/ 1852 w 2316"/>
                  <a:gd name="T67" fmla="*/ 2176 h 2964"/>
                  <a:gd name="T68" fmla="*/ 463 w 2316"/>
                  <a:gd name="T69" fmla="*/ 2084 h 2964"/>
                  <a:gd name="T70" fmla="*/ 1852 w 2316"/>
                  <a:gd name="T71" fmla="*/ 2176 h 2964"/>
                  <a:gd name="connsiteX0" fmla="*/ 10000 w 10000"/>
                  <a:gd name="connsiteY0" fmla="*/ 2337 h 2337"/>
                  <a:gd name="connsiteX1" fmla="*/ 0 w 10000"/>
                  <a:gd name="connsiteY1" fmla="*/ 2337 h 2337"/>
                  <a:gd name="connsiteX2" fmla="*/ 0 w 10000"/>
                  <a:gd name="connsiteY2" fmla="*/ 1814 h 2337"/>
                  <a:gd name="connsiteX3" fmla="*/ 10000 w 10000"/>
                  <a:gd name="connsiteY3" fmla="*/ 1814 h 2337"/>
                  <a:gd name="connsiteX4" fmla="*/ 10000 w 10000"/>
                  <a:gd name="connsiteY4" fmla="*/ 2337 h 2337"/>
                  <a:gd name="connsiteX5" fmla="*/ 10000 w 10000"/>
                  <a:gd name="connsiteY5" fmla="*/ 516 h 2337"/>
                  <a:gd name="connsiteX6" fmla="*/ 0 w 10000"/>
                  <a:gd name="connsiteY6" fmla="*/ 516 h 2337"/>
                  <a:gd name="connsiteX7" fmla="*/ 0 w 10000"/>
                  <a:gd name="connsiteY7" fmla="*/ 0 h 2337"/>
                  <a:gd name="connsiteX8" fmla="*/ 10000 w 10000"/>
                  <a:gd name="connsiteY8" fmla="*/ 0 h 2337"/>
                  <a:gd name="connsiteX9" fmla="*/ 10000 w 10000"/>
                  <a:gd name="connsiteY9" fmla="*/ 516 h 2337"/>
                  <a:gd name="connsiteX10" fmla="*/ 10000 w 10000"/>
                  <a:gd name="connsiteY10" fmla="*/ 516 h 2337"/>
                  <a:gd name="connsiteX11" fmla="*/ 7190 w 9586"/>
                  <a:gd name="connsiteY11" fmla="*/ 1945 h 10000"/>
                  <a:gd name="connsiteX12" fmla="*/ 4797 w 9586"/>
                  <a:gd name="connsiteY12" fmla="*/ 0 h 10000"/>
                  <a:gd name="connsiteX13" fmla="*/ 7190 w 9586"/>
                  <a:gd name="connsiteY13" fmla="*/ 1945 h 10000"/>
                  <a:gd name="connsiteX14" fmla="*/ 7501 w 10432"/>
                  <a:gd name="connsiteY14" fmla="*/ 1931 h 9928"/>
                  <a:gd name="connsiteX15" fmla="*/ 7501 w 10447"/>
                  <a:gd name="connsiteY15" fmla="*/ 2581 h 10578"/>
                  <a:gd name="connsiteX16" fmla="*/ 7501 w 10439"/>
                  <a:gd name="connsiteY16" fmla="*/ 2003 h 10000"/>
                  <a:gd name="connsiteX17" fmla="*/ 7501 w 10423"/>
                  <a:gd name="connsiteY17" fmla="*/ 2003 h 10000"/>
                  <a:gd name="connsiteX18" fmla="*/ 7501 w 10383"/>
                  <a:gd name="connsiteY18" fmla="*/ 2003 h 10000"/>
                  <a:gd name="connsiteX19" fmla="*/ 7501 w 10000"/>
                  <a:gd name="connsiteY19" fmla="*/ 2003 h 10000"/>
                  <a:gd name="connsiteX20" fmla="*/ 7501 w 10000"/>
                  <a:gd name="connsiteY20" fmla="*/ 1775 h 8863"/>
                  <a:gd name="connsiteX21" fmla="*/ 7501 w 10000"/>
                  <a:gd name="connsiteY21" fmla="*/ 2877 h 9879"/>
                  <a:gd name="connsiteX22" fmla="*/ 5004 w 10000"/>
                  <a:gd name="connsiteY22" fmla="*/ 1186 h 9879"/>
                  <a:gd name="connsiteX23" fmla="*/ 7501 w 10000"/>
                  <a:gd name="connsiteY23" fmla="*/ 2877 h 9879"/>
                  <a:gd name="connsiteX24" fmla="*/ 7501 w 10000"/>
                  <a:gd name="connsiteY24" fmla="*/ 3007 h 10009"/>
                  <a:gd name="connsiteX25" fmla="*/ 7501 w 10000"/>
                  <a:gd name="connsiteY25" fmla="*/ 3007 h 10009"/>
                  <a:gd name="connsiteX26" fmla="*/ 7501 w 10000"/>
                  <a:gd name="connsiteY26" fmla="*/ 3005 h 10007"/>
                  <a:gd name="connsiteX27" fmla="*/ 7501 w 10000"/>
                  <a:gd name="connsiteY27" fmla="*/ 2998 h 10000"/>
                  <a:gd name="connsiteX28" fmla="*/ 7501 w 10000"/>
                  <a:gd name="connsiteY28" fmla="*/ 2870 h 9573"/>
                  <a:gd name="connsiteX29" fmla="*/ 5004 w 10000"/>
                  <a:gd name="connsiteY29" fmla="*/ 0 h 10000"/>
                  <a:gd name="connsiteX30" fmla="*/ 7471 w 10000"/>
                  <a:gd name="connsiteY30" fmla="*/ 1600 h 10000"/>
                  <a:gd name="connsiteX31" fmla="*/ 7501 w 10000"/>
                  <a:gd name="connsiteY31" fmla="*/ 3297 h 10000"/>
                  <a:gd name="connsiteX32" fmla="*/ 5004 w 10000"/>
                  <a:gd name="connsiteY32" fmla="*/ 0 h 10000"/>
                  <a:gd name="connsiteX33" fmla="*/ 7471 w 10000"/>
                  <a:gd name="connsiteY33" fmla="*/ 1600 h 10000"/>
                  <a:gd name="connsiteX34" fmla="*/ 7471 w 10000"/>
                  <a:gd name="connsiteY34" fmla="*/ 1600 h 10000"/>
                  <a:gd name="connsiteX35" fmla="*/ 10000 w 10000"/>
                  <a:gd name="connsiteY35" fmla="*/ 8485 h 10000"/>
                  <a:gd name="connsiteX36" fmla="*/ 0 w 10000"/>
                  <a:gd name="connsiteY36" fmla="*/ 8056 h 10000"/>
                  <a:gd name="connsiteX37" fmla="*/ 10000 w 10000"/>
                  <a:gd name="connsiteY37" fmla="*/ 8056 h 10000"/>
                  <a:gd name="connsiteX38" fmla="*/ 10000 w 10000"/>
                  <a:gd name="connsiteY38" fmla="*/ 8485 h 10000"/>
                  <a:gd name="connsiteX39" fmla="*/ 10000 w 10000"/>
                  <a:gd name="connsiteY39" fmla="*/ 8485 h 10000"/>
                  <a:gd name="connsiteX40" fmla="*/ 10000 w 10000"/>
                  <a:gd name="connsiteY40" fmla="*/ 8485 h 10000"/>
                  <a:gd name="connsiteX41" fmla="*/ 10000 w 10000"/>
                  <a:gd name="connsiteY41" fmla="*/ 8485 h 10000"/>
                  <a:gd name="connsiteX42" fmla="*/ 10000 w 10000"/>
                  <a:gd name="connsiteY42" fmla="*/ 8485 h 10000"/>
                  <a:gd name="connsiteX43" fmla="*/ 10000 w 10000"/>
                  <a:gd name="connsiteY43" fmla="*/ 8485 h 10000"/>
                  <a:gd name="connsiteX44" fmla="*/ 0 w 10000"/>
                  <a:gd name="connsiteY44" fmla="*/ 8056 h 10000"/>
                  <a:gd name="connsiteX45" fmla="*/ 10000 w 10000"/>
                  <a:gd name="connsiteY45" fmla="*/ 8056 h 10000"/>
                  <a:gd name="connsiteX46" fmla="*/ 10000 w 10000"/>
                  <a:gd name="connsiteY46" fmla="*/ 8485 h 10000"/>
                  <a:gd name="connsiteX47" fmla="*/ 10000 w 10000"/>
                  <a:gd name="connsiteY47" fmla="*/ 8485 h 10000"/>
                  <a:gd name="connsiteX48" fmla="*/ 10000 w 10000"/>
                  <a:gd name="connsiteY48" fmla="*/ 8485 h 10000"/>
                  <a:gd name="connsiteX49" fmla="*/ 10000 w 10000"/>
                  <a:gd name="connsiteY49" fmla="*/ 8485 h 10000"/>
                  <a:gd name="connsiteX50" fmla="*/ 10000 w 10000"/>
                  <a:gd name="connsiteY50" fmla="*/ 8485 h 10000"/>
                  <a:gd name="connsiteX51" fmla="*/ 10000 w 10000"/>
                  <a:gd name="connsiteY51" fmla="*/ 8485 h 10000"/>
                  <a:gd name="connsiteX52" fmla="*/ 10000 w 10000"/>
                  <a:gd name="connsiteY52" fmla="*/ 8485 h 10000"/>
                  <a:gd name="connsiteX53" fmla="*/ 10000 w 10000"/>
                  <a:gd name="connsiteY53" fmla="*/ 8485 h 10000"/>
                  <a:gd name="connsiteX54" fmla="*/ 10000 w 10000"/>
                  <a:gd name="connsiteY54" fmla="*/ 8485 h 10000"/>
                  <a:gd name="connsiteX55" fmla="*/ 10000 w 10000"/>
                  <a:gd name="connsiteY55" fmla="*/ 8485 h 10000"/>
                  <a:gd name="connsiteX56" fmla="*/ 0 w 10000"/>
                  <a:gd name="connsiteY56" fmla="*/ 8056 h 10000"/>
                  <a:gd name="connsiteX57" fmla="*/ 10000 w 10000"/>
                  <a:gd name="connsiteY57" fmla="*/ 8056 h 10000"/>
                  <a:gd name="connsiteX58" fmla="*/ 10000 w 10000"/>
                  <a:gd name="connsiteY58" fmla="*/ 8485 h 10000"/>
                  <a:gd name="connsiteX59" fmla="*/ 10000 w 10000"/>
                  <a:gd name="connsiteY59" fmla="*/ 8485 h 10000"/>
                  <a:gd name="connsiteX60" fmla="*/ 10000 w 10000"/>
                  <a:gd name="connsiteY60" fmla="*/ 8485 h 10000"/>
                  <a:gd name="connsiteX61" fmla="*/ 10000 w 10000"/>
                  <a:gd name="connsiteY61" fmla="*/ 8485 h 10000"/>
                  <a:gd name="connsiteX62" fmla="*/ 10000 w 10000"/>
                  <a:gd name="connsiteY62" fmla="*/ 8485 h 10000"/>
                  <a:gd name="connsiteX63" fmla="*/ 10000 w 10000"/>
                  <a:gd name="connsiteY63" fmla="*/ 8485 h 10000"/>
                  <a:gd name="connsiteX64" fmla="*/ 10000 w 10000"/>
                  <a:gd name="connsiteY64" fmla="*/ 8485 h 10000"/>
                  <a:gd name="connsiteX65" fmla="*/ 7500 w 7500"/>
                  <a:gd name="connsiteY65" fmla="*/ 7267 h 8565"/>
                  <a:gd name="connsiteX66" fmla="*/ 2000 w 8000"/>
                  <a:gd name="connsiteY66" fmla="*/ 8335 h 10000"/>
                  <a:gd name="connsiteX67" fmla="*/ 8000 w 8000"/>
                  <a:gd name="connsiteY67" fmla="*/ 8335 h 10000"/>
                  <a:gd name="connsiteX68" fmla="*/ 8000 w 8000"/>
                  <a:gd name="connsiteY68" fmla="*/ 8702 h 10000"/>
                  <a:gd name="connsiteX69" fmla="*/ 8000 w 10000"/>
                  <a:gd name="connsiteY69" fmla="*/ 7343 h 8438"/>
                  <a:gd name="connsiteX70" fmla="*/ 7997 w 9996"/>
                  <a:gd name="connsiteY70" fmla="*/ 7341 h 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 h="2337">
                    <a:moveTo>
                      <a:pt x="10000" y="2337"/>
                    </a:moveTo>
                    <a:lnTo>
                      <a:pt x="0" y="2337"/>
                    </a:lnTo>
                    <a:lnTo>
                      <a:pt x="0" y="1814"/>
                    </a:lnTo>
                    <a:lnTo>
                      <a:pt x="10000" y="1814"/>
                    </a:lnTo>
                    <a:lnTo>
                      <a:pt x="10000" y="2337"/>
                    </a:lnTo>
                    <a:close/>
                    <a:moveTo>
                      <a:pt x="10000" y="516"/>
                    </a:moveTo>
                    <a:lnTo>
                      <a:pt x="0" y="516"/>
                    </a:lnTo>
                    <a:lnTo>
                      <a:pt x="0" y="0"/>
                    </a:lnTo>
                    <a:lnTo>
                      <a:pt x="10000" y="0"/>
                    </a:lnTo>
                    <a:lnTo>
                      <a:pt x="10000" y="516"/>
                    </a:lnTo>
                    <a:lnTo>
                      <a:pt x="10000" y="516"/>
                    </a:lnTo>
                    <a:close/>
                  </a:path>
                </a:pathLst>
              </a:custGeom>
              <a:grpFill/>
              <a:ln>
                <a:noFill/>
              </a:ln>
              <a:effectLst/>
              <a:extLst>
                <a:ext uri="{91240B29-F687-4f45-9708-019B960494DF}">
                  <a14:hiddenLine xmlns:p14="http://schemas.microsoft.com/office/powerpoint/2010/main" xmlns:p15="http://schemas.microsoft.com/office/powerpoint/2012/main" xmlns="" xmlns:a14="http://schemas.microsoft.com/office/drawing/2010/main" w="9525" cap="flat">
                    <a:solidFill>
                      <a:srgbClr val="808080"/>
                    </a:solidFill>
                    <a:bevel/>
                    <a:headEnd/>
                    <a:tailEnd/>
                  </a14:hiddenLine>
                </a:ext>
                <a:ext uri="{AF507438-7753-43e0-B8FC-AC1667EBCBE1}">
                  <a14:hiddenEffects xmlns:p14="http://schemas.microsoft.com/office/powerpoint/2010/main" xmlns:p15="http://schemas.microsoft.com/office/powerpoint/2012/main"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58595B"/>
                  </a:solidFill>
                  <a:effectLst/>
                  <a:uLnTx/>
                  <a:uFillTx/>
                  <a:cs typeface="Arial"/>
                </a:endParaRPr>
              </a:p>
            </p:txBody>
          </p:sp>
        </p:grpSp>
        <p:cxnSp>
          <p:nvCxnSpPr>
            <p:cNvPr id="34" name="Straight Arrow Connector 50">
              <a:extLst>
                <a:ext uri="{FF2B5EF4-FFF2-40B4-BE49-F238E27FC236}">
                  <a16:creationId xmlns:a16="http://schemas.microsoft.com/office/drawing/2014/main" id="{80291F3A-D8F7-451F-8905-F1B792F0087F}"/>
                </a:ext>
              </a:extLst>
            </p:cNvPr>
            <p:cNvCxnSpPr/>
            <p:nvPr>
              <p:custDataLst>
                <p:tags r:id="rId4"/>
              </p:custDataLst>
            </p:nvPr>
          </p:nvCxnSpPr>
          <p:spPr>
            <a:xfrm>
              <a:off x="8733080" y="3942562"/>
              <a:ext cx="822960" cy="0"/>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51">
              <a:extLst>
                <a:ext uri="{FF2B5EF4-FFF2-40B4-BE49-F238E27FC236}">
                  <a16:creationId xmlns:a16="http://schemas.microsoft.com/office/drawing/2014/main" id="{F3BC5A66-DFC8-472B-B776-B80B1EE945A4}"/>
                </a:ext>
              </a:extLst>
            </p:cNvPr>
            <p:cNvCxnSpPr/>
            <p:nvPr>
              <p:custDataLst>
                <p:tags r:id="rId5"/>
              </p:custDataLst>
            </p:nvPr>
          </p:nvCxnSpPr>
          <p:spPr>
            <a:xfrm>
              <a:off x="6777715" y="5247217"/>
              <a:ext cx="2736979" cy="0"/>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36" name="Rectangle 8">
              <a:extLst>
                <a:ext uri="{FF2B5EF4-FFF2-40B4-BE49-F238E27FC236}">
                  <a16:creationId xmlns:a16="http://schemas.microsoft.com/office/drawing/2014/main" id="{5B2BB359-CB50-482D-9D89-41E3BC016A5C}"/>
                </a:ext>
              </a:extLst>
            </p:cNvPr>
            <p:cNvSpPr/>
            <p:nvPr>
              <p:custDataLst>
                <p:tags r:id="rId6"/>
              </p:custDataLst>
            </p:nvPr>
          </p:nvSpPr>
          <p:spPr>
            <a:xfrm>
              <a:off x="6907478" y="3145557"/>
              <a:ext cx="1645920" cy="45720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ct val="0"/>
                </a:spcBef>
                <a:spcAft>
                  <a:spcPct val="0"/>
                </a:spcAft>
                <a:buClrTx/>
                <a:buSzTx/>
                <a:buFontTx/>
                <a:buNone/>
                <a:defRPr/>
              </a:pPr>
              <a:r>
                <a:rPr kumimoji="0" lang="en-US" sz="1400" b="1" i="0" u="none" strike="noStrike" kern="3000" cap="none" spc="0" normalizeH="0" baseline="0" noProof="0" dirty="0">
                  <a:ln>
                    <a:noFill/>
                  </a:ln>
                  <a:solidFill>
                    <a:srgbClr val="C00000"/>
                  </a:solidFill>
                  <a:effectLst/>
                  <a:uLnTx/>
                  <a:uFillTx/>
                  <a:cs typeface="Arial"/>
                </a:rPr>
                <a:t>Oracle Analytics Cloud</a:t>
              </a:r>
            </a:p>
          </p:txBody>
        </p:sp>
        <p:grpSp>
          <p:nvGrpSpPr>
            <p:cNvPr id="37" name="Group 68">
              <a:extLst>
                <a:ext uri="{FF2B5EF4-FFF2-40B4-BE49-F238E27FC236}">
                  <a16:creationId xmlns:a16="http://schemas.microsoft.com/office/drawing/2014/main" id="{A0A1180A-AFE0-4635-8A2E-EB037572406D}"/>
                </a:ext>
              </a:extLst>
            </p:cNvPr>
            <p:cNvGrpSpPr>
              <a:grpSpLocks noChangeAspect="1"/>
            </p:cNvGrpSpPr>
            <p:nvPr>
              <p:custDataLst>
                <p:tags r:id="rId7"/>
              </p:custDataLst>
            </p:nvPr>
          </p:nvGrpSpPr>
          <p:grpSpPr>
            <a:xfrm>
              <a:off x="7344055" y="3752517"/>
              <a:ext cx="914400" cy="693136"/>
              <a:chOff x="8019124" y="3531896"/>
              <a:chExt cx="992938" cy="752670"/>
            </a:xfrm>
          </p:grpSpPr>
          <p:sp>
            <p:nvSpPr>
              <p:cNvPr id="40" name="Freeform 58">
                <a:extLst>
                  <a:ext uri="{FF2B5EF4-FFF2-40B4-BE49-F238E27FC236}">
                    <a16:creationId xmlns:a16="http://schemas.microsoft.com/office/drawing/2014/main" id="{CEE7A9A8-C696-475C-90BC-E96513F02148}"/>
                  </a:ext>
                </a:extLst>
              </p:cNvPr>
              <p:cNvSpPr>
                <a:spLocks noChangeArrowheads="1"/>
              </p:cNvSpPr>
              <p:nvPr>
                <p:custDataLst>
                  <p:tags r:id="rId10"/>
                </p:custDataLst>
              </p:nvPr>
            </p:nvSpPr>
            <p:spPr bwMode="auto">
              <a:xfrm>
                <a:off x="8019124" y="3531896"/>
                <a:ext cx="992938" cy="566527"/>
              </a:xfrm>
              <a:custGeom>
                <a:avLst/>
                <a:gdLst>
                  <a:gd name="T0" fmla="*/ 8655 w 8656"/>
                  <a:gd name="T1" fmla="*/ 3343 h 4938"/>
                  <a:gd name="T2" fmla="*/ 8655 w 8656"/>
                  <a:gd name="T3" fmla="*/ 3343 h 4938"/>
                  <a:gd name="T4" fmla="*/ 7062 w 8656"/>
                  <a:gd name="T5" fmla="*/ 4937 h 4938"/>
                  <a:gd name="T6" fmla="*/ 6499 w 8656"/>
                  <a:gd name="T7" fmla="*/ 4937 h 4938"/>
                  <a:gd name="T8" fmla="*/ 6499 w 8656"/>
                  <a:gd name="T9" fmla="*/ 4530 h 4938"/>
                  <a:gd name="T10" fmla="*/ 7124 w 8656"/>
                  <a:gd name="T11" fmla="*/ 4530 h 4938"/>
                  <a:gd name="T12" fmla="*/ 8249 w 8656"/>
                  <a:gd name="T13" fmla="*/ 3282 h 4938"/>
                  <a:gd name="T14" fmla="*/ 7187 w 8656"/>
                  <a:gd name="T15" fmla="*/ 2219 h 4938"/>
                  <a:gd name="T16" fmla="*/ 6999 w 8656"/>
                  <a:gd name="T17" fmla="*/ 2219 h 4938"/>
                  <a:gd name="T18" fmla="*/ 6843 w 8656"/>
                  <a:gd name="T19" fmla="*/ 2250 h 4938"/>
                  <a:gd name="T20" fmla="*/ 6624 w 8656"/>
                  <a:gd name="T21" fmla="*/ 2094 h 4938"/>
                  <a:gd name="T22" fmla="*/ 6562 w 8656"/>
                  <a:gd name="T23" fmla="*/ 1938 h 4938"/>
                  <a:gd name="T24" fmla="*/ 5343 w 8656"/>
                  <a:gd name="T25" fmla="*/ 1125 h 4938"/>
                  <a:gd name="T26" fmla="*/ 5093 w 8656"/>
                  <a:gd name="T27" fmla="*/ 1188 h 4938"/>
                  <a:gd name="T28" fmla="*/ 4968 w 8656"/>
                  <a:gd name="T29" fmla="*/ 1250 h 4938"/>
                  <a:gd name="T30" fmla="*/ 4749 w 8656"/>
                  <a:gd name="T31" fmla="*/ 1188 h 4938"/>
                  <a:gd name="T32" fmla="*/ 4655 w 8656"/>
                  <a:gd name="T33" fmla="*/ 1000 h 4938"/>
                  <a:gd name="T34" fmla="*/ 3531 w 8656"/>
                  <a:gd name="T35" fmla="*/ 438 h 4938"/>
                  <a:gd name="T36" fmla="*/ 2219 w 8656"/>
                  <a:gd name="T37" fmla="*/ 1500 h 4938"/>
                  <a:gd name="T38" fmla="*/ 2188 w 8656"/>
                  <a:gd name="T39" fmla="*/ 1657 h 4938"/>
                  <a:gd name="T40" fmla="*/ 2031 w 8656"/>
                  <a:gd name="T41" fmla="*/ 1782 h 4938"/>
                  <a:gd name="T42" fmla="*/ 1813 w 8656"/>
                  <a:gd name="T43" fmla="*/ 1782 h 4938"/>
                  <a:gd name="T44" fmla="*/ 1781 w 8656"/>
                  <a:gd name="T45" fmla="*/ 1782 h 4938"/>
                  <a:gd name="T46" fmla="*/ 438 w 8656"/>
                  <a:gd name="T47" fmla="*/ 3188 h 4938"/>
                  <a:gd name="T48" fmla="*/ 1813 w 8656"/>
                  <a:gd name="T49" fmla="*/ 4530 h 4938"/>
                  <a:gd name="T50" fmla="*/ 2188 w 8656"/>
                  <a:gd name="T51" fmla="*/ 4530 h 4938"/>
                  <a:gd name="T52" fmla="*/ 2188 w 8656"/>
                  <a:gd name="T53" fmla="*/ 4937 h 4938"/>
                  <a:gd name="T54" fmla="*/ 1813 w 8656"/>
                  <a:gd name="T55" fmla="*/ 4937 h 4938"/>
                  <a:gd name="T56" fmla="*/ 31 w 8656"/>
                  <a:gd name="T57" fmla="*/ 3125 h 4938"/>
                  <a:gd name="T58" fmla="*/ 1781 w 8656"/>
                  <a:gd name="T59" fmla="*/ 1375 h 4938"/>
                  <a:gd name="T60" fmla="*/ 1813 w 8656"/>
                  <a:gd name="T61" fmla="*/ 1375 h 4938"/>
                  <a:gd name="T62" fmla="*/ 3531 w 8656"/>
                  <a:gd name="T63" fmla="*/ 0 h 4938"/>
                  <a:gd name="T64" fmla="*/ 4999 w 8656"/>
                  <a:gd name="T65" fmla="*/ 813 h 4938"/>
                  <a:gd name="T66" fmla="*/ 5499 w 8656"/>
                  <a:gd name="T67" fmla="*/ 688 h 4938"/>
                  <a:gd name="T68" fmla="*/ 6968 w 8656"/>
                  <a:gd name="T69" fmla="*/ 1782 h 4938"/>
                  <a:gd name="T70" fmla="*/ 7124 w 8656"/>
                  <a:gd name="T71" fmla="*/ 1782 h 4938"/>
                  <a:gd name="T72" fmla="*/ 8655 w 8656"/>
                  <a:gd name="T73" fmla="*/ 3343 h 4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56" h="4938">
                    <a:moveTo>
                      <a:pt x="8655" y="3343"/>
                    </a:moveTo>
                    <a:lnTo>
                      <a:pt x="8655" y="3343"/>
                    </a:lnTo>
                    <a:cubicBezTo>
                      <a:pt x="8655" y="4218"/>
                      <a:pt x="7968" y="4937"/>
                      <a:pt x="7062" y="4937"/>
                    </a:cubicBezTo>
                    <a:cubicBezTo>
                      <a:pt x="7062" y="4937"/>
                      <a:pt x="7062" y="4937"/>
                      <a:pt x="6499" y="4937"/>
                    </a:cubicBezTo>
                    <a:cubicBezTo>
                      <a:pt x="6499" y="4530"/>
                      <a:pt x="6499" y="4530"/>
                      <a:pt x="6499" y="4530"/>
                    </a:cubicBezTo>
                    <a:cubicBezTo>
                      <a:pt x="7124" y="4530"/>
                      <a:pt x="7124" y="4530"/>
                      <a:pt x="7124" y="4530"/>
                    </a:cubicBezTo>
                    <a:cubicBezTo>
                      <a:pt x="7780" y="4530"/>
                      <a:pt x="8280" y="3937"/>
                      <a:pt x="8249" y="3282"/>
                    </a:cubicBezTo>
                    <a:cubicBezTo>
                      <a:pt x="8218" y="2719"/>
                      <a:pt x="7749" y="2282"/>
                      <a:pt x="7187" y="2219"/>
                    </a:cubicBezTo>
                    <a:cubicBezTo>
                      <a:pt x="6999" y="2219"/>
                      <a:pt x="6999" y="2219"/>
                      <a:pt x="6999" y="2219"/>
                    </a:cubicBezTo>
                    <a:cubicBezTo>
                      <a:pt x="6999" y="2219"/>
                      <a:pt x="6999" y="2219"/>
                      <a:pt x="6843" y="2250"/>
                    </a:cubicBezTo>
                    <a:cubicBezTo>
                      <a:pt x="6749" y="2250"/>
                      <a:pt x="6687" y="2188"/>
                      <a:pt x="6624" y="2094"/>
                    </a:cubicBezTo>
                    <a:cubicBezTo>
                      <a:pt x="6624" y="2094"/>
                      <a:pt x="6624" y="2094"/>
                      <a:pt x="6562" y="1938"/>
                    </a:cubicBezTo>
                    <a:cubicBezTo>
                      <a:pt x="6437" y="1375"/>
                      <a:pt x="5905" y="1032"/>
                      <a:pt x="5343" y="1125"/>
                    </a:cubicBezTo>
                    <a:cubicBezTo>
                      <a:pt x="5249" y="1157"/>
                      <a:pt x="5187" y="1157"/>
                      <a:pt x="5093" y="1188"/>
                    </a:cubicBezTo>
                    <a:cubicBezTo>
                      <a:pt x="5093" y="1188"/>
                      <a:pt x="5093" y="1188"/>
                      <a:pt x="4968" y="1250"/>
                    </a:cubicBezTo>
                    <a:cubicBezTo>
                      <a:pt x="4874" y="1250"/>
                      <a:pt x="4780" y="1250"/>
                      <a:pt x="4749" y="1188"/>
                    </a:cubicBezTo>
                    <a:cubicBezTo>
                      <a:pt x="4749" y="1188"/>
                      <a:pt x="4749" y="1188"/>
                      <a:pt x="4655" y="1000"/>
                    </a:cubicBezTo>
                    <a:cubicBezTo>
                      <a:pt x="4374" y="625"/>
                      <a:pt x="3969" y="438"/>
                      <a:pt x="3531" y="438"/>
                    </a:cubicBezTo>
                    <a:cubicBezTo>
                      <a:pt x="2906" y="438"/>
                      <a:pt x="2375" y="875"/>
                      <a:pt x="2219" y="1500"/>
                    </a:cubicBezTo>
                    <a:cubicBezTo>
                      <a:pt x="2219" y="1500"/>
                      <a:pt x="2219" y="1500"/>
                      <a:pt x="2188" y="1657"/>
                    </a:cubicBezTo>
                    <a:cubicBezTo>
                      <a:pt x="2156" y="1750"/>
                      <a:pt x="2094" y="1782"/>
                      <a:pt x="2031" y="1782"/>
                    </a:cubicBezTo>
                    <a:cubicBezTo>
                      <a:pt x="2031" y="1782"/>
                      <a:pt x="2031" y="1782"/>
                      <a:pt x="1813" y="1782"/>
                    </a:cubicBezTo>
                    <a:cubicBezTo>
                      <a:pt x="1781" y="1782"/>
                      <a:pt x="1781" y="1782"/>
                      <a:pt x="1781" y="1782"/>
                    </a:cubicBezTo>
                    <a:cubicBezTo>
                      <a:pt x="1063" y="1782"/>
                      <a:pt x="406" y="2438"/>
                      <a:pt x="438" y="3188"/>
                    </a:cubicBezTo>
                    <a:cubicBezTo>
                      <a:pt x="469" y="3937"/>
                      <a:pt x="1094" y="4530"/>
                      <a:pt x="1813" y="4530"/>
                    </a:cubicBezTo>
                    <a:cubicBezTo>
                      <a:pt x="1813" y="4530"/>
                      <a:pt x="1813" y="4530"/>
                      <a:pt x="2188" y="4530"/>
                    </a:cubicBezTo>
                    <a:cubicBezTo>
                      <a:pt x="2188" y="4937"/>
                      <a:pt x="2188" y="4937"/>
                      <a:pt x="2188" y="4937"/>
                    </a:cubicBezTo>
                    <a:cubicBezTo>
                      <a:pt x="1813" y="4937"/>
                      <a:pt x="1813" y="4937"/>
                      <a:pt x="1813" y="4937"/>
                    </a:cubicBezTo>
                    <a:cubicBezTo>
                      <a:pt x="844" y="4937"/>
                      <a:pt x="0" y="4124"/>
                      <a:pt x="31" y="3125"/>
                    </a:cubicBezTo>
                    <a:cubicBezTo>
                      <a:pt x="63" y="2188"/>
                      <a:pt x="844" y="1375"/>
                      <a:pt x="1781" y="1375"/>
                    </a:cubicBezTo>
                    <a:cubicBezTo>
                      <a:pt x="1813" y="1375"/>
                      <a:pt x="1813" y="1375"/>
                      <a:pt x="1813" y="1375"/>
                    </a:cubicBezTo>
                    <a:cubicBezTo>
                      <a:pt x="2031" y="594"/>
                      <a:pt x="2688" y="0"/>
                      <a:pt x="3531" y="0"/>
                    </a:cubicBezTo>
                    <a:cubicBezTo>
                      <a:pt x="4156" y="0"/>
                      <a:pt x="4655" y="313"/>
                      <a:pt x="4999" y="813"/>
                    </a:cubicBezTo>
                    <a:cubicBezTo>
                      <a:pt x="5155" y="719"/>
                      <a:pt x="5312" y="688"/>
                      <a:pt x="5499" y="688"/>
                    </a:cubicBezTo>
                    <a:cubicBezTo>
                      <a:pt x="6187" y="688"/>
                      <a:pt x="6780" y="1188"/>
                      <a:pt x="6968" y="1782"/>
                    </a:cubicBezTo>
                    <a:cubicBezTo>
                      <a:pt x="7124" y="1782"/>
                      <a:pt x="7124" y="1782"/>
                      <a:pt x="7124" y="1782"/>
                    </a:cubicBezTo>
                    <a:cubicBezTo>
                      <a:pt x="7968" y="1782"/>
                      <a:pt x="8655" y="2469"/>
                      <a:pt x="8655" y="3343"/>
                    </a:cubicBezTo>
                  </a:path>
                </a:pathLst>
              </a:custGeom>
              <a:solidFill>
                <a:schemeClr val="tx1"/>
              </a:solidFill>
              <a:ln>
                <a:noFill/>
              </a:ln>
              <a:effectLst/>
            </p:spPr>
            <p:txBody>
              <a:bodyPr wrap="none"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58595B"/>
                  </a:solidFill>
                  <a:effectLst/>
                  <a:uLnTx/>
                  <a:uFillTx/>
                  <a:cs typeface="Arial"/>
                </a:endParaRPr>
              </a:p>
            </p:txBody>
          </p:sp>
          <p:sp>
            <p:nvSpPr>
              <p:cNvPr id="41" name="Freeform 68">
                <a:extLst>
                  <a:ext uri="{FF2B5EF4-FFF2-40B4-BE49-F238E27FC236}">
                    <a16:creationId xmlns:a16="http://schemas.microsoft.com/office/drawing/2014/main" id="{254A0749-D99A-49A3-BD35-29F6C6701D21}"/>
                  </a:ext>
                </a:extLst>
              </p:cNvPr>
              <p:cNvSpPr>
                <a:spLocks noChangeArrowheads="1"/>
              </p:cNvSpPr>
              <p:nvPr>
                <p:custDataLst>
                  <p:tags r:id="rId11"/>
                </p:custDataLst>
              </p:nvPr>
            </p:nvSpPr>
            <p:spPr bwMode="auto">
              <a:xfrm>
                <a:off x="8316551" y="3868775"/>
                <a:ext cx="555398" cy="415791"/>
              </a:xfrm>
              <a:custGeom>
                <a:avLst/>
                <a:gdLst>
                  <a:gd name="T0" fmla="*/ 3061 w 4844"/>
                  <a:gd name="T1" fmla="*/ 1874 h 3625"/>
                  <a:gd name="T2" fmla="*/ 1594 w 4844"/>
                  <a:gd name="T3" fmla="*/ 905 h 3625"/>
                  <a:gd name="T4" fmla="*/ 3311 w 4844"/>
                  <a:gd name="T5" fmla="*/ 1155 h 3625"/>
                  <a:gd name="T6" fmla="*/ 1780 w 4844"/>
                  <a:gd name="T7" fmla="*/ 593 h 3625"/>
                  <a:gd name="T8" fmla="*/ 3061 w 4844"/>
                  <a:gd name="T9" fmla="*/ 593 h 3625"/>
                  <a:gd name="T10" fmla="*/ 2436 w 4844"/>
                  <a:gd name="T11" fmla="*/ 1499 h 3625"/>
                  <a:gd name="T12" fmla="*/ 1780 w 4844"/>
                  <a:gd name="T13" fmla="*/ 593 h 3625"/>
                  <a:gd name="T14" fmla="*/ 4749 w 4844"/>
                  <a:gd name="T15" fmla="*/ 3124 h 3625"/>
                  <a:gd name="T16" fmla="*/ 3655 w 4844"/>
                  <a:gd name="T17" fmla="*/ 2249 h 3625"/>
                  <a:gd name="T18" fmla="*/ 3218 w 4844"/>
                  <a:gd name="T19" fmla="*/ 436 h 3625"/>
                  <a:gd name="T20" fmla="*/ 1625 w 4844"/>
                  <a:gd name="T21" fmla="*/ 2030 h 3625"/>
                  <a:gd name="T22" fmla="*/ 3436 w 4844"/>
                  <a:gd name="T23" fmla="*/ 2468 h 3625"/>
                  <a:gd name="T24" fmla="*/ 4343 w 4844"/>
                  <a:gd name="T25" fmla="*/ 3530 h 3625"/>
                  <a:gd name="T26" fmla="*/ 4749 w 4844"/>
                  <a:gd name="T27" fmla="*/ 3436 h 3625"/>
                  <a:gd name="T28" fmla="*/ 2405 w 4844"/>
                  <a:gd name="T29" fmla="*/ 2499 h 3625"/>
                  <a:gd name="T30" fmla="*/ 1780 w 4844"/>
                  <a:gd name="T31" fmla="*/ 2343 h 3625"/>
                  <a:gd name="T32" fmla="*/ 1094 w 4844"/>
                  <a:gd name="T33" fmla="*/ 2374 h 3625"/>
                  <a:gd name="T34" fmla="*/ 312 w 4844"/>
                  <a:gd name="T35" fmla="*/ 3030 h 3625"/>
                  <a:gd name="T36" fmla="*/ 3249 w 4844"/>
                  <a:gd name="T37" fmla="*/ 2468 h 3625"/>
                  <a:gd name="T38" fmla="*/ 2405 w 4844"/>
                  <a:gd name="T39" fmla="*/ 2499 h 3625"/>
                  <a:gd name="T40" fmla="*/ 156 w 4844"/>
                  <a:gd name="T41" fmla="*/ 936 h 3625"/>
                  <a:gd name="T42" fmla="*/ 0 w 4844"/>
                  <a:gd name="T43" fmla="*/ 3311 h 3625"/>
                  <a:gd name="T44" fmla="*/ 3249 w 4844"/>
                  <a:gd name="T45" fmla="*/ 3155 h 3625"/>
                  <a:gd name="T46" fmla="*/ 156 w 4844"/>
                  <a:gd name="T47" fmla="*/ 936 h 3625"/>
                  <a:gd name="T48" fmla="*/ 1531 w 4844"/>
                  <a:gd name="T49" fmla="*/ 2530 h 3625"/>
                  <a:gd name="T50" fmla="*/ 1500 w 4844"/>
                  <a:gd name="T51" fmla="*/ 2124 h 3625"/>
                  <a:gd name="T52" fmla="*/ 1094 w 4844"/>
                  <a:gd name="T53" fmla="*/ 1592 h 3625"/>
                  <a:gd name="T54" fmla="*/ 312 w 4844"/>
                  <a:gd name="T55" fmla="*/ 2561 h 3625"/>
                  <a:gd name="T56" fmla="*/ 1531 w 4844"/>
                  <a:gd name="T57" fmla="*/ 2530 h 3625"/>
                  <a:gd name="T58" fmla="*/ 969 w 4844"/>
                  <a:gd name="T59" fmla="*/ 1343 h 3625"/>
                  <a:gd name="T60" fmla="*/ 312 w 4844"/>
                  <a:gd name="T61" fmla="*/ 1186 h 3625"/>
                  <a:gd name="T62" fmla="*/ 969 w 4844"/>
                  <a:gd name="T63" fmla="*/ 1343 h 3625"/>
                  <a:gd name="T64" fmla="*/ 1125 w 4844"/>
                  <a:gd name="T65" fmla="*/ 1061 h 3625"/>
                  <a:gd name="T66" fmla="*/ 312 w 4844"/>
                  <a:gd name="T67" fmla="*/ 905 h 3625"/>
                  <a:gd name="T68" fmla="*/ 1125 w 4844"/>
                  <a:gd name="T69" fmla="*/ 1061 h 3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44" h="3625">
                    <a:moveTo>
                      <a:pt x="3061" y="1874"/>
                    </a:moveTo>
                    <a:lnTo>
                      <a:pt x="3061" y="1874"/>
                    </a:lnTo>
                    <a:cubicBezTo>
                      <a:pt x="2686" y="2218"/>
                      <a:pt x="2124" y="2218"/>
                      <a:pt x="1780" y="1874"/>
                    </a:cubicBezTo>
                    <a:cubicBezTo>
                      <a:pt x="1500" y="1592"/>
                      <a:pt x="1437" y="1217"/>
                      <a:pt x="1594" y="905"/>
                    </a:cubicBezTo>
                    <a:cubicBezTo>
                      <a:pt x="2405" y="1780"/>
                      <a:pt x="2405" y="1780"/>
                      <a:pt x="2405" y="1780"/>
                    </a:cubicBezTo>
                    <a:cubicBezTo>
                      <a:pt x="3311" y="1155"/>
                      <a:pt x="3311" y="1155"/>
                      <a:pt x="3311" y="1155"/>
                    </a:cubicBezTo>
                    <a:cubicBezTo>
                      <a:pt x="3343" y="1405"/>
                      <a:pt x="3249" y="1686"/>
                      <a:pt x="3061" y="1874"/>
                    </a:cubicBezTo>
                    <a:close/>
                    <a:moveTo>
                      <a:pt x="1780" y="593"/>
                    </a:moveTo>
                    <a:lnTo>
                      <a:pt x="1780" y="593"/>
                    </a:lnTo>
                    <a:cubicBezTo>
                      <a:pt x="2124" y="250"/>
                      <a:pt x="2686" y="250"/>
                      <a:pt x="3061" y="593"/>
                    </a:cubicBezTo>
                    <a:cubicBezTo>
                      <a:pt x="3155" y="686"/>
                      <a:pt x="3218" y="811"/>
                      <a:pt x="3249" y="936"/>
                    </a:cubicBezTo>
                    <a:cubicBezTo>
                      <a:pt x="2436" y="1499"/>
                      <a:pt x="2436" y="1499"/>
                      <a:pt x="2436" y="1499"/>
                    </a:cubicBezTo>
                    <a:cubicBezTo>
                      <a:pt x="1687" y="686"/>
                      <a:pt x="1687" y="686"/>
                      <a:pt x="1687" y="686"/>
                    </a:cubicBezTo>
                    <a:cubicBezTo>
                      <a:pt x="1719" y="655"/>
                      <a:pt x="1750" y="624"/>
                      <a:pt x="1780" y="593"/>
                    </a:cubicBezTo>
                    <a:close/>
                    <a:moveTo>
                      <a:pt x="4749" y="3124"/>
                    </a:moveTo>
                    <a:lnTo>
                      <a:pt x="4749" y="3124"/>
                    </a:lnTo>
                    <a:cubicBezTo>
                      <a:pt x="3811" y="2280"/>
                      <a:pt x="3811" y="2280"/>
                      <a:pt x="3811" y="2280"/>
                    </a:cubicBezTo>
                    <a:cubicBezTo>
                      <a:pt x="3780" y="2249"/>
                      <a:pt x="3718" y="2249"/>
                      <a:pt x="3655" y="2249"/>
                    </a:cubicBezTo>
                    <a:cubicBezTo>
                      <a:pt x="3311" y="1905"/>
                      <a:pt x="3311" y="1905"/>
                      <a:pt x="3311" y="1905"/>
                    </a:cubicBezTo>
                    <a:cubicBezTo>
                      <a:pt x="3655" y="1468"/>
                      <a:pt x="3624" y="843"/>
                      <a:pt x="3218" y="436"/>
                    </a:cubicBezTo>
                    <a:cubicBezTo>
                      <a:pt x="2780" y="0"/>
                      <a:pt x="2061" y="0"/>
                      <a:pt x="1625" y="436"/>
                    </a:cubicBezTo>
                    <a:cubicBezTo>
                      <a:pt x="1156" y="874"/>
                      <a:pt x="1156" y="1592"/>
                      <a:pt x="1625" y="2030"/>
                    </a:cubicBezTo>
                    <a:cubicBezTo>
                      <a:pt x="2030" y="2436"/>
                      <a:pt x="2655" y="2468"/>
                      <a:pt x="3093" y="2124"/>
                    </a:cubicBezTo>
                    <a:cubicBezTo>
                      <a:pt x="3436" y="2468"/>
                      <a:pt x="3436" y="2468"/>
                      <a:pt x="3436" y="2468"/>
                    </a:cubicBezTo>
                    <a:cubicBezTo>
                      <a:pt x="3436" y="2530"/>
                      <a:pt x="3436" y="2561"/>
                      <a:pt x="3468" y="2624"/>
                    </a:cubicBezTo>
                    <a:cubicBezTo>
                      <a:pt x="4343" y="3530"/>
                      <a:pt x="4343" y="3530"/>
                      <a:pt x="4343" y="3530"/>
                    </a:cubicBezTo>
                    <a:cubicBezTo>
                      <a:pt x="4436" y="3624"/>
                      <a:pt x="4593" y="3624"/>
                      <a:pt x="4655" y="3530"/>
                    </a:cubicBezTo>
                    <a:cubicBezTo>
                      <a:pt x="4749" y="3436"/>
                      <a:pt x="4749" y="3436"/>
                      <a:pt x="4749" y="3436"/>
                    </a:cubicBezTo>
                    <a:cubicBezTo>
                      <a:pt x="4843" y="3374"/>
                      <a:pt x="4843" y="3218"/>
                      <a:pt x="4749" y="3124"/>
                    </a:cubicBezTo>
                    <a:close/>
                    <a:moveTo>
                      <a:pt x="2405" y="2499"/>
                    </a:moveTo>
                    <a:lnTo>
                      <a:pt x="2405" y="2499"/>
                    </a:lnTo>
                    <a:cubicBezTo>
                      <a:pt x="2186" y="2499"/>
                      <a:pt x="1968" y="2436"/>
                      <a:pt x="1780" y="2343"/>
                    </a:cubicBezTo>
                    <a:cubicBezTo>
                      <a:pt x="1562" y="2655"/>
                      <a:pt x="1562" y="2655"/>
                      <a:pt x="1562" y="2655"/>
                    </a:cubicBezTo>
                    <a:cubicBezTo>
                      <a:pt x="1094" y="2374"/>
                      <a:pt x="1094" y="2374"/>
                      <a:pt x="1094" y="2374"/>
                    </a:cubicBezTo>
                    <a:cubicBezTo>
                      <a:pt x="312" y="2686"/>
                      <a:pt x="312" y="2686"/>
                      <a:pt x="312" y="2686"/>
                    </a:cubicBezTo>
                    <a:cubicBezTo>
                      <a:pt x="312" y="3030"/>
                      <a:pt x="312" y="3030"/>
                      <a:pt x="312" y="3030"/>
                    </a:cubicBezTo>
                    <a:cubicBezTo>
                      <a:pt x="3249" y="3030"/>
                      <a:pt x="3249" y="3030"/>
                      <a:pt x="3249" y="3030"/>
                    </a:cubicBezTo>
                    <a:cubicBezTo>
                      <a:pt x="3249" y="2468"/>
                      <a:pt x="3249" y="2468"/>
                      <a:pt x="3249" y="2468"/>
                    </a:cubicBezTo>
                    <a:cubicBezTo>
                      <a:pt x="3061" y="2311"/>
                      <a:pt x="3061" y="2311"/>
                      <a:pt x="3061" y="2311"/>
                    </a:cubicBezTo>
                    <a:cubicBezTo>
                      <a:pt x="2874" y="2436"/>
                      <a:pt x="2655" y="2499"/>
                      <a:pt x="2405" y="2499"/>
                    </a:cubicBezTo>
                    <a:close/>
                    <a:moveTo>
                      <a:pt x="156" y="936"/>
                    </a:moveTo>
                    <a:lnTo>
                      <a:pt x="156" y="936"/>
                    </a:lnTo>
                    <a:cubicBezTo>
                      <a:pt x="0" y="936"/>
                      <a:pt x="62" y="936"/>
                      <a:pt x="0" y="936"/>
                    </a:cubicBezTo>
                    <a:cubicBezTo>
                      <a:pt x="0" y="3311"/>
                      <a:pt x="0" y="3311"/>
                      <a:pt x="0" y="3311"/>
                    </a:cubicBezTo>
                    <a:cubicBezTo>
                      <a:pt x="3249" y="3311"/>
                      <a:pt x="3249" y="3311"/>
                      <a:pt x="3249" y="3311"/>
                    </a:cubicBezTo>
                    <a:cubicBezTo>
                      <a:pt x="3249" y="3155"/>
                      <a:pt x="3249" y="3218"/>
                      <a:pt x="3249" y="3155"/>
                    </a:cubicBezTo>
                    <a:cubicBezTo>
                      <a:pt x="156" y="3155"/>
                      <a:pt x="156" y="3155"/>
                      <a:pt x="156" y="3155"/>
                    </a:cubicBezTo>
                    <a:lnTo>
                      <a:pt x="156" y="936"/>
                    </a:lnTo>
                    <a:close/>
                    <a:moveTo>
                      <a:pt x="1531" y="2530"/>
                    </a:moveTo>
                    <a:lnTo>
                      <a:pt x="1531" y="2530"/>
                    </a:lnTo>
                    <a:cubicBezTo>
                      <a:pt x="1687" y="2280"/>
                      <a:pt x="1687" y="2280"/>
                      <a:pt x="1687" y="2280"/>
                    </a:cubicBezTo>
                    <a:cubicBezTo>
                      <a:pt x="1625" y="2249"/>
                      <a:pt x="1562" y="2186"/>
                      <a:pt x="1500" y="2124"/>
                    </a:cubicBezTo>
                    <a:cubicBezTo>
                      <a:pt x="1375" y="1999"/>
                      <a:pt x="1281" y="1843"/>
                      <a:pt x="1219" y="1655"/>
                    </a:cubicBezTo>
                    <a:cubicBezTo>
                      <a:pt x="1094" y="1592"/>
                      <a:pt x="1094" y="1592"/>
                      <a:pt x="1094" y="1592"/>
                    </a:cubicBezTo>
                    <a:cubicBezTo>
                      <a:pt x="312" y="2155"/>
                      <a:pt x="312" y="2155"/>
                      <a:pt x="312" y="2155"/>
                    </a:cubicBezTo>
                    <a:cubicBezTo>
                      <a:pt x="312" y="2561"/>
                      <a:pt x="312" y="2561"/>
                      <a:pt x="312" y="2561"/>
                    </a:cubicBezTo>
                    <a:cubicBezTo>
                      <a:pt x="1094" y="2280"/>
                      <a:pt x="1094" y="2280"/>
                      <a:pt x="1094" y="2280"/>
                    </a:cubicBezTo>
                    <a:lnTo>
                      <a:pt x="1531" y="2530"/>
                    </a:lnTo>
                    <a:close/>
                    <a:moveTo>
                      <a:pt x="969" y="1343"/>
                    </a:moveTo>
                    <a:lnTo>
                      <a:pt x="969" y="1343"/>
                    </a:lnTo>
                    <a:cubicBezTo>
                      <a:pt x="312" y="1343"/>
                      <a:pt x="312" y="1343"/>
                      <a:pt x="312" y="1343"/>
                    </a:cubicBezTo>
                    <a:cubicBezTo>
                      <a:pt x="312" y="1186"/>
                      <a:pt x="312" y="1186"/>
                      <a:pt x="312" y="1186"/>
                    </a:cubicBezTo>
                    <a:cubicBezTo>
                      <a:pt x="969" y="1186"/>
                      <a:pt x="969" y="1186"/>
                      <a:pt x="969" y="1186"/>
                    </a:cubicBezTo>
                    <a:lnTo>
                      <a:pt x="969" y="1343"/>
                    </a:lnTo>
                    <a:close/>
                    <a:moveTo>
                      <a:pt x="1125" y="1061"/>
                    </a:moveTo>
                    <a:lnTo>
                      <a:pt x="1125" y="1061"/>
                    </a:lnTo>
                    <a:cubicBezTo>
                      <a:pt x="312" y="1061"/>
                      <a:pt x="312" y="1061"/>
                      <a:pt x="312" y="1061"/>
                    </a:cubicBezTo>
                    <a:cubicBezTo>
                      <a:pt x="312" y="905"/>
                      <a:pt x="312" y="905"/>
                      <a:pt x="312" y="905"/>
                    </a:cubicBezTo>
                    <a:cubicBezTo>
                      <a:pt x="1125" y="905"/>
                      <a:pt x="1125" y="905"/>
                      <a:pt x="1125" y="905"/>
                    </a:cubicBezTo>
                    <a:lnTo>
                      <a:pt x="1125" y="1061"/>
                    </a:lnTo>
                    <a:close/>
                  </a:path>
                </a:pathLst>
              </a:custGeom>
              <a:solidFill>
                <a:schemeClr val="tx1"/>
              </a:solidFill>
              <a:ln>
                <a:noFill/>
              </a:ln>
              <a:effectLst/>
            </p:spPr>
            <p:txBody>
              <a:bodyPr wrap="none"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58595B"/>
                  </a:solidFill>
                  <a:effectLst/>
                  <a:uLnTx/>
                  <a:uFillTx/>
                  <a:cs typeface="Arial"/>
                </a:endParaRPr>
              </a:p>
            </p:txBody>
          </p:sp>
        </p:grpSp>
        <p:sp>
          <p:nvSpPr>
            <p:cNvPr id="38" name="Rounded Rectangle 58">
              <a:extLst>
                <a:ext uri="{FF2B5EF4-FFF2-40B4-BE49-F238E27FC236}">
                  <a16:creationId xmlns:a16="http://schemas.microsoft.com/office/drawing/2014/main" id="{17DB827E-538C-420A-A2DD-196183476FC6}"/>
                </a:ext>
              </a:extLst>
            </p:cNvPr>
            <p:cNvSpPr/>
            <p:nvPr>
              <p:custDataLst>
                <p:tags r:id="rId8"/>
              </p:custDataLst>
            </p:nvPr>
          </p:nvSpPr>
          <p:spPr>
            <a:xfrm>
              <a:off x="6886855" y="2383248"/>
              <a:ext cx="1828800" cy="2628315"/>
            </a:xfrm>
            <a:prstGeom prst="roundRect">
              <a:avLst>
                <a:gd name="adj" fmla="val 1590"/>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Tx/>
                <a:buNone/>
                <a:defRPr/>
              </a:pPr>
              <a:endParaRPr kumimoji="0" lang="en-US" sz="1400" b="0" i="0" u="none" strike="noStrike" kern="1200" cap="none" spc="0" normalizeH="0" baseline="0" noProof="0">
                <a:ln>
                  <a:noFill/>
                </a:ln>
                <a:solidFill>
                  <a:srgbClr val="FFFFFF"/>
                </a:solidFill>
                <a:effectLst/>
                <a:uLnTx/>
                <a:uFillTx/>
                <a:cs typeface="Arial"/>
              </a:endParaRPr>
            </a:p>
          </p:txBody>
        </p:sp>
        <p:sp>
          <p:nvSpPr>
            <p:cNvPr id="39" name="Rectangle 70">
              <a:extLst>
                <a:ext uri="{FF2B5EF4-FFF2-40B4-BE49-F238E27FC236}">
                  <a16:creationId xmlns:a16="http://schemas.microsoft.com/office/drawing/2014/main" id="{2DE92AB5-6B26-44F0-98F4-3207BFA648EF}"/>
                </a:ext>
              </a:extLst>
            </p:cNvPr>
            <p:cNvSpPr/>
            <p:nvPr>
              <p:custDataLst>
                <p:tags r:id="rId9"/>
              </p:custDataLst>
            </p:nvPr>
          </p:nvSpPr>
          <p:spPr>
            <a:xfrm>
              <a:off x="6886855" y="2404720"/>
              <a:ext cx="1828800" cy="472241"/>
            </a:xfrm>
            <a:prstGeom prst="rect">
              <a:avLst/>
            </a:prstGeom>
            <a:solidFill>
              <a:schemeClr val="tx1"/>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lnSpc>
                  <a:spcPct val="90000"/>
                </a:lnSpc>
                <a:defRPr/>
              </a:pPr>
              <a:r>
                <a:rPr lang="ko-KR" altLang="en-US" sz="1200" dirty="0">
                  <a:solidFill>
                    <a:srgbClr val="FFFFFF"/>
                  </a:solidFill>
                  <a:cs typeface="Arial"/>
                </a:rPr>
                <a:t>리포트 및 애널리틱스</a:t>
              </a:r>
              <a:endParaRPr lang="en-US" sz="1200" dirty="0">
                <a:solidFill>
                  <a:srgbClr val="FFFFFF"/>
                </a:solidFill>
                <a:cs typeface="Arial"/>
              </a:endParaRPr>
            </a:p>
          </p:txBody>
        </p:sp>
      </p:grpSp>
      <p:sp>
        <p:nvSpPr>
          <p:cNvPr id="61" name="TextBox 60">
            <a:extLst>
              <a:ext uri="{FF2B5EF4-FFF2-40B4-BE49-F238E27FC236}">
                <a16:creationId xmlns:a16="http://schemas.microsoft.com/office/drawing/2014/main" id="{016AC52C-1EEF-437A-BA5A-71C5EAD13D6F}"/>
              </a:ext>
            </a:extLst>
          </p:cNvPr>
          <p:cNvSpPr txBox="1"/>
          <p:nvPr/>
        </p:nvSpPr>
        <p:spPr>
          <a:xfrm>
            <a:off x="4269637" y="5967307"/>
            <a:ext cx="5442195" cy="400110"/>
          </a:xfrm>
          <a:prstGeom prst="rect">
            <a:avLst/>
          </a:prstGeom>
          <a:noFill/>
        </p:spPr>
        <p:txBody>
          <a:bodyPr wrap="none" rtlCol="0">
            <a:spAutoFit/>
          </a:bodyPr>
          <a:lstStyle/>
          <a:p>
            <a:r>
              <a:rPr lang="ko-KR" altLang="en-US" sz="2000" b="1" dirty="0">
                <a:solidFill>
                  <a:srgbClr val="FF0000"/>
                </a:solidFill>
              </a:rPr>
              <a:t>① </a:t>
            </a:r>
            <a:r>
              <a:rPr lang="en-US" altLang="ko-KR" sz="2000" b="1" dirty="0">
                <a:solidFill>
                  <a:srgbClr val="FF0000"/>
                </a:solidFill>
              </a:rPr>
              <a:t>Integrated, </a:t>
            </a:r>
            <a:r>
              <a:rPr lang="ko-KR" altLang="en-US" sz="2000" b="1" dirty="0">
                <a:solidFill>
                  <a:srgbClr val="FF0000"/>
                </a:solidFill>
              </a:rPr>
              <a:t>② </a:t>
            </a:r>
            <a:r>
              <a:rPr lang="en-US" altLang="ko-KR" sz="2000" b="1" dirty="0">
                <a:solidFill>
                  <a:srgbClr val="FF0000"/>
                </a:solidFill>
              </a:rPr>
              <a:t>Consistent, </a:t>
            </a:r>
            <a:r>
              <a:rPr lang="ko-KR" altLang="en-US" sz="2000" b="1" dirty="0">
                <a:solidFill>
                  <a:srgbClr val="FF0000"/>
                </a:solidFill>
              </a:rPr>
              <a:t>③ </a:t>
            </a:r>
            <a:r>
              <a:rPr lang="en-US" altLang="ko-KR" sz="2000" b="1" dirty="0">
                <a:solidFill>
                  <a:srgbClr val="FF0000"/>
                </a:solidFill>
              </a:rPr>
              <a:t>Augmented</a:t>
            </a:r>
            <a:endParaRPr lang="ko-KR" altLang="en-US" sz="2000" b="1" dirty="0">
              <a:solidFill>
                <a:srgbClr val="FF0000"/>
              </a:solidFill>
            </a:endParaRPr>
          </a:p>
        </p:txBody>
      </p:sp>
    </p:spTree>
    <p:extLst>
      <p:ext uri="{BB962C8B-B14F-4D97-AF65-F5344CB8AC3E}">
        <p14:creationId xmlns:p14="http://schemas.microsoft.com/office/powerpoint/2010/main" val="247126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8255E7C-3E6B-0048-B3C2-8C8931D1553F}"/>
              </a:ext>
            </a:extLst>
          </p:cNvPr>
          <p:cNvSpPr>
            <a:spLocks noGrp="1"/>
          </p:cNvSpPr>
          <p:nvPr>
            <p:ph type="pic" sz="quarter" idx="10"/>
          </p:nvPr>
        </p:nvSpPr>
        <p:spPr/>
      </p:sp>
      <p:sp>
        <p:nvSpPr>
          <p:cNvPr id="3" name="Text Placeholder 2">
            <a:extLst>
              <a:ext uri="{FF2B5EF4-FFF2-40B4-BE49-F238E27FC236}">
                <a16:creationId xmlns:a16="http://schemas.microsoft.com/office/drawing/2014/main" id="{04BC42E9-5DD9-D941-B19C-83A98606C93F}"/>
              </a:ext>
            </a:extLst>
          </p:cNvPr>
          <p:cNvSpPr>
            <a:spLocks noGrp="1"/>
          </p:cNvSpPr>
          <p:nvPr>
            <p:ph type="body" sz="quarter" idx="13"/>
          </p:nvPr>
        </p:nvSpPr>
        <p:spPr/>
        <p:txBody>
          <a:bodyPr/>
          <a:lstStyle/>
          <a:p>
            <a:r>
              <a:rPr lang="ko-KR" altLang="en-US" dirty="0"/>
              <a:t>감사합니다</a:t>
            </a:r>
            <a:endParaRPr lang="en-US" dirty="0"/>
          </a:p>
        </p:txBody>
      </p:sp>
      <p:sp>
        <p:nvSpPr>
          <p:cNvPr id="5" name="Text Placeholder 4">
            <a:extLst>
              <a:ext uri="{FF2B5EF4-FFF2-40B4-BE49-F238E27FC236}">
                <a16:creationId xmlns:a16="http://schemas.microsoft.com/office/drawing/2014/main" id="{7FF7113C-D1A0-1948-9DCE-464E1B1E16E2}"/>
              </a:ext>
            </a:extLst>
          </p:cNvPr>
          <p:cNvSpPr>
            <a:spLocks noGrp="1"/>
          </p:cNvSpPr>
          <p:nvPr>
            <p:ph type="body" sz="quarter" idx="12"/>
          </p:nvPr>
        </p:nvSpPr>
        <p:spPr/>
        <p:txBody>
          <a:bodyPr/>
          <a:lstStyle/>
          <a:p>
            <a:r>
              <a:rPr lang="en-US" dirty="0"/>
              <a:t>Autonomous DB &amp; Analytics </a:t>
            </a:r>
            <a:r>
              <a:rPr lang="ko-KR" altLang="en-US" dirty="0"/>
              <a:t>팀</a:t>
            </a:r>
          </a:p>
          <a:p>
            <a:r>
              <a:rPr lang="ko-KR" altLang="en-US" dirty="0"/>
              <a:t>한국 오라클</a:t>
            </a:r>
            <a:endParaRPr lang="en-US" dirty="0"/>
          </a:p>
          <a:p>
            <a:endParaRPr lang="en-US" dirty="0"/>
          </a:p>
          <a:p>
            <a:endParaRPr lang="en-US" dirty="0"/>
          </a:p>
        </p:txBody>
      </p:sp>
      <p:sp>
        <p:nvSpPr>
          <p:cNvPr id="7" name="Slide Number Placeholder 6">
            <a:extLst>
              <a:ext uri="{FF2B5EF4-FFF2-40B4-BE49-F238E27FC236}">
                <a16:creationId xmlns:a16="http://schemas.microsoft.com/office/drawing/2014/main" id="{7C185CF9-CC91-6B42-8FD0-F815257FCE86}"/>
              </a:ext>
            </a:extLst>
          </p:cNvPr>
          <p:cNvSpPr>
            <a:spLocks noGrp="1"/>
          </p:cNvSpPr>
          <p:nvPr>
            <p:ph type="sldNum" sz="quarter" idx="16"/>
          </p:nvPr>
        </p:nvSpPr>
        <p:spPr>
          <a:xfrm>
            <a:off x="635044" y="6348958"/>
            <a:ext cx="386342" cy="365030"/>
          </a:xfrm>
        </p:spPr>
        <p:txBody>
          <a:bodyPr/>
          <a:lstStyle/>
          <a:p>
            <a:fld id="{7C371504-33D9-B044-8C50-620C44A06CB1}" type="slidenum">
              <a:rPr lang="en-US" smtClean="0"/>
              <a:pPr/>
              <a:t>14</a:t>
            </a:fld>
            <a:endParaRPr lang="en-US" dirty="0"/>
          </a:p>
        </p:txBody>
      </p:sp>
      <p:sp>
        <p:nvSpPr>
          <p:cNvPr id="2" name="Footer Placeholder 1">
            <a:extLst>
              <a:ext uri="{FF2B5EF4-FFF2-40B4-BE49-F238E27FC236}">
                <a16:creationId xmlns:a16="http://schemas.microsoft.com/office/drawing/2014/main" id="{DE8D00F7-922C-4F25-914F-76A33601BD14}"/>
              </a:ext>
            </a:extLst>
          </p:cNvPr>
          <p:cNvSpPr>
            <a:spLocks noGrp="1"/>
          </p:cNvSpPr>
          <p:nvPr>
            <p:ph type="ftr" sz="quarter" idx="15"/>
          </p:nvPr>
        </p:nvSpPr>
        <p:spPr/>
        <p:txBody>
          <a:bodyPr/>
          <a:lstStyle/>
          <a:p>
            <a:r>
              <a:rPr lang="en-US" altLang="ko-KR" dirty="0"/>
              <a:t>Copyright © 2019 Oracle and/or its affiliates</a:t>
            </a:r>
          </a:p>
        </p:txBody>
      </p:sp>
    </p:spTree>
    <p:extLst>
      <p:ext uri="{BB962C8B-B14F-4D97-AF65-F5344CB8AC3E}">
        <p14:creationId xmlns:p14="http://schemas.microsoft.com/office/powerpoint/2010/main" val="3631549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1079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604480A-B7B2-4709-9E0F-2D9429B1A955}"/>
              </a:ext>
            </a:extLst>
          </p:cNvPr>
          <p:cNvSpPr>
            <a:spLocks noGrp="1"/>
          </p:cNvSpPr>
          <p:nvPr>
            <p:ph type="ftr" sz="quarter" idx="10"/>
            <p:custDataLst>
              <p:tags r:id="rId1"/>
            </p:custDataLst>
          </p:nvPr>
        </p:nvSpPr>
        <p:spPr/>
        <p:txBody>
          <a:bodyPr/>
          <a:lstStyle/>
          <a:p>
            <a:r>
              <a:rPr lang="en-US"/>
              <a:t>Copyright © 2019, Oracle and/or its affiliates. All rights reserved.</a:t>
            </a:r>
          </a:p>
        </p:txBody>
      </p:sp>
      <p:sp>
        <p:nvSpPr>
          <p:cNvPr id="4" name="Slide Number Placeholder 3">
            <a:extLst>
              <a:ext uri="{FF2B5EF4-FFF2-40B4-BE49-F238E27FC236}">
                <a16:creationId xmlns:a16="http://schemas.microsoft.com/office/drawing/2014/main" id="{BAF2B23E-F948-6F47-8A1A-5681C4582634}"/>
              </a:ext>
            </a:extLst>
          </p:cNvPr>
          <p:cNvSpPr>
            <a:spLocks noGrp="1"/>
          </p:cNvSpPr>
          <p:nvPr>
            <p:ph type="sldNum" sz="quarter" idx="11"/>
            <p:custDataLst>
              <p:tags r:id="rId2"/>
            </p:custDataLst>
          </p:nvPr>
        </p:nvSpPr>
        <p:spPr/>
        <p:txBody>
          <a:bodyPr/>
          <a:lstStyle/>
          <a:p>
            <a:fld id="{7C371504-33D9-B044-8C50-620C44A06CB1}" type="slidenum">
              <a:rPr lang="en-US" smtClean="0"/>
              <a:t>2</a:t>
            </a:fld>
            <a:endParaRPr lang="en-US"/>
          </a:p>
        </p:txBody>
      </p:sp>
    </p:spTree>
    <p:extLst>
      <p:ext uri="{BB962C8B-B14F-4D97-AF65-F5344CB8AC3E}">
        <p14:creationId xmlns:p14="http://schemas.microsoft.com/office/powerpoint/2010/main" val="1805646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D25727-E36B-4728-938A-E01B369F3872}"/>
              </a:ext>
            </a:extLst>
          </p:cNvPr>
          <p:cNvSpPr>
            <a:spLocks noGrp="1"/>
          </p:cNvSpPr>
          <p:nvPr>
            <p:ph type="title"/>
          </p:nvPr>
        </p:nvSpPr>
        <p:spPr/>
        <p:txBody>
          <a:bodyPr/>
          <a:lstStyle/>
          <a:p>
            <a:r>
              <a:rPr lang="ko-KR" altLang="en-US" dirty="0"/>
              <a:t>기술 혁신으로 인한 데이터 기술의 변화</a:t>
            </a:r>
          </a:p>
        </p:txBody>
      </p:sp>
      <p:sp>
        <p:nvSpPr>
          <p:cNvPr id="3" name="바닥글 개체 틀 2">
            <a:extLst>
              <a:ext uri="{FF2B5EF4-FFF2-40B4-BE49-F238E27FC236}">
                <a16:creationId xmlns:a16="http://schemas.microsoft.com/office/drawing/2014/main" id="{CAD4AB42-BEC3-4AB8-8A57-FAAC4682C529}"/>
              </a:ext>
            </a:extLst>
          </p:cNvPr>
          <p:cNvSpPr>
            <a:spLocks noGrp="1"/>
          </p:cNvSpPr>
          <p:nvPr>
            <p:ph type="ftr" sz="quarter" idx="10"/>
          </p:nvPr>
        </p:nvSpPr>
        <p:spPr/>
        <p:txBody>
          <a:bodyPr/>
          <a:lstStyle/>
          <a:p>
            <a:r>
              <a:rPr lang="en-US"/>
              <a:t>Copyright © 2019, Oracle and/or its affiliates. All rights reserved.</a:t>
            </a:r>
          </a:p>
        </p:txBody>
      </p:sp>
      <p:sp>
        <p:nvSpPr>
          <p:cNvPr id="4" name="슬라이드 번호 개체 틀 3">
            <a:extLst>
              <a:ext uri="{FF2B5EF4-FFF2-40B4-BE49-F238E27FC236}">
                <a16:creationId xmlns:a16="http://schemas.microsoft.com/office/drawing/2014/main" id="{31BF95F3-4995-43DC-9C65-A4EAEA256138}"/>
              </a:ext>
            </a:extLst>
          </p:cNvPr>
          <p:cNvSpPr>
            <a:spLocks noGrp="1"/>
          </p:cNvSpPr>
          <p:nvPr>
            <p:ph type="sldNum" sz="quarter" idx="11"/>
          </p:nvPr>
        </p:nvSpPr>
        <p:spPr/>
        <p:txBody>
          <a:bodyPr/>
          <a:lstStyle/>
          <a:p>
            <a:fld id="{7C371504-33D9-B044-8C50-620C44A06CB1}" type="slidenum">
              <a:rPr lang="en-US" smtClean="0"/>
              <a:t>3</a:t>
            </a:fld>
            <a:endParaRPr lang="en-US"/>
          </a:p>
        </p:txBody>
      </p:sp>
      <p:sp>
        <p:nvSpPr>
          <p:cNvPr id="65" name="Oval 57">
            <a:extLst>
              <a:ext uri="{FF2B5EF4-FFF2-40B4-BE49-F238E27FC236}">
                <a16:creationId xmlns:a16="http://schemas.microsoft.com/office/drawing/2014/main" id="{09FC9E97-631E-4C14-8BE5-541C4EB28F33}"/>
              </a:ext>
            </a:extLst>
          </p:cNvPr>
          <p:cNvSpPr/>
          <p:nvPr/>
        </p:nvSpPr>
        <p:spPr>
          <a:xfrm>
            <a:off x="761763" y="2112021"/>
            <a:ext cx="4307386" cy="4143092"/>
          </a:xfrm>
          <a:prstGeom prst="ellipse">
            <a:avLst/>
          </a:prstGeom>
          <a:solidFill>
            <a:srgbClr val="FCFBFA">
              <a:alpha val="80000"/>
            </a:srgb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100" b="0" i="0" u="none" strike="noStrike" kern="0" cap="none" spc="0" normalizeH="0" baseline="0" noProof="0">
              <a:ln>
                <a:noFill/>
              </a:ln>
              <a:solidFill>
                <a:srgbClr val="FCFBFA"/>
              </a:solidFill>
              <a:effectLst/>
              <a:uLnTx/>
              <a:uFillTx/>
              <a:latin typeface="Oracle Sans Extra Bold" panose="020B0803020204020204" pitchFamily="34" charset="0"/>
              <a:ea typeface="+mn-ea"/>
              <a:cs typeface="Oracle Sans Extra Bold" panose="020B0803020204020204" pitchFamily="34" charset="0"/>
            </a:endParaRPr>
          </a:p>
        </p:txBody>
      </p:sp>
      <p:sp>
        <p:nvSpPr>
          <p:cNvPr id="66" name="Title 1">
            <a:extLst>
              <a:ext uri="{FF2B5EF4-FFF2-40B4-BE49-F238E27FC236}">
                <a16:creationId xmlns:a16="http://schemas.microsoft.com/office/drawing/2014/main" id="{6EE4A9E9-CB73-4921-A493-C5AA47D93ABF}"/>
              </a:ext>
            </a:extLst>
          </p:cNvPr>
          <p:cNvSpPr txBox="1">
            <a:spLocks/>
          </p:cNvSpPr>
          <p:nvPr/>
        </p:nvSpPr>
        <p:spPr>
          <a:xfrm>
            <a:off x="1335171" y="3473733"/>
            <a:ext cx="3335811" cy="146883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sz="2800" dirty="0">
                <a:ln w="0"/>
                <a:solidFill>
                  <a:srgbClr val="312D2A"/>
                </a:solidFill>
                <a:effectLst>
                  <a:outerShdw blurRad="38100" dist="25400" dir="5400000" algn="ctr" rotWithShape="0">
                    <a:srgbClr val="6E747A">
                      <a:alpha val="43000"/>
                    </a:srgbClr>
                  </a:outerShdw>
                </a:effectLst>
                <a:latin typeface="Oracle Sans Extra Bold" panose="020B0803020204020204" pitchFamily="34" charset="0"/>
                <a:cs typeface="Oracle Sans Extra Bold" panose="020B0803020204020204" pitchFamily="34" charset="0"/>
              </a:rPr>
              <a:t>Technology Innovations</a:t>
            </a:r>
          </a:p>
        </p:txBody>
      </p:sp>
      <p:grpSp>
        <p:nvGrpSpPr>
          <p:cNvPr id="67" name="Group 59">
            <a:extLst>
              <a:ext uri="{FF2B5EF4-FFF2-40B4-BE49-F238E27FC236}">
                <a16:creationId xmlns:a16="http://schemas.microsoft.com/office/drawing/2014/main" id="{35CD9D67-294C-49C9-A117-ED872E81A723}"/>
              </a:ext>
            </a:extLst>
          </p:cNvPr>
          <p:cNvGrpSpPr/>
          <p:nvPr/>
        </p:nvGrpSpPr>
        <p:grpSpPr>
          <a:xfrm>
            <a:off x="3325787" y="2460384"/>
            <a:ext cx="981173" cy="679963"/>
            <a:chOff x="7692016" y="1296601"/>
            <a:chExt cx="1562078" cy="1125464"/>
          </a:xfrm>
        </p:grpSpPr>
        <p:grpSp>
          <p:nvGrpSpPr>
            <p:cNvPr id="68" name="Group 60">
              <a:extLst>
                <a:ext uri="{FF2B5EF4-FFF2-40B4-BE49-F238E27FC236}">
                  <a16:creationId xmlns:a16="http://schemas.microsoft.com/office/drawing/2014/main" id="{B673D849-1A08-4B80-B606-8CA58268E75F}"/>
                </a:ext>
              </a:extLst>
            </p:cNvPr>
            <p:cNvGrpSpPr/>
            <p:nvPr/>
          </p:nvGrpSpPr>
          <p:grpSpPr>
            <a:xfrm>
              <a:off x="8201907" y="1296601"/>
              <a:ext cx="542297" cy="659852"/>
              <a:chOff x="2466109" y="1660487"/>
              <a:chExt cx="3892207" cy="3937129"/>
            </a:xfrm>
          </p:grpSpPr>
          <p:pic>
            <p:nvPicPr>
              <p:cNvPr id="70" name="Picture 62">
                <a:extLst>
                  <a:ext uri="{FF2B5EF4-FFF2-40B4-BE49-F238E27FC236}">
                    <a16:creationId xmlns:a16="http://schemas.microsoft.com/office/drawing/2014/main" id="{07E094EC-CCF9-463C-8AFF-BC3F8D56DE7A}"/>
                  </a:ext>
                </a:extLst>
              </p:cNvPr>
              <p:cNvPicPr>
                <a:picLocks noChangeAspect="1"/>
              </p:cNvPicPr>
              <p:nvPr/>
            </p:nvPicPr>
            <p:blipFill>
              <a:blip r:embed="rId3" cstate="screen">
                <a:duotone>
                  <a:srgbClr val="C74634">
                    <a:shade val="45000"/>
                    <a:satMod val="135000"/>
                  </a:srgbClr>
                  <a:prstClr val="white"/>
                </a:duotone>
                <a:extLst>
                  <a:ext uri="{28A0092B-C50C-407E-A947-70E740481C1C}">
                    <a14:useLocalDpi xmlns:a14="http://schemas.microsoft.com/office/drawing/2010/main"/>
                  </a:ext>
                </a:extLst>
              </a:blip>
              <a:stretch>
                <a:fillRect/>
              </a:stretch>
            </p:blipFill>
            <p:spPr>
              <a:xfrm>
                <a:off x="2466109" y="1660487"/>
                <a:ext cx="3892207" cy="3937129"/>
              </a:xfrm>
              <a:prstGeom prst="rect">
                <a:avLst/>
              </a:prstGeom>
            </p:spPr>
          </p:pic>
          <p:pic>
            <p:nvPicPr>
              <p:cNvPr id="71" name="Picture 66">
                <a:extLst>
                  <a:ext uri="{FF2B5EF4-FFF2-40B4-BE49-F238E27FC236}">
                    <a16:creationId xmlns:a16="http://schemas.microsoft.com/office/drawing/2014/main" id="{A03DADD5-CE21-4B06-965D-C32656B784CC}"/>
                  </a:ext>
                </a:extLst>
              </p:cNvPr>
              <p:cNvPicPr>
                <a:picLocks noChangeAspect="1"/>
              </p:cNvPicPr>
              <p:nvPr/>
            </p:nvPicPr>
            <p:blipFill>
              <a:blip r:embed="rId4" cstate="screen">
                <a:lum bright="70000" contrast="-70000"/>
                <a:extLst>
                  <a:ext uri="{28A0092B-C50C-407E-A947-70E740481C1C}">
                    <a14:useLocalDpi xmlns:a14="http://schemas.microsoft.com/office/drawing/2010/main"/>
                  </a:ext>
                </a:extLst>
              </a:blip>
              <a:stretch>
                <a:fillRect/>
              </a:stretch>
            </p:blipFill>
            <p:spPr>
              <a:xfrm flipH="1">
                <a:off x="3350087" y="2860645"/>
                <a:ext cx="2135355" cy="2134861"/>
              </a:xfrm>
              <a:prstGeom prst="rect">
                <a:avLst/>
              </a:prstGeom>
            </p:spPr>
          </p:pic>
        </p:grpSp>
        <p:sp>
          <p:nvSpPr>
            <p:cNvPr id="69" name="Rectangle 61">
              <a:extLst>
                <a:ext uri="{FF2B5EF4-FFF2-40B4-BE49-F238E27FC236}">
                  <a16:creationId xmlns:a16="http://schemas.microsoft.com/office/drawing/2014/main" id="{189133FA-7949-4BED-B6CD-D1F640D1F372}"/>
                </a:ext>
              </a:extLst>
            </p:cNvPr>
            <p:cNvSpPr/>
            <p:nvPr/>
          </p:nvSpPr>
          <p:spPr>
            <a:xfrm>
              <a:off x="7692016" y="1984163"/>
              <a:ext cx="1562078" cy="437902"/>
            </a:xfrm>
            <a:prstGeom prst="rect">
              <a:avLst/>
            </a:prstGeom>
          </p:spPr>
          <p:txBody>
            <a:bodyPr wrap="square">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58595B"/>
                  </a:solidFill>
                  <a:effectLst/>
                  <a:uLnTx/>
                  <a:uFillTx/>
                  <a:latin typeface="Oracle Sans Extra Bold" panose="020B0803020204020204" pitchFamily="34" charset="0"/>
                  <a:cs typeface="Oracle Sans Extra Bold" panose="020B0803020204020204" pitchFamily="34" charset="0"/>
                </a:rPr>
                <a:t>Cloud in Data Center</a:t>
              </a:r>
            </a:p>
          </p:txBody>
        </p:sp>
      </p:grpSp>
      <p:grpSp>
        <p:nvGrpSpPr>
          <p:cNvPr id="72" name="Group 67">
            <a:extLst>
              <a:ext uri="{FF2B5EF4-FFF2-40B4-BE49-F238E27FC236}">
                <a16:creationId xmlns:a16="http://schemas.microsoft.com/office/drawing/2014/main" id="{1A5966A8-8255-4A1E-BFA0-5674AF07EC67}"/>
              </a:ext>
            </a:extLst>
          </p:cNvPr>
          <p:cNvGrpSpPr/>
          <p:nvPr/>
        </p:nvGrpSpPr>
        <p:grpSpPr>
          <a:xfrm>
            <a:off x="3140403" y="5189716"/>
            <a:ext cx="882801" cy="601379"/>
            <a:chOff x="-25288" y="3325698"/>
            <a:chExt cx="1405465" cy="995393"/>
          </a:xfrm>
        </p:grpSpPr>
        <p:pic>
          <p:nvPicPr>
            <p:cNvPr id="73" name="Picture 68">
              <a:extLst>
                <a:ext uri="{FF2B5EF4-FFF2-40B4-BE49-F238E27FC236}">
                  <a16:creationId xmlns:a16="http://schemas.microsoft.com/office/drawing/2014/main" id="{102106A1-6D2E-4805-8A1C-A9F055609486}"/>
                </a:ext>
              </a:extLst>
            </p:cNvPr>
            <p:cNvPicPr>
              <a:picLocks noChangeAspect="1"/>
            </p:cNvPicPr>
            <p:nvPr/>
          </p:nvPicPr>
          <p:blipFill>
            <a:blip r:embed="rId5" cstate="screen">
              <a:duotone>
                <a:srgbClr val="C74634">
                  <a:shade val="45000"/>
                  <a:satMod val="135000"/>
                </a:srgbClr>
                <a:prstClr val="white"/>
              </a:duotone>
              <a:extLst>
                <a:ext uri="{28A0092B-C50C-407E-A947-70E740481C1C}">
                  <a14:useLocalDpi xmlns:a14="http://schemas.microsoft.com/office/drawing/2010/main"/>
                </a:ext>
              </a:extLst>
            </a:blip>
            <a:stretch>
              <a:fillRect/>
            </a:stretch>
          </p:blipFill>
          <p:spPr>
            <a:xfrm>
              <a:off x="216620" y="3325698"/>
              <a:ext cx="916453" cy="916453"/>
            </a:xfrm>
            <a:prstGeom prst="rect">
              <a:avLst/>
            </a:prstGeom>
          </p:spPr>
        </p:pic>
        <p:sp>
          <p:nvSpPr>
            <p:cNvPr id="74" name="Rectangle 69">
              <a:extLst>
                <a:ext uri="{FF2B5EF4-FFF2-40B4-BE49-F238E27FC236}">
                  <a16:creationId xmlns:a16="http://schemas.microsoft.com/office/drawing/2014/main" id="{8AA57922-AC47-4B6E-A873-8C961A4EB6ED}"/>
                </a:ext>
              </a:extLst>
            </p:cNvPr>
            <p:cNvSpPr/>
            <p:nvPr/>
          </p:nvSpPr>
          <p:spPr>
            <a:xfrm>
              <a:off x="-25288" y="4126974"/>
              <a:ext cx="1405465" cy="194117"/>
            </a:xfrm>
            <a:prstGeom prst="rect">
              <a:avLst/>
            </a:prstGeom>
          </p:spPr>
          <p:txBody>
            <a:bodyPr wrap="square">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58595B"/>
                  </a:solidFill>
                  <a:effectLst/>
                  <a:uLnTx/>
                  <a:uFillTx/>
                  <a:latin typeface="Oracle Sans Extra Bold" panose="020B0803020204020204" pitchFamily="34" charset="0"/>
                  <a:cs typeface="Oracle Sans Extra Bold" panose="020B0803020204020204" pitchFamily="34" charset="0"/>
                </a:rPr>
                <a:t>Map Reduce</a:t>
              </a:r>
            </a:p>
          </p:txBody>
        </p:sp>
      </p:grpSp>
      <p:grpSp>
        <p:nvGrpSpPr>
          <p:cNvPr id="75" name="Group 70">
            <a:extLst>
              <a:ext uri="{FF2B5EF4-FFF2-40B4-BE49-F238E27FC236}">
                <a16:creationId xmlns:a16="http://schemas.microsoft.com/office/drawing/2014/main" id="{3A2C8146-2019-414B-B32A-ACE59B2A860C}"/>
              </a:ext>
            </a:extLst>
          </p:cNvPr>
          <p:cNvGrpSpPr/>
          <p:nvPr/>
        </p:nvGrpSpPr>
        <p:grpSpPr>
          <a:xfrm>
            <a:off x="2538331" y="2197586"/>
            <a:ext cx="882801" cy="587549"/>
            <a:chOff x="2283061" y="843866"/>
            <a:chExt cx="1405465" cy="972502"/>
          </a:xfrm>
        </p:grpSpPr>
        <p:pic>
          <p:nvPicPr>
            <p:cNvPr id="76" name="Picture 71">
              <a:extLst>
                <a:ext uri="{FF2B5EF4-FFF2-40B4-BE49-F238E27FC236}">
                  <a16:creationId xmlns:a16="http://schemas.microsoft.com/office/drawing/2014/main" id="{1870C2C1-2F66-468F-B92B-AC3FCAF67336}"/>
                </a:ext>
              </a:extLst>
            </p:cNvPr>
            <p:cNvPicPr>
              <a:picLocks noChangeAspect="1"/>
            </p:cNvPicPr>
            <p:nvPr/>
          </p:nvPicPr>
          <p:blipFill rotWithShape="1">
            <a:blip r:embed="rId6" cstate="screen">
              <a:duotone>
                <a:srgbClr val="C74634">
                  <a:shade val="45000"/>
                  <a:satMod val="135000"/>
                </a:srgbClr>
                <a:prstClr val="white"/>
              </a:duotone>
              <a:extLst>
                <a:ext uri="{28A0092B-C50C-407E-A947-70E740481C1C}">
                  <a14:useLocalDpi xmlns:a14="http://schemas.microsoft.com/office/drawing/2010/main"/>
                </a:ext>
              </a:extLst>
            </a:blip>
            <a:srcRect/>
            <a:stretch/>
          </p:blipFill>
          <p:spPr>
            <a:xfrm>
              <a:off x="2568946" y="843866"/>
              <a:ext cx="833694" cy="860843"/>
            </a:xfrm>
            <a:prstGeom prst="rect">
              <a:avLst/>
            </a:prstGeom>
          </p:spPr>
        </p:pic>
        <p:sp>
          <p:nvSpPr>
            <p:cNvPr id="77" name="Rectangle 72">
              <a:extLst>
                <a:ext uri="{FF2B5EF4-FFF2-40B4-BE49-F238E27FC236}">
                  <a16:creationId xmlns:a16="http://schemas.microsoft.com/office/drawing/2014/main" id="{7A5DBB3D-0FCD-427F-AB6C-495887B3AAD8}"/>
                </a:ext>
              </a:extLst>
            </p:cNvPr>
            <p:cNvSpPr/>
            <p:nvPr/>
          </p:nvSpPr>
          <p:spPr>
            <a:xfrm>
              <a:off x="2283061" y="1622251"/>
              <a:ext cx="1405465" cy="194117"/>
            </a:xfrm>
            <a:prstGeom prst="rect">
              <a:avLst/>
            </a:prstGeom>
          </p:spPr>
          <p:txBody>
            <a:bodyPr wrap="square">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58595B"/>
                  </a:solidFill>
                  <a:effectLst/>
                  <a:uLnTx/>
                  <a:uFillTx/>
                  <a:latin typeface="Oracle Sans Extra Bold" panose="020B0803020204020204" pitchFamily="34" charset="0"/>
                  <a:cs typeface="Oracle Sans Extra Bold" panose="020B0803020204020204" pitchFamily="34" charset="0"/>
                </a:rPr>
                <a:t>Machine Learning</a:t>
              </a:r>
            </a:p>
          </p:txBody>
        </p:sp>
      </p:grpSp>
      <p:grpSp>
        <p:nvGrpSpPr>
          <p:cNvPr id="78" name="Group 73">
            <a:extLst>
              <a:ext uri="{FF2B5EF4-FFF2-40B4-BE49-F238E27FC236}">
                <a16:creationId xmlns:a16="http://schemas.microsoft.com/office/drawing/2014/main" id="{DA32C3D0-CDB9-4DFF-BA6B-51912ACFC1C8}"/>
              </a:ext>
            </a:extLst>
          </p:cNvPr>
          <p:cNvGrpSpPr/>
          <p:nvPr/>
        </p:nvGrpSpPr>
        <p:grpSpPr>
          <a:xfrm>
            <a:off x="4103027" y="3928419"/>
            <a:ext cx="1018732" cy="768177"/>
            <a:chOff x="4747017" y="2066801"/>
            <a:chExt cx="1405465" cy="1101820"/>
          </a:xfrm>
        </p:grpSpPr>
        <p:sp>
          <p:nvSpPr>
            <p:cNvPr id="79" name="Rectangle 74">
              <a:extLst>
                <a:ext uri="{FF2B5EF4-FFF2-40B4-BE49-F238E27FC236}">
                  <a16:creationId xmlns:a16="http://schemas.microsoft.com/office/drawing/2014/main" id="{5FF4BA7D-9958-461F-B025-4630D10B4754}"/>
                </a:ext>
              </a:extLst>
            </p:cNvPr>
            <p:cNvSpPr/>
            <p:nvPr/>
          </p:nvSpPr>
          <p:spPr>
            <a:xfrm>
              <a:off x="4747017" y="2974504"/>
              <a:ext cx="1405465" cy="194117"/>
            </a:xfrm>
            <a:prstGeom prst="rect">
              <a:avLst/>
            </a:prstGeom>
          </p:spPr>
          <p:txBody>
            <a:bodyPr wrap="square">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58595B"/>
                  </a:solidFill>
                  <a:effectLst/>
                  <a:uLnTx/>
                  <a:uFillTx/>
                  <a:latin typeface="Oracle Sans Extra Bold" panose="020B0803020204020204" pitchFamily="34" charset="0"/>
                  <a:cs typeface="Oracle Sans Extra Bold" panose="020B0803020204020204" pitchFamily="34" charset="0"/>
                </a:rPr>
                <a:t>Blockchain</a:t>
              </a:r>
            </a:p>
          </p:txBody>
        </p:sp>
        <p:pic>
          <p:nvPicPr>
            <p:cNvPr id="80" name="Picture 75">
              <a:extLst>
                <a:ext uri="{FF2B5EF4-FFF2-40B4-BE49-F238E27FC236}">
                  <a16:creationId xmlns:a16="http://schemas.microsoft.com/office/drawing/2014/main" id="{CDE9292F-DADC-41A4-98E5-2BA8D7039963}"/>
                </a:ext>
              </a:extLst>
            </p:cNvPr>
            <p:cNvPicPr>
              <a:picLocks noChangeAspect="1"/>
            </p:cNvPicPr>
            <p:nvPr/>
          </p:nvPicPr>
          <p:blipFill>
            <a:blip r:embed="rId7" cstate="screen">
              <a:duotone>
                <a:srgbClr val="C74634">
                  <a:shade val="45000"/>
                  <a:satMod val="135000"/>
                </a:srgbClr>
                <a:prstClr val="white"/>
              </a:duotone>
              <a:extLst>
                <a:ext uri="{28A0092B-C50C-407E-A947-70E740481C1C}">
                  <a14:useLocalDpi xmlns:a14="http://schemas.microsoft.com/office/drawing/2010/main"/>
                </a:ext>
              </a:extLst>
            </a:blip>
            <a:stretch>
              <a:fillRect/>
            </a:stretch>
          </p:blipFill>
          <p:spPr>
            <a:xfrm>
              <a:off x="4952151" y="2066801"/>
              <a:ext cx="1058265" cy="1058265"/>
            </a:xfrm>
            <a:prstGeom prst="rect">
              <a:avLst/>
            </a:prstGeom>
          </p:spPr>
        </p:pic>
      </p:grpSp>
      <p:sp>
        <p:nvSpPr>
          <p:cNvPr id="82" name="Rectangle 77">
            <a:extLst>
              <a:ext uri="{FF2B5EF4-FFF2-40B4-BE49-F238E27FC236}">
                <a16:creationId xmlns:a16="http://schemas.microsoft.com/office/drawing/2014/main" id="{010F7B3F-925A-48AD-BDA1-7122A5BEBEA6}"/>
              </a:ext>
            </a:extLst>
          </p:cNvPr>
          <p:cNvSpPr/>
          <p:nvPr/>
        </p:nvSpPr>
        <p:spPr>
          <a:xfrm>
            <a:off x="1152073" y="5348399"/>
            <a:ext cx="1309475" cy="156042"/>
          </a:xfrm>
          <a:prstGeom prst="rect">
            <a:avLst/>
          </a:prstGeom>
        </p:spPr>
        <p:txBody>
          <a:bodyPr wrap="square">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58595B"/>
                </a:solidFill>
                <a:effectLst/>
                <a:uLnTx/>
                <a:uFillTx/>
                <a:latin typeface="Oracle Sans Extra Bold" panose="020B0803020204020204" pitchFamily="34" charset="0"/>
                <a:cs typeface="Oracle Sans Extra Bold" panose="020B0803020204020204" pitchFamily="34" charset="0"/>
              </a:rPr>
              <a:t>Microservices</a:t>
            </a:r>
          </a:p>
        </p:txBody>
      </p:sp>
      <p:pic>
        <p:nvPicPr>
          <p:cNvPr id="83" name="Picture 79">
            <a:extLst>
              <a:ext uri="{FF2B5EF4-FFF2-40B4-BE49-F238E27FC236}">
                <a16:creationId xmlns:a16="http://schemas.microsoft.com/office/drawing/2014/main" id="{642F593A-21BD-4536-AB50-8BB33A7840D1}"/>
              </a:ext>
            </a:extLst>
          </p:cNvPr>
          <p:cNvPicPr>
            <a:picLocks noChangeAspect="1"/>
          </p:cNvPicPr>
          <p:nvPr/>
        </p:nvPicPr>
        <p:blipFill rotWithShape="1">
          <a:blip r:embed="rId8" cstate="screen">
            <a:duotone>
              <a:srgbClr val="C74634">
                <a:shade val="45000"/>
                <a:satMod val="135000"/>
              </a:srgbClr>
              <a:prstClr val="white"/>
            </a:duotone>
            <a:extLst>
              <a:ext uri="{28A0092B-C50C-407E-A947-70E740481C1C}">
                <a14:useLocalDpi xmlns:a14="http://schemas.microsoft.com/office/drawing/2010/main"/>
              </a:ext>
            </a:extLst>
          </a:blip>
          <a:srcRect t="-1" b="-5555"/>
          <a:stretch/>
        </p:blipFill>
        <p:spPr>
          <a:xfrm rot="16200000">
            <a:off x="1436354" y="4802770"/>
            <a:ext cx="490161" cy="575643"/>
          </a:xfrm>
          <a:prstGeom prst="rect">
            <a:avLst/>
          </a:prstGeom>
        </p:spPr>
      </p:pic>
      <p:grpSp>
        <p:nvGrpSpPr>
          <p:cNvPr id="84" name="Group 84">
            <a:extLst>
              <a:ext uri="{FF2B5EF4-FFF2-40B4-BE49-F238E27FC236}">
                <a16:creationId xmlns:a16="http://schemas.microsoft.com/office/drawing/2014/main" id="{42E57F50-9C07-4ACC-A015-FA416D787CEB}"/>
              </a:ext>
            </a:extLst>
          </p:cNvPr>
          <p:cNvGrpSpPr/>
          <p:nvPr/>
        </p:nvGrpSpPr>
        <p:grpSpPr>
          <a:xfrm>
            <a:off x="1680797" y="2344965"/>
            <a:ext cx="882801" cy="598856"/>
            <a:chOff x="650077" y="1452103"/>
            <a:chExt cx="2000982" cy="1368751"/>
          </a:xfrm>
        </p:grpSpPr>
        <p:sp>
          <p:nvSpPr>
            <p:cNvPr id="85" name="Rectangle 85">
              <a:extLst>
                <a:ext uri="{FF2B5EF4-FFF2-40B4-BE49-F238E27FC236}">
                  <a16:creationId xmlns:a16="http://schemas.microsoft.com/office/drawing/2014/main" id="{19449A87-A2E8-4386-BD88-AFCB62448822}"/>
                </a:ext>
              </a:extLst>
            </p:cNvPr>
            <p:cNvSpPr/>
            <p:nvPr/>
          </p:nvSpPr>
          <p:spPr>
            <a:xfrm>
              <a:off x="650077" y="2552802"/>
              <a:ext cx="2000982" cy="268052"/>
            </a:xfrm>
            <a:prstGeom prst="rect">
              <a:avLst/>
            </a:prstGeom>
          </p:spPr>
          <p:txBody>
            <a:bodyPr wrap="square">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58595B"/>
                  </a:solidFill>
                  <a:effectLst/>
                  <a:uLnTx/>
                  <a:uFillTx/>
                  <a:latin typeface="Oracle Sans Extra Bold" panose="020B0803020204020204" pitchFamily="34" charset="0"/>
                  <a:cs typeface="Oracle Sans Extra Bold" panose="020B0803020204020204" pitchFamily="34" charset="0"/>
                </a:rPr>
                <a:t>IoT</a:t>
              </a:r>
            </a:p>
          </p:txBody>
        </p:sp>
        <p:pic>
          <p:nvPicPr>
            <p:cNvPr id="86" name="Picture 86">
              <a:extLst>
                <a:ext uri="{FF2B5EF4-FFF2-40B4-BE49-F238E27FC236}">
                  <a16:creationId xmlns:a16="http://schemas.microsoft.com/office/drawing/2014/main" id="{B5446966-C905-4D07-B78A-5AC49FD0A674}"/>
                </a:ext>
              </a:extLst>
            </p:cNvPr>
            <p:cNvPicPr>
              <a:picLocks noChangeAspect="1"/>
            </p:cNvPicPr>
            <p:nvPr/>
          </p:nvPicPr>
          <p:blipFill rotWithShape="1">
            <a:blip r:embed="rId9" cstate="screen">
              <a:duotone>
                <a:srgbClr val="C74634">
                  <a:shade val="45000"/>
                  <a:satMod val="135000"/>
                </a:srgbClr>
                <a:prstClr val="white"/>
              </a:duotone>
              <a:extLst>
                <a:ext uri="{28A0092B-C50C-407E-A947-70E740481C1C}">
                  <a14:useLocalDpi xmlns:a14="http://schemas.microsoft.com/office/drawing/2010/main"/>
                </a:ext>
              </a:extLst>
            </a:blip>
            <a:srcRect/>
            <a:stretch/>
          </p:blipFill>
          <p:spPr>
            <a:xfrm>
              <a:off x="1055806" y="1452103"/>
              <a:ext cx="1189524" cy="1188720"/>
            </a:xfrm>
            <a:prstGeom prst="rect">
              <a:avLst/>
            </a:prstGeom>
          </p:spPr>
        </p:pic>
      </p:grpSp>
      <p:grpSp>
        <p:nvGrpSpPr>
          <p:cNvPr id="87" name="Group 87">
            <a:extLst>
              <a:ext uri="{FF2B5EF4-FFF2-40B4-BE49-F238E27FC236}">
                <a16:creationId xmlns:a16="http://schemas.microsoft.com/office/drawing/2014/main" id="{BE12416B-E9D0-4A73-945C-7250D5BF0F96}"/>
              </a:ext>
            </a:extLst>
          </p:cNvPr>
          <p:cNvGrpSpPr/>
          <p:nvPr/>
        </p:nvGrpSpPr>
        <p:grpSpPr>
          <a:xfrm>
            <a:off x="925831" y="3880298"/>
            <a:ext cx="746673" cy="692377"/>
            <a:chOff x="245470" y="3599749"/>
            <a:chExt cx="1692430" cy="1582505"/>
          </a:xfrm>
        </p:grpSpPr>
        <p:grpSp>
          <p:nvGrpSpPr>
            <p:cNvPr id="88" name="Group 88">
              <a:extLst>
                <a:ext uri="{FF2B5EF4-FFF2-40B4-BE49-F238E27FC236}">
                  <a16:creationId xmlns:a16="http://schemas.microsoft.com/office/drawing/2014/main" id="{D5F42F25-8B4A-475A-8204-0F948F3B8BFC}"/>
                </a:ext>
              </a:extLst>
            </p:cNvPr>
            <p:cNvGrpSpPr>
              <a:grpSpLocks noChangeAspect="1"/>
            </p:cNvGrpSpPr>
            <p:nvPr/>
          </p:nvGrpSpPr>
          <p:grpSpPr>
            <a:xfrm>
              <a:off x="498937" y="3599749"/>
              <a:ext cx="1279699" cy="1280160"/>
              <a:chOff x="4032106" y="1824636"/>
              <a:chExt cx="5484427" cy="5490564"/>
            </a:xfrm>
          </p:grpSpPr>
          <p:pic>
            <p:nvPicPr>
              <p:cNvPr id="90" name="Picture 90">
                <a:extLst>
                  <a:ext uri="{FF2B5EF4-FFF2-40B4-BE49-F238E27FC236}">
                    <a16:creationId xmlns:a16="http://schemas.microsoft.com/office/drawing/2014/main" id="{C9789C44-E5A5-4F21-86F7-053B28BB1561}"/>
                  </a:ext>
                </a:extLst>
              </p:cNvPr>
              <p:cNvPicPr>
                <a:picLocks noChangeAspect="1"/>
              </p:cNvPicPr>
              <p:nvPr/>
            </p:nvPicPr>
            <p:blipFill rotWithShape="1">
              <a:blip r:embed="rId10" cstate="screen">
                <a:duotone>
                  <a:srgbClr val="C74634">
                    <a:shade val="45000"/>
                    <a:satMod val="135000"/>
                  </a:srgbClr>
                  <a:prstClr val="white"/>
                </a:duotone>
                <a:extLst>
                  <a:ext uri="{28A0092B-C50C-407E-A947-70E740481C1C}">
                    <a14:useLocalDpi xmlns:a14="http://schemas.microsoft.com/office/drawing/2010/main"/>
                  </a:ext>
                </a:extLst>
              </a:blip>
              <a:srcRect/>
              <a:stretch/>
            </p:blipFill>
            <p:spPr>
              <a:xfrm>
                <a:off x="4032106" y="1824636"/>
                <a:ext cx="5484427" cy="5490564"/>
              </a:xfrm>
              <a:prstGeom prst="rect">
                <a:avLst/>
              </a:prstGeom>
            </p:spPr>
          </p:pic>
          <p:pic>
            <p:nvPicPr>
              <p:cNvPr id="91" name="Picture 93">
                <a:extLst>
                  <a:ext uri="{FF2B5EF4-FFF2-40B4-BE49-F238E27FC236}">
                    <a16:creationId xmlns:a16="http://schemas.microsoft.com/office/drawing/2014/main" id="{0BEC823A-F3AC-4DAF-9D9F-E8411D86C311}"/>
                  </a:ext>
                </a:extLst>
              </p:cNvPr>
              <p:cNvPicPr>
                <a:picLocks noChangeAspect="1"/>
              </p:cNvPicPr>
              <p:nvPr/>
            </p:nvPicPr>
            <p:blipFill>
              <a:blip r:embed="rId11" cstate="screen">
                <a:duotone>
                  <a:srgbClr val="C74634">
                    <a:shade val="45000"/>
                    <a:satMod val="135000"/>
                  </a:srgbClr>
                  <a:prstClr val="white"/>
                </a:duotone>
                <a:extLst>
                  <a:ext uri="{28A0092B-C50C-407E-A947-70E740481C1C}">
                    <a14:useLocalDpi xmlns:a14="http://schemas.microsoft.com/office/drawing/2010/main"/>
                  </a:ext>
                </a:extLst>
              </a:blip>
              <a:stretch>
                <a:fillRect/>
              </a:stretch>
            </p:blipFill>
            <p:spPr>
              <a:xfrm>
                <a:off x="5914878" y="3882372"/>
                <a:ext cx="1301846" cy="1301846"/>
              </a:xfrm>
              <a:prstGeom prst="rect">
                <a:avLst/>
              </a:prstGeom>
            </p:spPr>
          </p:pic>
        </p:grpSp>
        <p:sp>
          <p:nvSpPr>
            <p:cNvPr id="89" name="Rectangle 89">
              <a:extLst>
                <a:ext uri="{FF2B5EF4-FFF2-40B4-BE49-F238E27FC236}">
                  <a16:creationId xmlns:a16="http://schemas.microsoft.com/office/drawing/2014/main" id="{8F9AE12F-4C85-42D9-9EF6-A72980E442D9}"/>
                </a:ext>
              </a:extLst>
            </p:cNvPr>
            <p:cNvSpPr/>
            <p:nvPr/>
          </p:nvSpPr>
          <p:spPr>
            <a:xfrm>
              <a:off x="245470" y="4577564"/>
              <a:ext cx="1692430" cy="604690"/>
            </a:xfrm>
            <a:prstGeom prst="rect">
              <a:avLst/>
            </a:prstGeom>
          </p:spPr>
          <p:txBody>
            <a:bodyPr wrap="square">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58595B"/>
                  </a:solidFill>
                  <a:effectLst/>
                  <a:uLnTx/>
                  <a:uFillTx/>
                  <a:latin typeface="Oracle Sans Extra Bold" panose="020B0803020204020204" pitchFamily="34" charset="0"/>
                  <a:cs typeface="Oracle Sans Extra Bold" panose="020B0803020204020204" pitchFamily="34" charset="0"/>
                </a:rPr>
                <a:t>Cloud</a:t>
              </a:r>
            </a:p>
          </p:txBody>
        </p:sp>
      </p:grpSp>
      <p:grpSp>
        <p:nvGrpSpPr>
          <p:cNvPr id="92" name="Group 94">
            <a:extLst>
              <a:ext uri="{FF2B5EF4-FFF2-40B4-BE49-F238E27FC236}">
                <a16:creationId xmlns:a16="http://schemas.microsoft.com/office/drawing/2014/main" id="{CA386848-87D4-4EC5-BE07-116E740EA958}"/>
              </a:ext>
            </a:extLst>
          </p:cNvPr>
          <p:cNvGrpSpPr/>
          <p:nvPr/>
        </p:nvGrpSpPr>
        <p:grpSpPr>
          <a:xfrm>
            <a:off x="3842618" y="4989616"/>
            <a:ext cx="882802" cy="490606"/>
            <a:chOff x="4661766" y="4064994"/>
            <a:chExt cx="1405465" cy="812042"/>
          </a:xfrm>
        </p:grpSpPr>
        <p:grpSp>
          <p:nvGrpSpPr>
            <p:cNvPr id="93" name="Group 95">
              <a:extLst>
                <a:ext uri="{FF2B5EF4-FFF2-40B4-BE49-F238E27FC236}">
                  <a16:creationId xmlns:a16="http://schemas.microsoft.com/office/drawing/2014/main" id="{BD8FDCF0-CF25-4C08-A374-50E6952C4C35}"/>
                </a:ext>
              </a:extLst>
            </p:cNvPr>
            <p:cNvGrpSpPr/>
            <p:nvPr/>
          </p:nvGrpSpPr>
          <p:grpSpPr>
            <a:xfrm>
              <a:off x="4661766" y="4269331"/>
              <a:ext cx="1405465" cy="607705"/>
              <a:chOff x="9023854" y="4654756"/>
              <a:chExt cx="1405465" cy="607705"/>
            </a:xfrm>
          </p:grpSpPr>
          <p:sp>
            <p:nvSpPr>
              <p:cNvPr id="96" name="TextBox 95">
                <a:extLst>
                  <a:ext uri="{FF2B5EF4-FFF2-40B4-BE49-F238E27FC236}">
                    <a16:creationId xmlns:a16="http://schemas.microsoft.com/office/drawing/2014/main" id="{1F31EEB6-29F9-4D64-BD32-3362B353E185}"/>
                  </a:ext>
                </a:extLst>
              </p:cNvPr>
              <p:cNvSpPr txBox="1"/>
              <p:nvPr/>
            </p:nvSpPr>
            <p:spPr>
              <a:xfrm>
                <a:off x="9477086" y="4654756"/>
                <a:ext cx="499001" cy="121868"/>
              </a:xfrm>
              <a:prstGeom prst="rect">
                <a:avLst/>
              </a:prstGeom>
              <a:noFill/>
              <a:ln>
                <a:solidFill>
                  <a:srgbClr val="FCFBFA"/>
                </a:solidFill>
              </a:ln>
            </p:spPr>
            <p:txBody>
              <a:bodyPr wrap="square" lIns="0" tIns="0" rIns="0" bIns="0" rtlCol="0">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CFBFA"/>
                    </a:solidFill>
                    <a:effectLst/>
                    <a:uLnTx/>
                    <a:uFillTx/>
                    <a:latin typeface="Oracle Sans Extra Bold" panose="020B0803020204020204" pitchFamily="34" charset="0"/>
                    <a:cs typeface="Oracle Sans Extra Bold" panose="020B0803020204020204" pitchFamily="34" charset="0"/>
                  </a:rPr>
                  <a:t>{ }</a:t>
                </a:r>
              </a:p>
            </p:txBody>
          </p:sp>
          <p:sp>
            <p:nvSpPr>
              <p:cNvPr id="97" name="Rectangle 99">
                <a:extLst>
                  <a:ext uri="{FF2B5EF4-FFF2-40B4-BE49-F238E27FC236}">
                    <a16:creationId xmlns:a16="http://schemas.microsoft.com/office/drawing/2014/main" id="{8A1A539C-3F43-4753-BCDB-B689E9896D16}"/>
                  </a:ext>
                </a:extLst>
              </p:cNvPr>
              <p:cNvSpPr/>
              <p:nvPr/>
            </p:nvSpPr>
            <p:spPr>
              <a:xfrm>
                <a:off x="9023854" y="5068344"/>
                <a:ext cx="1405465" cy="194117"/>
              </a:xfrm>
              <a:prstGeom prst="rect">
                <a:avLst/>
              </a:prstGeom>
              <a:ln>
                <a:noFill/>
              </a:ln>
            </p:spPr>
            <p:txBody>
              <a:bodyPr wrap="square">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58595B"/>
                    </a:solidFill>
                    <a:effectLst/>
                    <a:uLnTx/>
                    <a:uFillTx/>
                    <a:latin typeface="Oracle Sans Extra Bold" panose="020B0803020204020204" pitchFamily="34" charset="0"/>
                    <a:cs typeface="Oracle Sans Extra Bold" panose="020B0803020204020204" pitchFamily="34" charset="0"/>
                  </a:rPr>
                  <a:t>JSON</a:t>
                </a:r>
              </a:p>
            </p:txBody>
          </p:sp>
        </p:grpSp>
        <p:sp>
          <p:nvSpPr>
            <p:cNvPr id="94" name="Multidocument 118">
              <a:extLst>
                <a:ext uri="{FF2B5EF4-FFF2-40B4-BE49-F238E27FC236}">
                  <a16:creationId xmlns:a16="http://schemas.microsoft.com/office/drawing/2014/main" id="{0743CA48-7011-4840-AEA9-DC25FD0DA476}"/>
                </a:ext>
              </a:extLst>
            </p:cNvPr>
            <p:cNvSpPr/>
            <p:nvPr/>
          </p:nvSpPr>
          <p:spPr bwMode="gray">
            <a:xfrm>
              <a:off x="5114998" y="4064994"/>
              <a:ext cx="731576" cy="553751"/>
            </a:xfrm>
            <a:prstGeom prst="flowChartMultidocument">
              <a:avLst/>
            </a:prstGeom>
            <a:solidFill>
              <a:srgbClr val="C25241"/>
            </a:solidFill>
            <a:ln w="15875" cap="flat" cmpd="sng" algn="ctr">
              <a:solidFill>
                <a:srgbClr val="FCFBFA"/>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FCFBFA"/>
                </a:solidFill>
                <a:effectLst/>
                <a:uLnTx/>
                <a:uFillTx/>
                <a:latin typeface="Oracle Sans Extra Bold" panose="020B0803020204020204" pitchFamily="34" charset="0"/>
                <a:ea typeface="+mn-ea"/>
                <a:cs typeface="Oracle Sans Extra Bold" panose="020B0803020204020204" pitchFamily="34" charset="0"/>
              </a:endParaRPr>
            </a:p>
          </p:txBody>
        </p:sp>
        <p:sp>
          <p:nvSpPr>
            <p:cNvPr id="95" name="TextBox 94">
              <a:extLst>
                <a:ext uri="{FF2B5EF4-FFF2-40B4-BE49-F238E27FC236}">
                  <a16:creationId xmlns:a16="http://schemas.microsoft.com/office/drawing/2014/main" id="{FF2F596B-5A5C-4DB6-A533-6087EBCD90D4}"/>
                </a:ext>
              </a:extLst>
            </p:cNvPr>
            <p:cNvSpPr txBox="1"/>
            <p:nvPr/>
          </p:nvSpPr>
          <p:spPr>
            <a:xfrm>
              <a:off x="5194420" y="4227985"/>
              <a:ext cx="499001" cy="121868"/>
            </a:xfrm>
            <a:prstGeom prst="rect">
              <a:avLst/>
            </a:prstGeom>
            <a:noFill/>
            <a:ln>
              <a:noFill/>
            </a:ln>
          </p:spPr>
          <p:txBody>
            <a:bodyPr wrap="square" lIns="0" tIns="0" rIns="0" bIns="0" rtlCol="0">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CFBFA"/>
                  </a:solidFill>
                  <a:effectLst/>
                  <a:uLnTx/>
                  <a:uFillTx/>
                  <a:latin typeface="Oracle Sans Extra Bold" panose="020B0803020204020204" pitchFamily="34" charset="0"/>
                  <a:cs typeface="Oracle Sans Extra Bold" panose="020B0803020204020204" pitchFamily="34" charset="0"/>
                </a:rPr>
                <a:t>{ }</a:t>
              </a:r>
            </a:p>
          </p:txBody>
        </p:sp>
      </p:grpSp>
      <p:grpSp>
        <p:nvGrpSpPr>
          <p:cNvPr id="98" name="Group 100">
            <a:extLst>
              <a:ext uri="{FF2B5EF4-FFF2-40B4-BE49-F238E27FC236}">
                <a16:creationId xmlns:a16="http://schemas.microsoft.com/office/drawing/2014/main" id="{9ABFDDE7-D51B-4CC4-8639-6F0C0F9CA07E}"/>
              </a:ext>
            </a:extLst>
          </p:cNvPr>
          <p:cNvGrpSpPr/>
          <p:nvPr/>
        </p:nvGrpSpPr>
        <p:grpSpPr>
          <a:xfrm>
            <a:off x="4105895" y="3036222"/>
            <a:ext cx="801241" cy="664543"/>
            <a:chOff x="4501748" y="1565948"/>
            <a:chExt cx="1275617" cy="1099941"/>
          </a:xfrm>
        </p:grpSpPr>
        <p:sp>
          <p:nvSpPr>
            <p:cNvPr id="99" name="TextBox 98">
              <a:extLst>
                <a:ext uri="{FF2B5EF4-FFF2-40B4-BE49-F238E27FC236}">
                  <a16:creationId xmlns:a16="http://schemas.microsoft.com/office/drawing/2014/main" id="{E070108F-1092-4155-8168-B0EF99D0E2E0}"/>
                </a:ext>
              </a:extLst>
            </p:cNvPr>
            <p:cNvSpPr txBox="1"/>
            <p:nvPr/>
          </p:nvSpPr>
          <p:spPr>
            <a:xfrm>
              <a:off x="4501748" y="2448600"/>
              <a:ext cx="1275617" cy="217289"/>
            </a:xfrm>
            <a:prstGeom prst="rect">
              <a:avLst/>
            </a:prstGeom>
            <a:noFill/>
          </p:spPr>
          <p:txBody>
            <a:bodyPr wrap="square" lIns="0" tIns="0" rIns="0" bIns="0" rtlCol="0">
              <a:noAutofit/>
            </a:bodyPr>
            <a:lstStyle/>
            <a:p>
              <a:pPr algn="ctr">
                <a:lnSpc>
                  <a:spcPct val="90000"/>
                </a:lnSpc>
              </a:pPr>
              <a:r>
                <a:rPr lang="en-US" sz="1100" dirty="0">
                  <a:solidFill>
                    <a:srgbClr val="58595B"/>
                  </a:solidFill>
                  <a:latin typeface="Oracle Sans Extra Bold" panose="020B0803020204020204" pitchFamily="34" charset="0"/>
                  <a:cs typeface="Oracle Sans Extra Bold" panose="020B0803020204020204" pitchFamily="34" charset="0"/>
                </a:rPr>
                <a:t>Hyperscale</a:t>
              </a:r>
            </a:p>
          </p:txBody>
        </p:sp>
        <p:pic>
          <p:nvPicPr>
            <p:cNvPr id="100" name="Picture 102">
              <a:extLst>
                <a:ext uri="{FF2B5EF4-FFF2-40B4-BE49-F238E27FC236}">
                  <a16:creationId xmlns:a16="http://schemas.microsoft.com/office/drawing/2014/main" id="{4CFC4AE2-79C7-42CC-9AE4-32CBB6595A18}"/>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4652179" y="1565948"/>
              <a:ext cx="1015551" cy="1015551"/>
            </a:xfrm>
            <a:prstGeom prst="rect">
              <a:avLst/>
            </a:prstGeom>
          </p:spPr>
        </p:pic>
      </p:grpSp>
      <p:grpSp>
        <p:nvGrpSpPr>
          <p:cNvPr id="101" name="Group 103">
            <a:extLst>
              <a:ext uri="{FF2B5EF4-FFF2-40B4-BE49-F238E27FC236}">
                <a16:creationId xmlns:a16="http://schemas.microsoft.com/office/drawing/2014/main" id="{6A457D16-9F28-459C-85B6-D07C33E261A0}"/>
              </a:ext>
            </a:extLst>
          </p:cNvPr>
          <p:cNvGrpSpPr/>
          <p:nvPr/>
        </p:nvGrpSpPr>
        <p:grpSpPr>
          <a:xfrm>
            <a:off x="2190054" y="5356913"/>
            <a:ext cx="882802" cy="626833"/>
            <a:chOff x="2261940" y="5571782"/>
            <a:chExt cx="1405465" cy="1037524"/>
          </a:xfrm>
        </p:grpSpPr>
        <p:pic>
          <p:nvPicPr>
            <p:cNvPr id="102" name="Picture 104">
              <a:extLst>
                <a:ext uri="{FF2B5EF4-FFF2-40B4-BE49-F238E27FC236}">
                  <a16:creationId xmlns:a16="http://schemas.microsoft.com/office/drawing/2014/main" id="{F938C803-AE31-4C38-A3F1-41D1468D3EE2}"/>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2470362" y="5571782"/>
              <a:ext cx="988620" cy="988620"/>
            </a:xfrm>
            <a:prstGeom prst="rect">
              <a:avLst/>
            </a:prstGeom>
          </p:spPr>
        </p:pic>
        <p:sp>
          <p:nvSpPr>
            <p:cNvPr id="103" name="Rectangle 105">
              <a:extLst>
                <a:ext uri="{FF2B5EF4-FFF2-40B4-BE49-F238E27FC236}">
                  <a16:creationId xmlns:a16="http://schemas.microsoft.com/office/drawing/2014/main" id="{9FCFAF65-5B57-4675-BF7F-E68F6CA1B973}"/>
                </a:ext>
              </a:extLst>
            </p:cNvPr>
            <p:cNvSpPr/>
            <p:nvPr/>
          </p:nvSpPr>
          <p:spPr>
            <a:xfrm>
              <a:off x="2261940" y="6415189"/>
              <a:ext cx="1405465" cy="194117"/>
            </a:xfrm>
            <a:prstGeom prst="rect">
              <a:avLst/>
            </a:prstGeom>
          </p:spPr>
          <p:txBody>
            <a:bodyPr wrap="square">
              <a:noAutofit/>
            </a:bodyPr>
            <a:lstStyle/>
            <a:p>
              <a:pPr algn="ctr"/>
              <a:r>
                <a:rPr lang="en-US" sz="1100" dirty="0">
                  <a:solidFill>
                    <a:srgbClr val="58595B"/>
                  </a:solidFill>
                  <a:latin typeface="Oracle Sans Extra Bold" panose="020B0803020204020204" pitchFamily="34" charset="0"/>
                  <a:cs typeface="Oracle Sans Extra Bold" panose="020B0803020204020204" pitchFamily="34" charset="0"/>
                </a:rPr>
                <a:t>REST</a:t>
              </a:r>
            </a:p>
          </p:txBody>
        </p:sp>
      </p:grpSp>
      <p:grpSp>
        <p:nvGrpSpPr>
          <p:cNvPr id="104" name="Group 133">
            <a:extLst>
              <a:ext uri="{FF2B5EF4-FFF2-40B4-BE49-F238E27FC236}">
                <a16:creationId xmlns:a16="http://schemas.microsoft.com/office/drawing/2014/main" id="{736EF04E-0596-41B0-B1CE-DDC23C84D6F6}"/>
              </a:ext>
            </a:extLst>
          </p:cNvPr>
          <p:cNvGrpSpPr/>
          <p:nvPr/>
        </p:nvGrpSpPr>
        <p:grpSpPr>
          <a:xfrm>
            <a:off x="830224" y="2999430"/>
            <a:ext cx="1070358" cy="662943"/>
            <a:chOff x="-334915" y="3083179"/>
            <a:chExt cx="1541825" cy="992823"/>
          </a:xfrm>
        </p:grpSpPr>
        <p:sp>
          <p:nvSpPr>
            <p:cNvPr id="105" name="Rectangle 134">
              <a:extLst>
                <a:ext uri="{FF2B5EF4-FFF2-40B4-BE49-F238E27FC236}">
                  <a16:creationId xmlns:a16="http://schemas.microsoft.com/office/drawing/2014/main" id="{6270A806-9937-4E04-92A9-0A6D14783A58}"/>
                </a:ext>
              </a:extLst>
            </p:cNvPr>
            <p:cNvSpPr/>
            <p:nvPr/>
          </p:nvSpPr>
          <p:spPr>
            <a:xfrm>
              <a:off x="-334915" y="3890897"/>
              <a:ext cx="1541825" cy="185105"/>
            </a:xfrm>
            <a:prstGeom prst="rect">
              <a:avLst/>
            </a:prstGeom>
          </p:spPr>
          <p:txBody>
            <a:bodyPr wrap="square">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58595B"/>
                  </a:solidFill>
                  <a:effectLst/>
                  <a:uLnTx/>
                  <a:uFillTx/>
                  <a:latin typeface="Oracle Sans Extra Bold" panose="020B0803020204020204" pitchFamily="34" charset="0"/>
                  <a:cs typeface="Oracle Sans Extra Bold" panose="020B0803020204020204" pitchFamily="34" charset="0"/>
                </a:rPr>
                <a:t>Automation</a:t>
              </a:r>
            </a:p>
          </p:txBody>
        </p:sp>
        <p:grpSp>
          <p:nvGrpSpPr>
            <p:cNvPr id="106" name="Group 135">
              <a:extLst>
                <a:ext uri="{FF2B5EF4-FFF2-40B4-BE49-F238E27FC236}">
                  <a16:creationId xmlns:a16="http://schemas.microsoft.com/office/drawing/2014/main" id="{D849AFB0-A871-46ED-9E8D-ADB81A9DB720}"/>
                </a:ext>
              </a:extLst>
            </p:cNvPr>
            <p:cNvGrpSpPr/>
            <p:nvPr/>
          </p:nvGrpSpPr>
          <p:grpSpPr>
            <a:xfrm>
              <a:off x="192427" y="3083179"/>
              <a:ext cx="799485" cy="753205"/>
              <a:chOff x="7343399" y="1301028"/>
              <a:chExt cx="1405419" cy="1506410"/>
            </a:xfrm>
          </p:grpSpPr>
          <p:pic>
            <p:nvPicPr>
              <p:cNvPr id="107" name="Picture 136">
                <a:extLst>
                  <a:ext uri="{FF2B5EF4-FFF2-40B4-BE49-F238E27FC236}">
                    <a16:creationId xmlns:a16="http://schemas.microsoft.com/office/drawing/2014/main" id="{5F1A897F-74B0-4FF4-9643-E0C07230C517}"/>
                  </a:ext>
                </a:extLst>
              </p:cNvPr>
              <p:cNvPicPr>
                <a:picLocks noChangeAspect="1"/>
              </p:cNvPicPr>
              <p:nvPr/>
            </p:nvPicPr>
            <p:blipFill rotWithShape="1">
              <a:blip r:embed="rId14" cstate="screen">
                <a:duotone>
                  <a:srgbClr val="C74634">
                    <a:shade val="45000"/>
                    <a:satMod val="135000"/>
                  </a:srgbClr>
                  <a:prstClr val="white"/>
                </a:duotone>
                <a:extLst>
                  <a:ext uri="{28A0092B-C50C-407E-A947-70E740481C1C}">
                    <a14:useLocalDpi xmlns:a14="http://schemas.microsoft.com/office/drawing/2010/main"/>
                  </a:ext>
                </a:extLst>
              </a:blip>
              <a:srcRect/>
              <a:stretch/>
            </p:blipFill>
            <p:spPr>
              <a:xfrm>
                <a:off x="7343399" y="1301028"/>
                <a:ext cx="856378" cy="1506410"/>
              </a:xfrm>
              <a:prstGeom prst="rect">
                <a:avLst/>
              </a:prstGeom>
            </p:spPr>
          </p:pic>
          <p:sp>
            <p:nvSpPr>
              <p:cNvPr id="108" name="Oval 137">
                <a:extLst>
                  <a:ext uri="{FF2B5EF4-FFF2-40B4-BE49-F238E27FC236}">
                    <a16:creationId xmlns:a16="http://schemas.microsoft.com/office/drawing/2014/main" id="{13D6932D-56FD-4432-B2A9-BC71A36940D2}"/>
                  </a:ext>
                </a:extLst>
              </p:cNvPr>
              <p:cNvSpPr/>
              <p:nvPr/>
            </p:nvSpPr>
            <p:spPr>
              <a:xfrm>
                <a:off x="8262208" y="1528036"/>
                <a:ext cx="486610" cy="495138"/>
              </a:xfrm>
              <a:prstGeom prst="ellipse">
                <a:avLst/>
              </a:prstGeom>
              <a:solidFill>
                <a:srgbClr val="FCFBFA"/>
              </a:solidFill>
              <a:ln w="12700" cap="flat" cmpd="sng" algn="ctr">
                <a:solidFill>
                  <a:srgbClr val="C7463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CFBFA"/>
                  </a:solidFill>
                  <a:effectLst/>
                  <a:uLnTx/>
                  <a:uFillTx/>
                  <a:latin typeface="Oracle Sans Extra Bold" panose="020B0803020204020204" pitchFamily="34" charset="0"/>
                  <a:ea typeface="+mn-ea"/>
                  <a:cs typeface="Oracle Sans Extra Bold" panose="020B0803020204020204" pitchFamily="34" charset="0"/>
                </a:endParaRPr>
              </a:p>
            </p:txBody>
          </p:sp>
        </p:grpSp>
      </p:grpSp>
      <p:grpSp>
        <p:nvGrpSpPr>
          <p:cNvPr id="142" name="그룹 141">
            <a:extLst>
              <a:ext uri="{FF2B5EF4-FFF2-40B4-BE49-F238E27FC236}">
                <a16:creationId xmlns:a16="http://schemas.microsoft.com/office/drawing/2014/main" id="{FCFF3650-A433-43E5-BB96-2DEC5D961CD8}"/>
              </a:ext>
            </a:extLst>
          </p:cNvPr>
          <p:cNvGrpSpPr/>
          <p:nvPr/>
        </p:nvGrpSpPr>
        <p:grpSpPr>
          <a:xfrm>
            <a:off x="4442071" y="2186669"/>
            <a:ext cx="3537810" cy="3968979"/>
            <a:chOff x="4460731" y="2112021"/>
            <a:chExt cx="3759344" cy="3968979"/>
          </a:xfrm>
        </p:grpSpPr>
        <p:cxnSp>
          <p:nvCxnSpPr>
            <p:cNvPr id="109" name="직선 연결선 108">
              <a:extLst>
                <a:ext uri="{FF2B5EF4-FFF2-40B4-BE49-F238E27FC236}">
                  <a16:creationId xmlns:a16="http://schemas.microsoft.com/office/drawing/2014/main" id="{88274FA9-9A22-46B2-B3D8-07230008E07E}"/>
                </a:ext>
              </a:extLst>
            </p:cNvPr>
            <p:cNvCxnSpPr>
              <a:cxnSpLocks/>
            </p:cNvCxnSpPr>
            <p:nvPr/>
          </p:nvCxnSpPr>
          <p:spPr>
            <a:xfrm>
              <a:off x="4716593" y="2112021"/>
              <a:ext cx="3503482" cy="0"/>
            </a:xfrm>
            <a:prstGeom prst="line">
              <a:avLst/>
            </a:prstGeom>
            <a:noFill/>
            <a:ln w="28575" cap="flat" cmpd="sng" algn="ctr">
              <a:solidFill>
                <a:srgbClr val="C74634"/>
              </a:solidFill>
              <a:prstDash val="solid"/>
              <a:miter lim="800000"/>
              <a:headEnd type="oval" w="med" len="med"/>
              <a:tailEnd type="oval" w="med" len="med"/>
            </a:ln>
            <a:effectLst/>
          </p:spPr>
        </p:cxnSp>
        <p:cxnSp>
          <p:nvCxnSpPr>
            <p:cNvPr id="110" name="직선 연결선 109">
              <a:extLst>
                <a:ext uri="{FF2B5EF4-FFF2-40B4-BE49-F238E27FC236}">
                  <a16:creationId xmlns:a16="http://schemas.microsoft.com/office/drawing/2014/main" id="{34EA3659-1441-4449-BB90-F2D983CA6916}"/>
                </a:ext>
              </a:extLst>
            </p:cNvPr>
            <p:cNvCxnSpPr>
              <a:cxnSpLocks/>
            </p:cNvCxnSpPr>
            <p:nvPr/>
          </p:nvCxnSpPr>
          <p:spPr>
            <a:xfrm>
              <a:off x="5281756" y="2679018"/>
              <a:ext cx="2938319" cy="0"/>
            </a:xfrm>
            <a:prstGeom prst="line">
              <a:avLst/>
            </a:prstGeom>
            <a:noFill/>
            <a:ln w="28575" cap="flat" cmpd="sng" algn="ctr">
              <a:solidFill>
                <a:srgbClr val="C74634"/>
              </a:solidFill>
              <a:prstDash val="solid"/>
              <a:miter lim="800000"/>
              <a:headEnd type="oval" w="med" len="med"/>
              <a:tailEnd type="oval" w="med" len="med"/>
            </a:ln>
            <a:effectLst/>
          </p:spPr>
        </p:cxnSp>
        <p:cxnSp>
          <p:nvCxnSpPr>
            <p:cNvPr id="111" name="직선 연결선 110">
              <a:extLst>
                <a:ext uri="{FF2B5EF4-FFF2-40B4-BE49-F238E27FC236}">
                  <a16:creationId xmlns:a16="http://schemas.microsoft.com/office/drawing/2014/main" id="{C6716C40-3AC6-4BAE-8347-959F2B61132C}"/>
                </a:ext>
              </a:extLst>
            </p:cNvPr>
            <p:cNvCxnSpPr>
              <a:cxnSpLocks/>
            </p:cNvCxnSpPr>
            <p:nvPr/>
          </p:nvCxnSpPr>
          <p:spPr>
            <a:xfrm>
              <a:off x="5583983" y="3246015"/>
              <a:ext cx="2636092" cy="0"/>
            </a:xfrm>
            <a:prstGeom prst="line">
              <a:avLst/>
            </a:prstGeom>
            <a:noFill/>
            <a:ln w="28575" cap="flat" cmpd="sng" algn="ctr">
              <a:solidFill>
                <a:srgbClr val="C74634"/>
              </a:solidFill>
              <a:prstDash val="solid"/>
              <a:miter lim="800000"/>
              <a:headEnd type="oval" w="med" len="med"/>
              <a:tailEnd type="oval" w="med" len="med"/>
            </a:ln>
            <a:effectLst/>
          </p:spPr>
        </p:cxnSp>
        <p:cxnSp>
          <p:nvCxnSpPr>
            <p:cNvPr id="112" name="직선 연결선 111">
              <a:extLst>
                <a:ext uri="{FF2B5EF4-FFF2-40B4-BE49-F238E27FC236}">
                  <a16:creationId xmlns:a16="http://schemas.microsoft.com/office/drawing/2014/main" id="{97F5D328-6BB7-4733-BFCA-CBF514C06ABA}"/>
                </a:ext>
              </a:extLst>
            </p:cNvPr>
            <p:cNvCxnSpPr>
              <a:cxnSpLocks/>
            </p:cNvCxnSpPr>
            <p:nvPr/>
          </p:nvCxnSpPr>
          <p:spPr>
            <a:xfrm>
              <a:off x="5727759" y="3813012"/>
              <a:ext cx="2492316" cy="0"/>
            </a:xfrm>
            <a:prstGeom prst="line">
              <a:avLst/>
            </a:prstGeom>
            <a:noFill/>
            <a:ln w="28575" cap="flat" cmpd="sng" algn="ctr">
              <a:solidFill>
                <a:srgbClr val="C74634"/>
              </a:solidFill>
              <a:prstDash val="solid"/>
              <a:miter lim="800000"/>
              <a:headEnd type="oval" w="med" len="med"/>
              <a:tailEnd type="oval" w="med" len="med"/>
            </a:ln>
            <a:effectLst/>
          </p:spPr>
        </p:cxnSp>
        <p:cxnSp>
          <p:nvCxnSpPr>
            <p:cNvPr id="113" name="직선 연결선 112">
              <a:extLst>
                <a:ext uri="{FF2B5EF4-FFF2-40B4-BE49-F238E27FC236}">
                  <a16:creationId xmlns:a16="http://schemas.microsoft.com/office/drawing/2014/main" id="{C114F4C1-E771-4D67-BC94-B3BB84B3889A}"/>
                </a:ext>
              </a:extLst>
            </p:cNvPr>
            <p:cNvCxnSpPr>
              <a:cxnSpLocks/>
            </p:cNvCxnSpPr>
            <p:nvPr/>
          </p:nvCxnSpPr>
          <p:spPr>
            <a:xfrm>
              <a:off x="5687495" y="4380009"/>
              <a:ext cx="2532580" cy="0"/>
            </a:xfrm>
            <a:prstGeom prst="line">
              <a:avLst/>
            </a:prstGeom>
            <a:noFill/>
            <a:ln w="28575" cap="flat" cmpd="sng" algn="ctr">
              <a:solidFill>
                <a:srgbClr val="C74634"/>
              </a:solidFill>
              <a:prstDash val="solid"/>
              <a:miter lim="800000"/>
              <a:headEnd type="oval" w="med" len="med"/>
              <a:tailEnd type="oval" w="med" len="med"/>
            </a:ln>
            <a:effectLst/>
          </p:spPr>
        </p:cxnSp>
        <p:cxnSp>
          <p:nvCxnSpPr>
            <p:cNvPr id="114" name="직선 연결선 113">
              <a:extLst>
                <a:ext uri="{FF2B5EF4-FFF2-40B4-BE49-F238E27FC236}">
                  <a16:creationId xmlns:a16="http://schemas.microsoft.com/office/drawing/2014/main" id="{3109FA86-FD6F-45E4-B2A9-9168B8CCFE88}"/>
                </a:ext>
              </a:extLst>
            </p:cNvPr>
            <p:cNvCxnSpPr>
              <a:cxnSpLocks/>
            </p:cNvCxnSpPr>
            <p:nvPr/>
          </p:nvCxnSpPr>
          <p:spPr>
            <a:xfrm>
              <a:off x="5488004" y="4947006"/>
              <a:ext cx="2732071" cy="0"/>
            </a:xfrm>
            <a:prstGeom prst="line">
              <a:avLst/>
            </a:prstGeom>
            <a:noFill/>
            <a:ln w="28575" cap="flat" cmpd="sng" algn="ctr">
              <a:solidFill>
                <a:srgbClr val="C74634"/>
              </a:solidFill>
              <a:prstDash val="solid"/>
              <a:miter lim="800000"/>
              <a:headEnd type="oval" w="med" len="med"/>
              <a:tailEnd type="oval" w="med" len="med"/>
            </a:ln>
            <a:effectLst/>
          </p:spPr>
        </p:cxnSp>
        <p:cxnSp>
          <p:nvCxnSpPr>
            <p:cNvPr id="115" name="직선 연결선 114">
              <a:extLst>
                <a:ext uri="{FF2B5EF4-FFF2-40B4-BE49-F238E27FC236}">
                  <a16:creationId xmlns:a16="http://schemas.microsoft.com/office/drawing/2014/main" id="{87FD9B85-62F6-432C-A6A9-9FE5255AED47}"/>
                </a:ext>
              </a:extLst>
            </p:cNvPr>
            <p:cNvCxnSpPr>
              <a:cxnSpLocks/>
            </p:cNvCxnSpPr>
            <p:nvPr/>
          </p:nvCxnSpPr>
          <p:spPr>
            <a:xfrm>
              <a:off x="5143794" y="5514003"/>
              <a:ext cx="3076281" cy="0"/>
            </a:xfrm>
            <a:prstGeom prst="line">
              <a:avLst/>
            </a:prstGeom>
            <a:noFill/>
            <a:ln w="28575" cap="flat" cmpd="sng" algn="ctr">
              <a:solidFill>
                <a:srgbClr val="C74634"/>
              </a:solidFill>
              <a:prstDash val="solid"/>
              <a:miter lim="800000"/>
              <a:headEnd type="oval" w="med" len="med"/>
              <a:tailEnd type="oval" w="med" len="med"/>
            </a:ln>
            <a:effectLst/>
          </p:spPr>
        </p:cxnSp>
        <p:cxnSp>
          <p:nvCxnSpPr>
            <p:cNvPr id="116" name="직선 연결선 115">
              <a:extLst>
                <a:ext uri="{FF2B5EF4-FFF2-40B4-BE49-F238E27FC236}">
                  <a16:creationId xmlns:a16="http://schemas.microsoft.com/office/drawing/2014/main" id="{B9A789DB-66BC-4820-9CA2-E16DA86A8B7D}"/>
                </a:ext>
              </a:extLst>
            </p:cNvPr>
            <p:cNvCxnSpPr>
              <a:cxnSpLocks/>
            </p:cNvCxnSpPr>
            <p:nvPr/>
          </p:nvCxnSpPr>
          <p:spPr>
            <a:xfrm>
              <a:off x="4460731" y="6081000"/>
              <a:ext cx="3759344" cy="0"/>
            </a:xfrm>
            <a:prstGeom prst="line">
              <a:avLst/>
            </a:prstGeom>
            <a:noFill/>
            <a:ln w="28575" cap="flat" cmpd="sng" algn="ctr">
              <a:solidFill>
                <a:srgbClr val="C74634"/>
              </a:solidFill>
              <a:prstDash val="solid"/>
              <a:miter lim="800000"/>
              <a:headEnd type="oval" w="med" len="med"/>
              <a:tailEnd type="oval" w="med" len="med"/>
            </a:ln>
            <a:effectLst/>
          </p:spPr>
        </p:cxnSp>
      </p:grpSp>
      <p:sp>
        <p:nvSpPr>
          <p:cNvPr id="120" name="직사각형 119">
            <a:extLst>
              <a:ext uri="{FF2B5EF4-FFF2-40B4-BE49-F238E27FC236}">
                <a16:creationId xmlns:a16="http://schemas.microsoft.com/office/drawing/2014/main" id="{B28A7FB1-6E01-4FFE-9F26-624D798434FB}"/>
              </a:ext>
            </a:extLst>
          </p:cNvPr>
          <p:cNvSpPr/>
          <p:nvPr/>
        </p:nvSpPr>
        <p:spPr>
          <a:xfrm>
            <a:off x="8272216" y="3723677"/>
            <a:ext cx="1846980"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b="0" i="0" u="none" strike="noStrike" kern="0" cap="none" spc="0" normalizeH="0" baseline="0" noProof="0" dirty="0">
                <a:ln>
                  <a:noFill/>
                </a:ln>
                <a:solidFill>
                  <a:srgbClr val="312D2A"/>
                </a:solidFill>
                <a:effectLst/>
                <a:uLnTx/>
                <a:uFillTx/>
              </a:rPr>
              <a:t>Hadoop / Spark</a:t>
            </a:r>
            <a:endParaRPr kumimoji="0" lang="ko-KR" altLang="en-US" b="0" i="0" u="none" strike="noStrike" kern="0" cap="none" spc="0" normalizeH="0" baseline="0" noProof="0" dirty="0">
              <a:ln>
                <a:noFill/>
              </a:ln>
              <a:solidFill>
                <a:srgbClr val="312D2A"/>
              </a:solidFill>
              <a:effectLst/>
              <a:uLnTx/>
              <a:uFillTx/>
            </a:endParaRPr>
          </a:p>
        </p:txBody>
      </p:sp>
      <p:sp>
        <p:nvSpPr>
          <p:cNvPr id="123" name="직사각형 122">
            <a:extLst>
              <a:ext uri="{FF2B5EF4-FFF2-40B4-BE49-F238E27FC236}">
                <a16:creationId xmlns:a16="http://schemas.microsoft.com/office/drawing/2014/main" id="{2D0EE825-5B4D-4C46-ABF8-EB452C8799EC}"/>
              </a:ext>
            </a:extLst>
          </p:cNvPr>
          <p:cNvSpPr/>
          <p:nvPr/>
        </p:nvSpPr>
        <p:spPr>
          <a:xfrm>
            <a:off x="8281546" y="5421283"/>
            <a:ext cx="3670965" cy="3693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ko-KR" altLang="en-US" b="0" i="0" u="none" strike="noStrike" kern="0" cap="none" spc="0" normalizeH="0" baseline="0" noProof="0" dirty="0" err="1">
                <a:ln>
                  <a:noFill/>
                </a:ln>
                <a:solidFill>
                  <a:srgbClr val="312D2A"/>
                </a:solidFill>
                <a:effectLst/>
                <a:uLnTx/>
                <a:uFillTx/>
              </a:rPr>
              <a:t>Distributed</a:t>
            </a:r>
            <a:r>
              <a:rPr kumimoji="0" lang="ko-KR" altLang="en-US" b="0" i="0" u="none" strike="noStrike" kern="0" cap="none" spc="0" normalizeH="0" baseline="0" noProof="0" dirty="0">
                <a:ln>
                  <a:noFill/>
                </a:ln>
                <a:solidFill>
                  <a:srgbClr val="312D2A"/>
                </a:solidFill>
                <a:effectLst/>
                <a:uLnTx/>
                <a:uFillTx/>
              </a:rPr>
              <a:t> </a:t>
            </a:r>
            <a:r>
              <a:rPr kumimoji="0" lang="ko-KR" altLang="en-US" b="0" i="0" u="none" strike="noStrike" kern="0" cap="none" spc="0" normalizeH="0" baseline="0" noProof="0" dirty="0" err="1">
                <a:ln>
                  <a:noFill/>
                </a:ln>
                <a:solidFill>
                  <a:srgbClr val="312D2A"/>
                </a:solidFill>
                <a:effectLst/>
                <a:uLnTx/>
                <a:uFillTx/>
              </a:rPr>
              <a:t>Blockchain</a:t>
            </a:r>
            <a:r>
              <a:rPr kumimoji="0" lang="ko-KR" altLang="en-US" b="0" i="0" u="none" strike="noStrike" kern="0" cap="none" spc="0" normalizeH="0" baseline="0" noProof="0" dirty="0">
                <a:ln>
                  <a:noFill/>
                </a:ln>
                <a:solidFill>
                  <a:srgbClr val="312D2A"/>
                </a:solidFill>
                <a:effectLst/>
                <a:uLnTx/>
                <a:uFillTx/>
              </a:rPr>
              <a:t> </a:t>
            </a:r>
            <a:r>
              <a:rPr kumimoji="0" lang="ko-KR" altLang="en-US" b="0" i="0" u="none" strike="noStrike" kern="0" cap="none" spc="0" normalizeH="0" baseline="0" noProof="0" dirty="0" err="1">
                <a:ln>
                  <a:noFill/>
                </a:ln>
                <a:solidFill>
                  <a:srgbClr val="312D2A"/>
                </a:solidFill>
                <a:effectLst/>
                <a:uLnTx/>
                <a:uFillTx/>
              </a:rPr>
              <a:t>Platform</a:t>
            </a:r>
            <a:r>
              <a:rPr kumimoji="0" lang="en-US" altLang="ko-KR" b="0" i="0" u="none" strike="noStrike" kern="0" cap="none" spc="0" normalizeH="0" baseline="0" noProof="0" dirty="0">
                <a:ln>
                  <a:noFill/>
                </a:ln>
                <a:solidFill>
                  <a:srgbClr val="312D2A"/>
                </a:solidFill>
                <a:effectLst/>
                <a:uLnTx/>
                <a:uFillTx/>
              </a:rPr>
              <a:t>s</a:t>
            </a:r>
            <a:endParaRPr kumimoji="0" lang="ko-KR" altLang="en-US" b="0" i="0" u="none" strike="noStrike" kern="0" cap="none" spc="0" normalizeH="0" baseline="0" noProof="0" dirty="0">
              <a:ln>
                <a:noFill/>
              </a:ln>
              <a:solidFill>
                <a:srgbClr val="312D2A"/>
              </a:solidFill>
              <a:effectLst/>
              <a:uLnTx/>
              <a:uFillTx/>
            </a:endParaRPr>
          </a:p>
        </p:txBody>
      </p:sp>
      <p:sp>
        <p:nvSpPr>
          <p:cNvPr id="117" name="TextBox 116">
            <a:extLst>
              <a:ext uri="{FF2B5EF4-FFF2-40B4-BE49-F238E27FC236}">
                <a16:creationId xmlns:a16="http://schemas.microsoft.com/office/drawing/2014/main" id="{753D02DC-F594-4D5A-8606-CB7F6E5F46D3}"/>
              </a:ext>
            </a:extLst>
          </p:cNvPr>
          <p:cNvSpPr txBox="1"/>
          <p:nvPr/>
        </p:nvSpPr>
        <p:spPr>
          <a:xfrm>
            <a:off x="8281547" y="2020660"/>
            <a:ext cx="182453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b="0" i="0" u="none" strike="noStrike" kern="0" cap="none" spc="0" normalizeH="0" baseline="0" noProof="0" dirty="0">
                <a:ln>
                  <a:noFill/>
                </a:ln>
                <a:solidFill>
                  <a:srgbClr val="312D2A"/>
                </a:solidFill>
                <a:effectLst/>
                <a:uLnTx/>
                <a:uFillTx/>
              </a:rPr>
              <a:t>Cloud</a:t>
            </a:r>
            <a:r>
              <a:rPr kumimoji="0" lang="ko-KR" altLang="en-US" b="0" i="0" u="none" strike="noStrike" kern="0" cap="none" spc="0" normalizeH="0" baseline="0" noProof="0" dirty="0">
                <a:ln>
                  <a:noFill/>
                </a:ln>
                <a:solidFill>
                  <a:srgbClr val="312D2A"/>
                </a:solidFill>
                <a:effectLst/>
                <a:uLnTx/>
                <a:uFillTx/>
              </a:rPr>
              <a:t> </a:t>
            </a:r>
            <a:r>
              <a:rPr kumimoji="0" lang="en-US" altLang="ko-KR" b="0" i="0" u="none" strike="noStrike" kern="0" cap="none" spc="0" normalizeH="0" baseline="0" noProof="0" dirty="0">
                <a:ln>
                  <a:noFill/>
                </a:ln>
                <a:solidFill>
                  <a:srgbClr val="312D2A"/>
                </a:solidFill>
                <a:effectLst/>
                <a:uLnTx/>
                <a:uFillTx/>
              </a:rPr>
              <a:t>Database</a:t>
            </a:r>
            <a:endParaRPr kumimoji="0" lang="ko-KR" altLang="en-US" b="0" i="0" u="none" strike="noStrike" kern="0" cap="none" spc="0" normalizeH="0" baseline="0" noProof="0" dirty="0">
              <a:ln>
                <a:noFill/>
              </a:ln>
              <a:solidFill>
                <a:srgbClr val="312D2A"/>
              </a:solidFill>
              <a:effectLst/>
              <a:uLnTx/>
              <a:uFillTx/>
            </a:endParaRPr>
          </a:p>
        </p:txBody>
      </p:sp>
      <p:sp>
        <p:nvSpPr>
          <p:cNvPr id="118" name="TextBox 117">
            <a:extLst>
              <a:ext uri="{FF2B5EF4-FFF2-40B4-BE49-F238E27FC236}">
                <a16:creationId xmlns:a16="http://schemas.microsoft.com/office/drawing/2014/main" id="{7FD2B83E-E0CD-4311-9C6B-2FD24827AC02}"/>
              </a:ext>
            </a:extLst>
          </p:cNvPr>
          <p:cNvSpPr txBox="1"/>
          <p:nvPr/>
        </p:nvSpPr>
        <p:spPr>
          <a:xfrm>
            <a:off x="8281547" y="2585067"/>
            <a:ext cx="195277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b="0" i="0" u="none" strike="noStrike" kern="0" cap="none" spc="0" normalizeH="0" baseline="0" noProof="0" dirty="0">
                <a:ln>
                  <a:noFill/>
                </a:ln>
                <a:solidFill>
                  <a:srgbClr val="312D2A"/>
                </a:solidFill>
                <a:effectLst/>
                <a:uLnTx/>
                <a:uFillTx/>
              </a:rPr>
              <a:t>NoSQL</a:t>
            </a:r>
            <a:r>
              <a:rPr kumimoji="0" lang="ko-KR" altLang="en-US" b="0" i="0" u="none" strike="noStrike" kern="0" cap="none" spc="0" normalizeH="0" baseline="0" noProof="0" dirty="0">
                <a:ln>
                  <a:noFill/>
                </a:ln>
                <a:solidFill>
                  <a:srgbClr val="312D2A"/>
                </a:solidFill>
                <a:effectLst/>
                <a:uLnTx/>
                <a:uFillTx/>
              </a:rPr>
              <a:t> </a:t>
            </a:r>
            <a:r>
              <a:rPr kumimoji="0" lang="en-US" altLang="ko-KR" b="0" i="0" u="none" strike="noStrike" kern="0" cap="none" spc="0" normalizeH="0" baseline="0" noProof="0" dirty="0">
                <a:ln>
                  <a:noFill/>
                </a:ln>
                <a:solidFill>
                  <a:srgbClr val="312D2A"/>
                </a:solidFill>
                <a:effectLst/>
                <a:uLnTx/>
                <a:uFillTx/>
              </a:rPr>
              <a:t>Database</a:t>
            </a:r>
            <a:endParaRPr kumimoji="0" lang="ko-KR" altLang="en-US" b="0" i="0" u="none" strike="noStrike" kern="0" cap="none" spc="0" normalizeH="0" baseline="0" noProof="0" dirty="0">
              <a:ln>
                <a:noFill/>
              </a:ln>
              <a:solidFill>
                <a:srgbClr val="312D2A"/>
              </a:solidFill>
              <a:effectLst/>
              <a:uLnTx/>
              <a:uFillTx/>
            </a:endParaRPr>
          </a:p>
        </p:txBody>
      </p:sp>
      <p:sp>
        <p:nvSpPr>
          <p:cNvPr id="119" name="TextBox 118">
            <a:extLst>
              <a:ext uri="{FF2B5EF4-FFF2-40B4-BE49-F238E27FC236}">
                <a16:creationId xmlns:a16="http://schemas.microsoft.com/office/drawing/2014/main" id="{79192E4E-ECAC-46E3-8645-484350E082CE}"/>
              </a:ext>
            </a:extLst>
          </p:cNvPr>
          <p:cNvSpPr txBox="1"/>
          <p:nvPr/>
        </p:nvSpPr>
        <p:spPr>
          <a:xfrm>
            <a:off x="8281546" y="3154370"/>
            <a:ext cx="235534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b="0" i="0" u="none" strike="noStrike" kern="0" cap="none" spc="0" normalizeH="0" baseline="0" noProof="0" dirty="0">
                <a:ln>
                  <a:noFill/>
                </a:ln>
                <a:solidFill>
                  <a:srgbClr val="312D2A"/>
                </a:solidFill>
                <a:effectLst/>
                <a:uLnTx/>
                <a:uFillTx/>
              </a:rPr>
              <a:t>Document Database</a:t>
            </a:r>
            <a:endParaRPr kumimoji="0" lang="ko-KR" altLang="en-US" b="0" i="0" u="none" strike="noStrike" kern="0" cap="none" spc="0" normalizeH="0" baseline="0" noProof="0" dirty="0">
              <a:ln>
                <a:noFill/>
              </a:ln>
              <a:solidFill>
                <a:srgbClr val="312D2A"/>
              </a:solidFill>
              <a:effectLst/>
              <a:uLnTx/>
              <a:uFillTx/>
            </a:endParaRPr>
          </a:p>
        </p:txBody>
      </p:sp>
      <p:sp>
        <p:nvSpPr>
          <p:cNvPr id="121" name="직사각형 120">
            <a:extLst>
              <a:ext uri="{FF2B5EF4-FFF2-40B4-BE49-F238E27FC236}">
                <a16:creationId xmlns:a16="http://schemas.microsoft.com/office/drawing/2014/main" id="{A6CA3123-CDC8-4137-A660-3D7B08763309}"/>
              </a:ext>
            </a:extLst>
          </p:cNvPr>
          <p:cNvSpPr/>
          <p:nvPr/>
        </p:nvSpPr>
        <p:spPr>
          <a:xfrm>
            <a:off x="8281547" y="4281541"/>
            <a:ext cx="3223096" cy="3693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b="0" i="0" u="none" strike="noStrike" kern="0" cap="none" spc="0" normalizeH="0" baseline="0" noProof="0" dirty="0">
                <a:ln>
                  <a:noFill/>
                </a:ln>
                <a:solidFill>
                  <a:srgbClr val="312D2A"/>
                </a:solidFill>
                <a:effectLst/>
                <a:uLnTx/>
                <a:uFillTx/>
              </a:rPr>
              <a:t>Separate DB for each Service</a:t>
            </a:r>
            <a:endParaRPr kumimoji="0" lang="ko-KR" altLang="en-US" b="0" i="0" u="none" strike="noStrike" kern="0" cap="none" spc="0" normalizeH="0" baseline="0" noProof="0" dirty="0">
              <a:ln>
                <a:noFill/>
              </a:ln>
              <a:solidFill>
                <a:srgbClr val="312D2A"/>
              </a:solidFill>
              <a:effectLst/>
              <a:uLnTx/>
              <a:uFillTx/>
            </a:endParaRPr>
          </a:p>
        </p:txBody>
      </p:sp>
      <p:sp>
        <p:nvSpPr>
          <p:cNvPr id="122" name="직사각형 121">
            <a:extLst>
              <a:ext uri="{FF2B5EF4-FFF2-40B4-BE49-F238E27FC236}">
                <a16:creationId xmlns:a16="http://schemas.microsoft.com/office/drawing/2014/main" id="{D61BDBD1-E0C1-4A02-8436-17BE4BCFAF4E}"/>
              </a:ext>
            </a:extLst>
          </p:cNvPr>
          <p:cNvSpPr/>
          <p:nvPr/>
        </p:nvSpPr>
        <p:spPr>
          <a:xfrm>
            <a:off x="8281547" y="4858067"/>
            <a:ext cx="3307071" cy="3693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b="0" i="0" u="none" strike="noStrike" kern="0" cap="none" spc="0" normalizeH="0" baseline="0" noProof="0" dirty="0">
                <a:ln>
                  <a:noFill/>
                </a:ln>
                <a:solidFill>
                  <a:srgbClr val="312D2A"/>
                </a:solidFill>
                <a:effectLst/>
                <a:uLnTx/>
                <a:uFillTx/>
              </a:rPr>
              <a:t>Specialized ML Data Platform</a:t>
            </a:r>
            <a:endParaRPr kumimoji="0" lang="ko-KR" altLang="en-US" b="0" i="0" u="none" strike="noStrike" kern="0" cap="none" spc="0" normalizeH="0" baseline="0" noProof="0" dirty="0">
              <a:ln>
                <a:noFill/>
              </a:ln>
              <a:solidFill>
                <a:srgbClr val="312D2A"/>
              </a:solidFill>
              <a:effectLst/>
              <a:uLnTx/>
              <a:uFillTx/>
            </a:endParaRPr>
          </a:p>
        </p:txBody>
      </p:sp>
      <p:sp>
        <p:nvSpPr>
          <p:cNvPr id="124" name="직사각형 123">
            <a:extLst>
              <a:ext uri="{FF2B5EF4-FFF2-40B4-BE49-F238E27FC236}">
                <a16:creationId xmlns:a16="http://schemas.microsoft.com/office/drawing/2014/main" id="{3E796D62-831C-4865-8B15-393D1A396355}"/>
              </a:ext>
            </a:extLst>
          </p:cNvPr>
          <p:cNvSpPr/>
          <p:nvPr/>
        </p:nvSpPr>
        <p:spPr>
          <a:xfrm>
            <a:off x="8281547" y="6000507"/>
            <a:ext cx="1978427"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ko-KR" altLang="en-US" b="0" i="0" u="none" strike="noStrike" kern="0" cap="none" spc="0" normalizeH="0" baseline="0" noProof="0" dirty="0">
                <a:ln>
                  <a:noFill/>
                </a:ln>
                <a:solidFill>
                  <a:srgbClr val="312D2A"/>
                </a:solidFill>
                <a:effectLst/>
                <a:uLnTx/>
                <a:uFillTx/>
              </a:rPr>
              <a:t>REST </a:t>
            </a:r>
            <a:r>
              <a:rPr kumimoji="0" lang="ko-KR" altLang="en-US" b="0" i="0" u="none" strike="noStrike" kern="0" cap="none" spc="0" normalizeH="0" baseline="0" noProof="0" dirty="0" err="1">
                <a:ln>
                  <a:noFill/>
                </a:ln>
                <a:solidFill>
                  <a:srgbClr val="312D2A"/>
                </a:solidFill>
                <a:effectLst/>
                <a:uLnTx/>
                <a:uFillTx/>
              </a:rPr>
              <a:t>as</a:t>
            </a:r>
            <a:r>
              <a:rPr kumimoji="0" lang="ko-KR" altLang="en-US" b="0" i="0" u="none" strike="noStrike" kern="0" cap="none" spc="0" normalizeH="0" baseline="0" noProof="0" dirty="0">
                <a:ln>
                  <a:noFill/>
                </a:ln>
                <a:solidFill>
                  <a:srgbClr val="312D2A"/>
                </a:solidFill>
                <a:effectLst/>
                <a:uLnTx/>
                <a:uFillTx/>
              </a:rPr>
              <a:t> Data API</a:t>
            </a:r>
          </a:p>
        </p:txBody>
      </p:sp>
    </p:spTree>
    <p:extLst>
      <p:ext uri="{BB962C8B-B14F-4D97-AF65-F5344CB8AC3E}">
        <p14:creationId xmlns:p14="http://schemas.microsoft.com/office/powerpoint/2010/main" val="182201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 fill="hold"/>
                                        <p:tgtEl>
                                          <p:spTgt spid="117"/>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118"/>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119"/>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121"/>
                                        </p:tgtEl>
                                        <p:attrNameLst>
                                          <p:attrName>style.color</p:attrName>
                                        </p:attrNameLst>
                                      </p:cBhvr>
                                      <p:to>
                                        <a:srgbClr val="FF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10" fill="hold"/>
                                        <p:tgtEl>
                                          <p:spTgt spid="122"/>
                                        </p:tgtEl>
                                        <p:attrNameLst>
                                          <p:attrName>style.color</p:attrName>
                                        </p:attrNameLst>
                                      </p:cBhvr>
                                      <p:to>
                                        <a:srgbClr val="FF0000"/>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10" fill="hold"/>
                                        <p:tgtEl>
                                          <p:spTgt spid="124"/>
                                        </p:tgtEl>
                                        <p:attrNameLst>
                                          <p:attrName>style.color</p:attrName>
                                        </p:attrNameLst>
                                      </p:cBhvr>
                                      <p:to>
                                        <a:srgbClr val="FF0000"/>
                                      </p:to>
                                    </p:animClr>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grpId="0" nodeType="clickEffect">
                                  <p:stCondLst>
                                    <p:cond delay="0"/>
                                  </p:stCondLst>
                                  <p:childTnLst>
                                    <p:animClr clrSpc="rgb" dir="cw">
                                      <p:cBhvr override="childStyle">
                                        <p:cTn id="30" dur="10" fill="hold"/>
                                        <p:tgtEl>
                                          <p:spTgt spid="120"/>
                                        </p:tgtEl>
                                        <p:attrNameLst>
                                          <p:attrName>style.color</p:attrName>
                                        </p:attrNameLst>
                                      </p:cBhvr>
                                      <p:to>
                                        <a:srgbClr val="00B0F0"/>
                                      </p:to>
                                    </p:animClr>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grpId="0" nodeType="clickEffect">
                                  <p:stCondLst>
                                    <p:cond delay="0"/>
                                  </p:stCondLst>
                                  <p:childTnLst>
                                    <p:animClr clrSpc="rgb" dir="cw">
                                      <p:cBhvr override="childStyle">
                                        <p:cTn id="34" dur="10" fill="hold"/>
                                        <p:tgtEl>
                                          <p:spTgt spid="123"/>
                                        </p:tgtEl>
                                        <p:attrNameLst>
                                          <p:attrName>style.color</p:attrName>
                                        </p:attrNameLst>
                                      </p:cBhvr>
                                      <p:to>
                                        <a:srgbClr val="00B0F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123" grpId="0"/>
      <p:bldP spid="117" grpId="0"/>
      <p:bldP spid="118" grpId="0"/>
      <p:bldP spid="119" grpId="0"/>
      <p:bldP spid="121" grpId="0"/>
      <p:bldP spid="122" grpId="0"/>
      <p:bldP spid="1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D1CAB1-E652-47DE-8235-12CE405E1E4D}"/>
              </a:ext>
            </a:extLst>
          </p:cNvPr>
          <p:cNvSpPr>
            <a:spLocks noGrp="1"/>
          </p:cNvSpPr>
          <p:nvPr>
            <p:ph type="title"/>
          </p:nvPr>
        </p:nvSpPr>
        <p:spPr/>
        <p:txBody>
          <a:bodyPr/>
          <a:lstStyle/>
          <a:p>
            <a:r>
              <a:rPr lang="ko-KR" altLang="en-US" dirty="0"/>
              <a:t>오라클 클라우드 데이터 플랫폼 개요</a:t>
            </a:r>
          </a:p>
        </p:txBody>
      </p:sp>
      <p:sp>
        <p:nvSpPr>
          <p:cNvPr id="3" name="바닥글 개체 틀 2">
            <a:extLst>
              <a:ext uri="{FF2B5EF4-FFF2-40B4-BE49-F238E27FC236}">
                <a16:creationId xmlns:a16="http://schemas.microsoft.com/office/drawing/2014/main" id="{A563E40D-5ADC-4167-ADB3-C93736C7037F}"/>
              </a:ext>
            </a:extLst>
          </p:cNvPr>
          <p:cNvSpPr>
            <a:spLocks noGrp="1"/>
          </p:cNvSpPr>
          <p:nvPr>
            <p:ph type="ftr" sz="quarter" idx="10"/>
          </p:nvPr>
        </p:nvSpPr>
        <p:spPr/>
        <p:txBody>
          <a:bodyPr/>
          <a:lstStyle/>
          <a:p>
            <a:r>
              <a:rPr lang="en-US"/>
              <a:t>Copyright © 2019, Oracle and/or its affiliates. All rights reserved.</a:t>
            </a:r>
          </a:p>
        </p:txBody>
      </p:sp>
      <p:sp>
        <p:nvSpPr>
          <p:cNvPr id="4" name="슬라이드 번호 개체 틀 3">
            <a:extLst>
              <a:ext uri="{FF2B5EF4-FFF2-40B4-BE49-F238E27FC236}">
                <a16:creationId xmlns:a16="http://schemas.microsoft.com/office/drawing/2014/main" id="{C10E78DD-0500-49EE-A348-142966DB0712}"/>
              </a:ext>
            </a:extLst>
          </p:cNvPr>
          <p:cNvSpPr>
            <a:spLocks noGrp="1"/>
          </p:cNvSpPr>
          <p:nvPr>
            <p:ph type="sldNum" sz="quarter" idx="11"/>
          </p:nvPr>
        </p:nvSpPr>
        <p:spPr/>
        <p:txBody>
          <a:bodyPr/>
          <a:lstStyle/>
          <a:p>
            <a:fld id="{7C371504-33D9-B044-8C50-620C44A06CB1}" type="slidenum">
              <a:rPr lang="en-US" smtClean="0"/>
              <a:t>4</a:t>
            </a:fld>
            <a:endParaRPr lang="en-US"/>
          </a:p>
        </p:txBody>
      </p:sp>
      <p:graphicFrame>
        <p:nvGraphicFramePr>
          <p:cNvPr id="11" name="표 10">
            <a:extLst>
              <a:ext uri="{FF2B5EF4-FFF2-40B4-BE49-F238E27FC236}">
                <a16:creationId xmlns:a16="http://schemas.microsoft.com/office/drawing/2014/main" id="{9CD8BCCE-6548-4331-BEC7-E4D88DFC9F42}"/>
              </a:ext>
            </a:extLst>
          </p:cNvPr>
          <p:cNvGraphicFramePr>
            <a:graphicFrameLocks noGrp="1"/>
          </p:cNvGraphicFramePr>
          <p:nvPr>
            <p:extLst>
              <p:ext uri="{D42A27DB-BD31-4B8C-83A1-F6EECF244321}">
                <p14:modId xmlns:p14="http://schemas.microsoft.com/office/powerpoint/2010/main" val="1703974642"/>
              </p:ext>
            </p:extLst>
          </p:nvPr>
        </p:nvGraphicFramePr>
        <p:xfrm>
          <a:off x="847023" y="2040556"/>
          <a:ext cx="10761045" cy="4283245"/>
        </p:xfrm>
        <a:graphic>
          <a:graphicData uri="http://schemas.openxmlformats.org/drawingml/2006/table">
            <a:tbl>
              <a:tblPr/>
              <a:tblGrid>
                <a:gridCol w="664144">
                  <a:extLst>
                    <a:ext uri="{9D8B030D-6E8A-4147-A177-3AD203B41FA5}">
                      <a16:colId xmlns:a16="http://schemas.microsoft.com/office/drawing/2014/main" val="2013670411"/>
                    </a:ext>
                  </a:extLst>
                </a:gridCol>
                <a:gridCol w="1905802">
                  <a:extLst>
                    <a:ext uri="{9D8B030D-6E8A-4147-A177-3AD203B41FA5}">
                      <a16:colId xmlns:a16="http://schemas.microsoft.com/office/drawing/2014/main" val="3756213581"/>
                    </a:ext>
                  </a:extLst>
                </a:gridCol>
                <a:gridCol w="1010652">
                  <a:extLst>
                    <a:ext uri="{9D8B030D-6E8A-4147-A177-3AD203B41FA5}">
                      <a16:colId xmlns:a16="http://schemas.microsoft.com/office/drawing/2014/main" val="1290614706"/>
                    </a:ext>
                  </a:extLst>
                </a:gridCol>
                <a:gridCol w="1232034">
                  <a:extLst>
                    <a:ext uri="{9D8B030D-6E8A-4147-A177-3AD203B41FA5}">
                      <a16:colId xmlns:a16="http://schemas.microsoft.com/office/drawing/2014/main" val="273435044"/>
                    </a:ext>
                  </a:extLst>
                </a:gridCol>
                <a:gridCol w="1832510">
                  <a:extLst>
                    <a:ext uri="{9D8B030D-6E8A-4147-A177-3AD203B41FA5}">
                      <a16:colId xmlns:a16="http://schemas.microsoft.com/office/drawing/2014/main" val="1955089200"/>
                    </a:ext>
                  </a:extLst>
                </a:gridCol>
                <a:gridCol w="1069613">
                  <a:extLst>
                    <a:ext uri="{9D8B030D-6E8A-4147-A177-3AD203B41FA5}">
                      <a16:colId xmlns:a16="http://schemas.microsoft.com/office/drawing/2014/main" val="907083322"/>
                    </a:ext>
                  </a:extLst>
                </a:gridCol>
                <a:gridCol w="3046290">
                  <a:extLst>
                    <a:ext uri="{9D8B030D-6E8A-4147-A177-3AD203B41FA5}">
                      <a16:colId xmlns:a16="http://schemas.microsoft.com/office/drawing/2014/main" val="2517022368"/>
                    </a:ext>
                  </a:extLst>
                </a:gridCol>
              </a:tblGrid>
              <a:tr h="367592">
                <a:tc gridSpan="2">
                  <a:txBody>
                    <a:bodyPr/>
                    <a:lstStyle/>
                    <a:p>
                      <a:pPr algn="ctr" latinLnBrk="1"/>
                      <a:r>
                        <a:rPr lang="en-US" altLang="ko-KR" sz="1600" b="1" dirty="0">
                          <a:solidFill>
                            <a:schemeClr val="accent5">
                              <a:lumMod val="20000"/>
                              <a:lumOff val="80000"/>
                            </a:schemeClr>
                          </a:solidFill>
                        </a:rPr>
                        <a:t>Inject</a:t>
                      </a:r>
                      <a:endParaRPr lang="ko-KR" altLang="en-US" sz="1600" b="1" dirty="0">
                        <a:solidFill>
                          <a:schemeClr val="accent5">
                            <a:lumMod val="20000"/>
                            <a:lumOff val="80000"/>
                          </a:schemeClr>
                        </a:solidFill>
                      </a:endParaRPr>
                    </a:p>
                  </a:txBody>
                  <a:tcPr anchor="ctr">
                    <a:lnL w="76200" cmpd="sng">
                      <a:solidFill>
                        <a:schemeClr val="bg1"/>
                      </a:solidFill>
                      <a:prstDash val="solid"/>
                    </a:lnL>
                    <a:lnR w="76200" cmpd="sng">
                      <a:solidFill>
                        <a:schemeClr val="bg1"/>
                      </a:solidFill>
                      <a:prstDash val="solid"/>
                    </a:lnR>
                    <a:lnT w="76200" cmpd="sng">
                      <a:solidFill>
                        <a:schemeClr val="bg1"/>
                      </a:solidFill>
                      <a:prstDash val="solid"/>
                    </a:lnT>
                    <a:lnB w="76200" cap="flat" cmpd="sng" algn="ctr">
                      <a:solidFill>
                        <a:schemeClr val="bg1"/>
                      </a:solidFill>
                      <a:prstDash val="solid"/>
                      <a:round/>
                      <a:headEnd type="none" w="med" len="med"/>
                      <a:tailEnd type="none" w="med" len="med"/>
                    </a:lnB>
                    <a:solidFill>
                      <a:srgbClr val="C00000"/>
                    </a:solidFill>
                  </a:tcPr>
                </a:tc>
                <a:tc hMerge="1">
                  <a:txBody>
                    <a:bodyPr/>
                    <a:lstStyle/>
                    <a:p>
                      <a:pPr latinLnBrk="1"/>
                      <a:endParaRPr lang="ko-KR" altLang="en-US"/>
                    </a:p>
                  </a:txBody>
                  <a:tcPr/>
                </a:tc>
                <a:tc gridSpan="4">
                  <a:txBody>
                    <a:bodyPr/>
                    <a:lstStyle/>
                    <a:p>
                      <a:pPr algn="ctr" latinLnBrk="1"/>
                      <a:r>
                        <a:rPr lang="en-US" altLang="ko-KR" sz="1600" b="1" dirty="0">
                          <a:solidFill>
                            <a:schemeClr val="accent5">
                              <a:lumMod val="20000"/>
                              <a:lumOff val="80000"/>
                            </a:schemeClr>
                          </a:solidFill>
                        </a:rPr>
                        <a:t>Process/Store/Manage</a:t>
                      </a:r>
                      <a:endParaRPr lang="ko-KR" altLang="en-US" sz="1600" b="1" dirty="0">
                        <a:solidFill>
                          <a:schemeClr val="accent5">
                            <a:lumMod val="20000"/>
                            <a:lumOff val="80000"/>
                          </a:schemeClr>
                        </a:solidFill>
                      </a:endParaRPr>
                    </a:p>
                  </a:txBody>
                  <a:tcPr anchor="ctr">
                    <a:lnL w="76200" cap="flat" cmpd="sng" algn="ctr">
                      <a:solidFill>
                        <a:schemeClr val="bg1"/>
                      </a:solidFill>
                      <a:prstDash val="solid"/>
                      <a:round/>
                      <a:headEnd type="none" w="med" len="med"/>
                      <a:tailEnd type="none" w="med" len="med"/>
                    </a:lnL>
                    <a:lnR w="76200" cmpd="sng">
                      <a:solidFill>
                        <a:schemeClr val="bg1"/>
                      </a:solidFill>
                      <a:prstDash val="solid"/>
                    </a:lnR>
                    <a:lnT w="76200" cmpd="sng">
                      <a:solidFill>
                        <a:schemeClr val="bg1"/>
                      </a:solidFill>
                      <a:prstDash val="solid"/>
                    </a:lnT>
                    <a:lnB w="76200" cap="flat" cmpd="sng" algn="ctr">
                      <a:solidFill>
                        <a:schemeClr val="bg1"/>
                      </a:solidFill>
                      <a:prstDash val="solid"/>
                      <a:round/>
                      <a:headEnd type="none" w="med" len="med"/>
                      <a:tailEnd type="none" w="med" len="med"/>
                    </a:lnB>
                    <a:solidFill>
                      <a:srgbClr val="C00000"/>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latinLnBrk="1"/>
                      <a:r>
                        <a:rPr lang="en-US" altLang="ko-KR" sz="1600" b="1" dirty="0">
                          <a:solidFill>
                            <a:schemeClr val="accent5">
                              <a:lumMod val="20000"/>
                              <a:lumOff val="80000"/>
                            </a:schemeClr>
                          </a:solidFill>
                        </a:rPr>
                        <a:t>Analytics</a:t>
                      </a:r>
                      <a:endParaRPr lang="ko-KR" altLang="en-US" sz="1600" b="1" dirty="0">
                        <a:solidFill>
                          <a:schemeClr val="accent5">
                            <a:lumMod val="20000"/>
                            <a:lumOff val="80000"/>
                          </a:schemeClr>
                        </a:solidFill>
                      </a:endParaRPr>
                    </a:p>
                  </a:txBody>
                  <a:tcPr anchor="ctr">
                    <a:lnL w="76200" cap="flat" cmpd="sng" algn="ctr">
                      <a:solidFill>
                        <a:schemeClr val="bg1"/>
                      </a:solidFill>
                      <a:prstDash val="solid"/>
                      <a:round/>
                      <a:headEnd type="none" w="med" len="med"/>
                      <a:tailEnd type="none" w="med" len="med"/>
                    </a:lnL>
                    <a:lnR w="76200" cmpd="sng">
                      <a:solidFill>
                        <a:schemeClr val="bg1"/>
                      </a:solidFill>
                      <a:prstDash val="solid"/>
                    </a:lnR>
                    <a:lnT w="76200" cmpd="sng">
                      <a:solidFill>
                        <a:schemeClr val="bg1"/>
                      </a:solidFill>
                      <a:prstDash val="solid"/>
                    </a:lnT>
                    <a:lnB w="76200" cap="flat" cmpd="sng" algn="ctr">
                      <a:solidFill>
                        <a:schemeClr val="bg1"/>
                      </a:solidFill>
                      <a:prstDash val="solid"/>
                      <a:round/>
                      <a:headEnd type="none" w="med" len="med"/>
                      <a:tailEnd type="none" w="med" len="med"/>
                    </a:lnB>
                    <a:solidFill>
                      <a:srgbClr val="C00000"/>
                    </a:solidFill>
                  </a:tcPr>
                </a:tc>
                <a:extLst>
                  <a:ext uri="{0D108BD9-81ED-4DB2-BD59-A6C34878D82A}">
                    <a16:rowId xmlns:a16="http://schemas.microsoft.com/office/drawing/2014/main" val="2193406018"/>
                  </a:ext>
                </a:extLst>
              </a:tr>
              <a:tr h="694072">
                <a:tc rowSpan="2">
                  <a:txBody>
                    <a:bodyPr/>
                    <a:lstStyle/>
                    <a:p>
                      <a:pPr algn="ctr" latinLnBrk="1"/>
                      <a:r>
                        <a:rPr lang="en-US" altLang="ko-KR" sz="1100" b="1" dirty="0">
                          <a:solidFill>
                            <a:schemeClr val="tx1">
                              <a:lumMod val="20000"/>
                              <a:lumOff val="80000"/>
                            </a:schemeClr>
                          </a:solidFill>
                        </a:rPr>
                        <a:t>Batch</a:t>
                      </a:r>
                      <a:endParaRPr lang="ko-KR" altLang="en-US" sz="1100" b="1" dirty="0">
                        <a:solidFill>
                          <a:schemeClr val="tx1">
                            <a:lumMod val="20000"/>
                            <a:lumOff val="80000"/>
                          </a:schemeClr>
                        </a:solidFill>
                      </a:endParaRPr>
                    </a:p>
                  </a:txBody>
                  <a:tcPr anchor="ctr">
                    <a:lnL w="76200" cmpd="sng">
                      <a:solidFill>
                        <a:schemeClr val="bg1"/>
                      </a:solidFill>
                      <a:prstDash val="solid"/>
                    </a:lnL>
                    <a:lnR w="76200" cap="flat" cmpd="sng" algn="ctr">
                      <a:solidFill>
                        <a:schemeClr val="bg1"/>
                      </a:solidFill>
                      <a:prstDash val="solid"/>
                      <a:round/>
                      <a:headEnd type="none" w="med" len="med"/>
                      <a:tailEnd type="none" w="med" len="med"/>
                    </a:lnR>
                    <a:lnT w="76200" cmpd="sng">
                      <a:solidFill>
                        <a:schemeClr val="bg1"/>
                      </a:solidFill>
                      <a:prstDash val="solid"/>
                    </a:lnT>
                    <a:lnB w="76200" cap="flat" cmpd="sng" algn="ctr">
                      <a:solidFill>
                        <a:schemeClr val="bg1"/>
                      </a:solidFill>
                      <a:prstDash val="solid"/>
                      <a:round/>
                      <a:headEnd type="none" w="med" len="med"/>
                      <a:tailEnd type="none" w="med" len="med"/>
                    </a:lnB>
                    <a:solidFill>
                      <a:schemeClr val="accent5"/>
                    </a:solidFill>
                  </a:tcPr>
                </a:tc>
                <a:tc>
                  <a:txBody>
                    <a:bodyPr/>
                    <a:lstStyle/>
                    <a:p>
                      <a:pPr algn="ctr" latinLnBrk="1"/>
                      <a:r>
                        <a:rPr lang="en-US" altLang="ko-KR" sz="1400" b="1" dirty="0">
                          <a:solidFill>
                            <a:srgbClr val="FFFF00"/>
                          </a:solidFill>
                        </a:rPr>
                        <a:t>OCI Data Integration</a:t>
                      </a:r>
                      <a:endParaRPr lang="ko-KR" altLang="en-US" sz="1400" b="1" dirty="0">
                        <a:solidFill>
                          <a:srgbClr val="FFFF00"/>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5"/>
                    </a:solidFill>
                  </a:tcPr>
                </a:tc>
                <a:tc rowSpan="2">
                  <a:txBody>
                    <a:bodyPr/>
                    <a:lstStyle/>
                    <a:p>
                      <a:pPr algn="ctr" latinLnBrk="1"/>
                      <a:r>
                        <a:rPr lang="en-US" altLang="ko-KR" sz="1100" b="1" dirty="0">
                          <a:solidFill>
                            <a:schemeClr val="tx1">
                              <a:lumMod val="20000"/>
                              <a:lumOff val="80000"/>
                            </a:schemeClr>
                          </a:solidFill>
                        </a:rPr>
                        <a:t>Structured</a:t>
                      </a:r>
                      <a:endParaRPr lang="ko-KR" altLang="en-US" sz="1100" b="1" dirty="0">
                        <a:solidFill>
                          <a:schemeClr val="tx1">
                            <a:lumMod val="20000"/>
                            <a:lumOff val="80000"/>
                          </a:schemeClr>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5"/>
                    </a:solidFill>
                  </a:tcPr>
                </a:tc>
                <a:tc rowSpan="2" gridSpan="2">
                  <a:txBody>
                    <a:bodyPr/>
                    <a:lstStyle/>
                    <a:p>
                      <a:pPr algn="ctr" latinLnBrk="1"/>
                      <a:r>
                        <a:rPr lang="en-US" altLang="ko-KR" sz="1400" b="1" dirty="0">
                          <a:solidFill>
                            <a:schemeClr val="bg1"/>
                          </a:solidFill>
                        </a:rPr>
                        <a:t>Oracle Cloud Databases -</a:t>
                      </a:r>
                    </a:p>
                    <a:p>
                      <a:pPr algn="ctr" latinLnBrk="1"/>
                      <a:r>
                        <a:rPr lang="en-US" altLang="ko-KR" sz="1400" b="1" dirty="0">
                          <a:solidFill>
                            <a:srgbClr val="FFFF00"/>
                          </a:solidFill>
                        </a:rPr>
                        <a:t>Autonomous DB (ADW/ATP)</a:t>
                      </a:r>
                      <a:endParaRPr lang="ko-KR" altLang="en-US" sz="1400" b="1" dirty="0">
                        <a:solidFill>
                          <a:srgbClr val="FFFF00"/>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5"/>
                    </a:solidFill>
                  </a:tcPr>
                </a:tc>
                <a:tc rowSpan="2" hMerge="1">
                  <a:txBody>
                    <a:bodyPr/>
                    <a:lstStyle/>
                    <a:p>
                      <a:pPr latinLnBrk="1"/>
                      <a:endParaRPr lang="ko-KR" altLang="en-US"/>
                    </a:p>
                  </a:txBody>
                  <a:tcPr/>
                </a:tc>
                <a:tc rowSpan="2">
                  <a:txBody>
                    <a:bodyPr/>
                    <a:lstStyle/>
                    <a:p>
                      <a:pPr algn="ctr" latinLnBrk="1"/>
                      <a:r>
                        <a:rPr lang="en-US" altLang="ko-KR" sz="1400" b="1" dirty="0">
                          <a:solidFill>
                            <a:schemeClr val="bg1"/>
                          </a:solidFill>
                        </a:rPr>
                        <a:t>SQL, PL/SQL</a:t>
                      </a:r>
                      <a:endParaRPr lang="ko-KR" altLang="en-US" sz="1400" b="1"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5"/>
                    </a:solidFill>
                  </a:tcPr>
                </a:tc>
                <a:tc>
                  <a:txBody>
                    <a:bodyPr/>
                    <a:lstStyle/>
                    <a:p>
                      <a:pPr algn="ctr" latinLnBrk="1"/>
                      <a:r>
                        <a:rPr lang="en-US" altLang="ko-KR" sz="1400" b="1" dirty="0">
                          <a:solidFill>
                            <a:schemeClr val="bg1"/>
                          </a:solidFill>
                        </a:rPr>
                        <a:t>ADB In-Database Analytics</a:t>
                      </a:r>
                      <a:endParaRPr lang="ko-KR" altLang="en-US" sz="1400" b="1"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5"/>
                    </a:solidFill>
                  </a:tcPr>
                </a:tc>
                <a:extLst>
                  <a:ext uri="{0D108BD9-81ED-4DB2-BD59-A6C34878D82A}">
                    <a16:rowId xmlns:a16="http://schemas.microsoft.com/office/drawing/2014/main" val="1686422258"/>
                  </a:ext>
                </a:extLst>
              </a:tr>
              <a:tr h="694072">
                <a:tc vMerge="1">
                  <a:txBody>
                    <a:bodyPr/>
                    <a:lstStyle/>
                    <a:p>
                      <a:pPr latinLnBrk="1"/>
                      <a:endParaRPr lang="ko-KR" altLang="en-US"/>
                    </a:p>
                  </a:txBody>
                  <a:tcPr/>
                </a:tc>
                <a:tc>
                  <a:txBody>
                    <a:bodyPr/>
                    <a:lstStyle/>
                    <a:p>
                      <a:pPr algn="ctr" latinLnBrk="1"/>
                      <a:r>
                        <a:rPr lang="en-US" altLang="ko-KR" sz="1400" b="1" dirty="0">
                          <a:solidFill>
                            <a:srgbClr val="FFFF00"/>
                          </a:solidFill>
                        </a:rPr>
                        <a:t>OCI Database Migration</a:t>
                      </a:r>
                      <a:endParaRPr lang="ko-KR" altLang="en-US" sz="1400" b="1" dirty="0">
                        <a:solidFill>
                          <a:srgbClr val="FFFF00"/>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5"/>
                    </a:solidFill>
                  </a:tcPr>
                </a:tc>
                <a:tc v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1400" b="1" dirty="0">
                          <a:solidFill>
                            <a:schemeClr val="bg1"/>
                          </a:solidFill>
                        </a:rPr>
                        <a:t>OCI Big Data Service Cloud SQL</a:t>
                      </a:r>
                      <a:endParaRPr lang="ko-KR" altLang="en-US" sz="1400" b="1"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5"/>
                    </a:solidFill>
                  </a:tcPr>
                </a:tc>
                <a:extLst>
                  <a:ext uri="{0D108BD9-81ED-4DB2-BD59-A6C34878D82A}">
                    <a16:rowId xmlns:a16="http://schemas.microsoft.com/office/drawing/2014/main" val="3806017931"/>
                  </a:ext>
                </a:extLst>
              </a:tr>
              <a:tr h="694072">
                <a:tc rowSpan="2">
                  <a:txBody>
                    <a:bodyPr/>
                    <a:lstStyle/>
                    <a:p>
                      <a:pPr algn="ctr" latinLnBrk="1"/>
                      <a:r>
                        <a:rPr lang="en-US" altLang="ko-KR" sz="1100" b="1" dirty="0">
                          <a:solidFill>
                            <a:schemeClr val="tx1">
                              <a:lumMod val="20000"/>
                              <a:lumOff val="80000"/>
                            </a:schemeClr>
                          </a:solidFill>
                        </a:rPr>
                        <a:t>Real Time</a:t>
                      </a:r>
                      <a:endParaRPr lang="ko-KR" altLang="en-US" sz="1100" b="1" dirty="0">
                        <a:solidFill>
                          <a:schemeClr val="tx1">
                            <a:lumMod val="20000"/>
                            <a:lumOff val="80000"/>
                          </a:schemeClr>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5"/>
                    </a:solidFill>
                  </a:tcPr>
                </a:tc>
                <a:tc>
                  <a:txBody>
                    <a:bodyPr/>
                    <a:lstStyle/>
                    <a:p>
                      <a:pPr algn="ctr" latinLnBrk="1"/>
                      <a:r>
                        <a:rPr lang="en-US" altLang="ko-KR" sz="1400" b="1" dirty="0">
                          <a:solidFill>
                            <a:srgbClr val="FFFF00"/>
                          </a:solidFill>
                        </a:rPr>
                        <a:t>OCI Streaming</a:t>
                      </a:r>
                      <a:endParaRPr lang="ko-KR" altLang="en-US" sz="1400" b="1" dirty="0">
                        <a:solidFill>
                          <a:srgbClr val="FFFF00"/>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5"/>
                    </a:solidFill>
                  </a:tcPr>
                </a:tc>
                <a:tc rowSpan="2">
                  <a:txBody>
                    <a:bodyPr/>
                    <a:lstStyle/>
                    <a:p>
                      <a:pPr algn="ctr" latinLnBrk="1"/>
                      <a:r>
                        <a:rPr lang="en-US" altLang="ko-KR" sz="1100" b="1" dirty="0">
                          <a:solidFill>
                            <a:schemeClr val="tx1">
                              <a:lumMod val="20000"/>
                              <a:lumOff val="80000"/>
                            </a:schemeClr>
                          </a:solidFill>
                        </a:rPr>
                        <a:t>Un/Semi-Structured</a:t>
                      </a:r>
                      <a:endParaRPr lang="ko-KR" altLang="en-US" sz="1100" b="1" dirty="0">
                        <a:solidFill>
                          <a:schemeClr val="tx1">
                            <a:lumMod val="20000"/>
                            <a:lumOff val="80000"/>
                          </a:schemeClr>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5"/>
                    </a:solidFill>
                  </a:tcPr>
                </a:tc>
                <a:tc rowSpan="2">
                  <a:txBody>
                    <a:bodyPr/>
                    <a:lstStyle/>
                    <a:p>
                      <a:pPr algn="ctr" latinLnBrk="1"/>
                      <a:r>
                        <a:rPr lang="en-US" altLang="ko-KR" sz="1400" b="1" dirty="0">
                          <a:solidFill>
                            <a:srgbClr val="FFFF00"/>
                          </a:solidFill>
                        </a:rPr>
                        <a:t>OCI Big Data Service *</a:t>
                      </a:r>
                      <a:endParaRPr lang="ko-KR" altLang="en-US" sz="1400" b="1" dirty="0">
                        <a:solidFill>
                          <a:srgbClr val="FFFF00"/>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5"/>
                    </a:solidFill>
                  </a:tcPr>
                </a:tc>
                <a:tc>
                  <a:txBody>
                    <a:bodyPr/>
                    <a:lstStyle/>
                    <a:p>
                      <a:pPr algn="ctr" latinLnBrk="1"/>
                      <a:r>
                        <a:rPr lang="en-US" altLang="ko-KR" sz="1400" b="1" dirty="0">
                          <a:solidFill>
                            <a:schemeClr val="bg1"/>
                          </a:solidFill>
                        </a:rPr>
                        <a:t>HDFS</a:t>
                      </a:r>
                      <a:endParaRPr lang="ko-KR" altLang="en-US" sz="1400" b="1"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5"/>
                    </a:solidFill>
                  </a:tcPr>
                </a:tc>
                <a:tc rowSpan="2">
                  <a:txBody>
                    <a:bodyPr/>
                    <a:lstStyle/>
                    <a:p>
                      <a:pPr algn="ctr" latinLnBrk="1"/>
                      <a:r>
                        <a:rPr lang="en-US" altLang="ko-KR" sz="1400" b="1" dirty="0">
                          <a:solidFill>
                            <a:srgbClr val="FFFF00"/>
                          </a:solidFill>
                        </a:rPr>
                        <a:t>OCI Data Flow (Spark)</a:t>
                      </a:r>
                      <a:endParaRPr lang="ko-KR" altLang="en-US" sz="1400" b="1" dirty="0">
                        <a:solidFill>
                          <a:srgbClr val="FFFF00"/>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5"/>
                    </a:solidFill>
                  </a:tcPr>
                </a:tc>
                <a:tc>
                  <a:txBody>
                    <a:bodyPr/>
                    <a:lstStyle/>
                    <a:p>
                      <a:pPr algn="ctr" latinLnBrk="1"/>
                      <a:r>
                        <a:rPr lang="en-US" altLang="ko-KR" sz="1400" b="1" dirty="0">
                          <a:solidFill>
                            <a:srgbClr val="FFFF00"/>
                          </a:solidFill>
                        </a:rPr>
                        <a:t>Oracle Analytics Cloud</a:t>
                      </a:r>
                      <a:endParaRPr lang="ko-KR" altLang="en-US" sz="1400" b="1" dirty="0">
                        <a:solidFill>
                          <a:srgbClr val="FFFF00"/>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5"/>
                    </a:solidFill>
                  </a:tcPr>
                </a:tc>
                <a:extLst>
                  <a:ext uri="{0D108BD9-81ED-4DB2-BD59-A6C34878D82A}">
                    <a16:rowId xmlns:a16="http://schemas.microsoft.com/office/drawing/2014/main" val="2704389381"/>
                  </a:ext>
                </a:extLst>
              </a:tr>
              <a:tr h="694072">
                <a:tc vMerge="1">
                  <a:txBody>
                    <a:bodyPr/>
                    <a:lstStyle/>
                    <a:p>
                      <a:pPr latinLnBrk="1"/>
                      <a:endParaRPr lang="ko-KR" altLang="en-US"/>
                    </a:p>
                  </a:txBody>
                  <a:tcPr/>
                </a:tc>
                <a:tc>
                  <a:txBody>
                    <a:bodyPr/>
                    <a:lstStyle/>
                    <a:p>
                      <a:pPr algn="ctr" latinLnBrk="1"/>
                      <a:r>
                        <a:rPr lang="en-US" altLang="ko-KR" sz="1400" b="1" dirty="0">
                          <a:solidFill>
                            <a:srgbClr val="FFFF00"/>
                          </a:solidFill>
                        </a:rPr>
                        <a:t>Oracle Golden Gate</a:t>
                      </a:r>
                      <a:endParaRPr lang="ko-KR" altLang="en-US" sz="1400" b="1" dirty="0">
                        <a:solidFill>
                          <a:srgbClr val="FFFF00"/>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5"/>
                    </a:solidFill>
                  </a:tcPr>
                </a:tc>
                <a:tc vMerge="1">
                  <a:txBody>
                    <a:bodyPr/>
                    <a:lstStyle/>
                    <a:p>
                      <a:pPr latinLnBrk="1"/>
                      <a:endParaRPr lang="ko-KR" altLang="en-US"/>
                    </a:p>
                  </a:txBody>
                  <a:tcPr/>
                </a:tc>
                <a:tc vMerge="1">
                  <a:txBody>
                    <a:bodyPr/>
                    <a:lstStyle/>
                    <a:p>
                      <a:pPr algn="ctr" latinLnBrk="1"/>
                      <a:endParaRPr lang="ko-KR" altLang="en-US" sz="1600" b="1" dirty="0">
                        <a:solidFill>
                          <a:schemeClr val="bg1"/>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5"/>
                    </a:solidFill>
                  </a:tcPr>
                </a:tc>
                <a:tc>
                  <a:txBody>
                    <a:bodyPr/>
                    <a:lstStyle/>
                    <a:p>
                      <a:pPr algn="ctr" latinLnBrk="1"/>
                      <a:r>
                        <a:rPr lang="en-US" altLang="ko-KR" sz="1400" b="1" dirty="0">
                          <a:solidFill>
                            <a:srgbClr val="FFFF00"/>
                          </a:solidFill>
                        </a:rPr>
                        <a:t>Object Storage</a:t>
                      </a:r>
                      <a:endParaRPr lang="ko-KR" altLang="en-US" sz="1400" b="1" dirty="0">
                        <a:solidFill>
                          <a:srgbClr val="FFFF00"/>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5"/>
                    </a:solidFill>
                  </a:tcPr>
                </a:tc>
                <a:tc vMerge="1">
                  <a:txBody>
                    <a:bodyPr/>
                    <a:lstStyle/>
                    <a:p>
                      <a:pPr latinLnBrk="1"/>
                      <a:endParaRPr lang="ko-KR" altLang="en-US"/>
                    </a:p>
                  </a:txBody>
                  <a:tcPr/>
                </a:tc>
                <a:tc>
                  <a:txBody>
                    <a:bodyPr/>
                    <a:lstStyle/>
                    <a:p>
                      <a:pPr algn="ctr" latinLnBrk="1"/>
                      <a:r>
                        <a:rPr lang="en-US" altLang="ko-KR" sz="1400" b="1" dirty="0">
                          <a:solidFill>
                            <a:srgbClr val="FFFF00"/>
                          </a:solidFill>
                        </a:rPr>
                        <a:t>Data Science</a:t>
                      </a:r>
                      <a:endParaRPr lang="ko-KR" altLang="en-US" sz="1400" b="1" dirty="0">
                        <a:solidFill>
                          <a:srgbClr val="FFFF00"/>
                        </a:solidFill>
                      </a:endParaRPr>
                    </a:p>
                  </a:txBody>
                  <a:tcPr anchor="ct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5"/>
                    </a:solidFill>
                  </a:tcPr>
                </a:tc>
                <a:extLst>
                  <a:ext uri="{0D108BD9-81ED-4DB2-BD59-A6C34878D82A}">
                    <a16:rowId xmlns:a16="http://schemas.microsoft.com/office/drawing/2014/main" val="1490664344"/>
                  </a:ext>
                </a:extLst>
              </a:tr>
              <a:tr h="386938">
                <a:tc gridSpan="7">
                  <a:txBody>
                    <a:bodyPr/>
                    <a:lstStyle/>
                    <a:p>
                      <a:pPr algn="ctr" latinLnBrk="1"/>
                      <a:r>
                        <a:rPr lang="en-US" altLang="ko-KR" sz="1400" b="1" dirty="0">
                          <a:solidFill>
                            <a:schemeClr val="tx1">
                              <a:lumMod val="20000"/>
                              <a:lumOff val="80000"/>
                            </a:schemeClr>
                          </a:solidFill>
                        </a:rPr>
                        <a:t>Governance</a:t>
                      </a:r>
                      <a:r>
                        <a:rPr lang="ko-KR" altLang="en-US" sz="1400" b="1" dirty="0">
                          <a:solidFill>
                            <a:schemeClr val="tx1">
                              <a:lumMod val="20000"/>
                              <a:lumOff val="80000"/>
                            </a:schemeClr>
                          </a:solidFill>
                        </a:rPr>
                        <a:t> </a:t>
                      </a:r>
                      <a:r>
                        <a:rPr lang="en-US" altLang="ko-KR" sz="1400" b="1" dirty="0">
                          <a:solidFill>
                            <a:schemeClr val="tx1">
                              <a:lumMod val="20000"/>
                              <a:lumOff val="80000"/>
                            </a:schemeClr>
                          </a:solidFill>
                        </a:rPr>
                        <a:t>(Security,</a:t>
                      </a:r>
                      <a:r>
                        <a:rPr lang="ko-KR" altLang="en-US" sz="1400" b="1" dirty="0">
                          <a:solidFill>
                            <a:schemeClr val="tx1">
                              <a:lumMod val="20000"/>
                              <a:lumOff val="80000"/>
                            </a:schemeClr>
                          </a:solidFill>
                        </a:rPr>
                        <a:t> </a:t>
                      </a:r>
                      <a:r>
                        <a:rPr lang="en-US" altLang="ko-KR" sz="1400" b="1" dirty="0">
                          <a:solidFill>
                            <a:schemeClr val="tx1">
                              <a:lumMod val="20000"/>
                              <a:lumOff val="80000"/>
                            </a:schemeClr>
                          </a:solidFill>
                        </a:rPr>
                        <a:t>Discovery,</a:t>
                      </a:r>
                      <a:r>
                        <a:rPr lang="ko-KR" altLang="en-US" sz="1400" b="1" dirty="0">
                          <a:solidFill>
                            <a:schemeClr val="tx1">
                              <a:lumMod val="20000"/>
                              <a:lumOff val="80000"/>
                            </a:schemeClr>
                          </a:solidFill>
                        </a:rPr>
                        <a:t> </a:t>
                      </a:r>
                      <a:r>
                        <a:rPr lang="en-US" altLang="ko-KR" sz="1400" b="1" dirty="0">
                          <a:solidFill>
                            <a:schemeClr val="tx1">
                              <a:lumMod val="20000"/>
                              <a:lumOff val="80000"/>
                            </a:schemeClr>
                          </a:solidFill>
                        </a:rPr>
                        <a:t>etc.):</a:t>
                      </a:r>
                      <a:r>
                        <a:rPr lang="ko-KR" altLang="en-US" sz="1400" b="1" dirty="0">
                          <a:solidFill>
                            <a:schemeClr val="bg1"/>
                          </a:solidFill>
                        </a:rPr>
                        <a:t> </a:t>
                      </a:r>
                      <a:r>
                        <a:rPr lang="en-US" altLang="ko-KR" sz="1400" b="1" dirty="0">
                          <a:solidFill>
                            <a:srgbClr val="FFFF00"/>
                          </a:solidFill>
                        </a:rPr>
                        <a:t>OCI</a:t>
                      </a:r>
                      <a:r>
                        <a:rPr lang="ko-KR" altLang="en-US" sz="1400" b="1" dirty="0">
                          <a:solidFill>
                            <a:srgbClr val="FFFF00"/>
                          </a:solidFill>
                        </a:rPr>
                        <a:t> </a:t>
                      </a:r>
                      <a:r>
                        <a:rPr lang="en-US" altLang="ko-KR" sz="1400" b="1" dirty="0">
                          <a:solidFill>
                            <a:srgbClr val="FFFF00"/>
                          </a:solidFill>
                        </a:rPr>
                        <a:t>Data</a:t>
                      </a:r>
                      <a:r>
                        <a:rPr lang="ko-KR" altLang="en-US" sz="1400" b="1" dirty="0">
                          <a:solidFill>
                            <a:srgbClr val="FFFF00"/>
                          </a:solidFill>
                        </a:rPr>
                        <a:t> </a:t>
                      </a:r>
                      <a:r>
                        <a:rPr lang="en-US" altLang="ko-KR" sz="1400" b="1" dirty="0">
                          <a:solidFill>
                            <a:srgbClr val="FFFF00"/>
                          </a:solidFill>
                        </a:rPr>
                        <a:t>Catalog</a:t>
                      </a:r>
                      <a:endParaRPr lang="ko-KR" altLang="en-US" sz="1400" b="1" dirty="0">
                        <a:solidFill>
                          <a:srgbClr val="FFFF00"/>
                        </a:solidFill>
                      </a:endParaRPr>
                    </a:p>
                  </a:txBody>
                  <a:tcPr anchor="ctr">
                    <a:lnL w="76200" cmpd="sng">
                      <a:solidFill>
                        <a:schemeClr val="bg1"/>
                      </a:solidFill>
                      <a:prstDash val="solid"/>
                    </a:lnL>
                    <a:lnR w="76200" cap="flat" cmpd="sng" algn="ctr">
                      <a:solidFill>
                        <a:schemeClr val="bg1"/>
                      </a:solidFill>
                      <a:prstDash val="solid"/>
                      <a:round/>
                      <a:headEnd type="none" w="med" len="med"/>
                      <a:tailEnd type="none" w="med" len="med"/>
                    </a:lnR>
                    <a:lnT w="76200" cmpd="sng">
                      <a:solidFill>
                        <a:schemeClr val="bg1"/>
                      </a:solidFill>
                      <a:prstDash val="solid"/>
                    </a:lnT>
                    <a:lnB w="76200" cap="flat" cmpd="sng" algn="ctr">
                      <a:solidFill>
                        <a:schemeClr val="bg1"/>
                      </a:solidFill>
                      <a:prstDash val="solid"/>
                      <a:round/>
                      <a:headEnd type="none" w="med" len="med"/>
                      <a:tailEnd type="none" w="med" len="med"/>
                    </a:lnB>
                    <a:solidFill>
                      <a:schemeClr val="accent4">
                        <a:lumMod val="75000"/>
                      </a:schemeClr>
                    </a:solidFill>
                  </a:tcPr>
                </a:tc>
                <a:tc hMerge="1">
                  <a:txBody>
                    <a:bodyPr/>
                    <a:lstStyle/>
                    <a:p>
                      <a:pPr latinLnBrk="1"/>
                      <a:endParaRPr lang="ko-KR" altLang="en-US"/>
                    </a:p>
                  </a:txBody>
                  <a:tcPr/>
                </a:tc>
                <a:tc hMerge="1">
                  <a:txBody>
                    <a:bodyPr/>
                    <a:lstStyle/>
                    <a:p>
                      <a:pPr latinLnBrk="1"/>
                      <a:endParaRPr lang="ko-KR" alt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lnL w="76200" cap="flat" cmpd="sng" algn="ctr">
                      <a:solidFill>
                        <a:schemeClr val="bg1"/>
                      </a:solidFill>
                      <a:prstDash val="solid"/>
                      <a:round/>
                      <a:headEnd type="none" w="med" len="med"/>
                      <a:tailEnd type="none" w="med" len="med"/>
                    </a:lnL>
                    <a:lnR w="76200" cmpd="sng">
                      <a:solidFill>
                        <a:schemeClr val="bg1"/>
                      </a:solidFill>
                      <a:prstDash val="soli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99843250"/>
                  </a:ext>
                </a:extLst>
              </a:tr>
              <a:tr h="367592">
                <a:tc gridSpan="7">
                  <a:txBody>
                    <a:bodyPr/>
                    <a:lstStyle/>
                    <a:p>
                      <a:pPr algn="ctr" latinLnBrk="1"/>
                      <a:r>
                        <a:rPr lang="en-US" altLang="ko-KR" sz="1400" b="1" dirty="0">
                          <a:solidFill>
                            <a:schemeClr val="tx1">
                              <a:lumMod val="20000"/>
                              <a:lumOff val="80000"/>
                            </a:schemeClr>
                          </a:solidFill>
                        </a:rPr>
                        <a:t>Cloud Native App Development:</a:t>
                      </a:r>
                      <a:r>
                        <a:rPr lang="en-US" altLang="ko-KR" sz="1400" b="1" dirty="0">
                          <a:solidFill>
                            <a:srgbClr val="FFFF00"/>
                          </a:solidFill>
                        </a:rPr>
                        <a:t> Developer Services</a:t>
                      </a:r>
                      <a:endParaRPr lang="ko-KR" altLang="en-US" sz="1400" b="1" dirty="0">
                        <a:solidFill>
                          <a:srgbClr val="FFFF00"/>
                        </a:solidFill>
                      </a:endParaRPr>
                    </a:p>
                  </a:txBody>
                  <a:tcPr anchor="ctr">
                    <a:lnL w="76200" cmpd="sng">
                      <a:solidFill>
                        <a:schemeClr val="bg1"/>
                      </a:solidFill>
                      <a:prstDash val="soli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4">
                        <a:lumMod val="75000"/>
                      </a:schemeClr>
                    </a:solidFill>
                  </a:tcPr>
                </a:tc>
                <a:tc hMerge="1">
                  <a:txBody>
                    <a:bodyPr/>
                    <a:lstStyle/>
                    <a:p>
                      <a:pPr latinLnBrk="1"/>
                      <a:endParaRPr lang="ko-KR" altLang="en-US"/>
                    </a:p>
                  </a:txBody>
                  <a:tcPr/>
                </a:tc>
                <a:tc hMerge="1">
                  <a:txBody>
                    <a:bodyPr/>
                    <a:lstStyle/>
                    <a:p>
                      <a:pPr latinLnBrk="1"/>
                      <a:endParaRPr lang="ko-KR" alt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lnL w="76200" cap="flat" cmpd="sng" algn="ctr">
                      <a:solidFill>
                        <a:schemeClr val="bg1"/>
                      </a:solidFill>
                      <a:prstDash val="solid"/>
                      <a:round/>
                      <a:headEnd type="none" w="med" len="med"/>
                      <a:tailEnd type="none" w="med" len="med"/>
                    </a:lnL>
                    <a:lnR w="76200" cmpd="sng">
                      <a:solidFill>
                        <a:schemeClr val="bg1"/>
                      </a:solidFill>
                      <a:prstDash val="soli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75782920"/>
                  </a:ext>
                </a:extLst>
              </a:tr>
              <a:tr h="384835">
                <a:tc gridSpan="7">
                  <a:txBody>
                    <a:bodyPr/>
                    <a:lstStyle/>
                    <a:p>
                      <a:pPr algn="ctr" latinLnBrk="1"/>
                      <a:r>
                        <a:rPr lang="en-US" altLang="ko-KR" sz="1400" b="1" dirty="0">
                          <a:solidFill>
                            <a:schemeClr val="tx1">
                              <a:lumMod val="20000"/>
                              <a:lumOff val="80000"/>
                            </a:schemeClr>
                          </a:solidFill>
                        </a:rPr>
                        <a:t>Underlying Architecture:</a:t>
                      </a:r>
                      <a:r>
                        <a:rPr lang="en-US" altLang="ko-KR" sz="1400" b="1" dirty="0">
                          <a:solidFill>
                            <a:srgbClr val="FFFF00"/>
                          </a:solidFill>
                        </a:rPr>
                        <a:t> Oracle Gen 2 Cloud Infrastructure (OCI)</a:t>
                      </a:r>
                      <a:endParaRPr lang="ko-KR" altLang="en-US" sz="1400" b="1" dirty="0">
                        <a:solidFill>
                          <a:srgbClr val="FFFF00"/>
                        </a:solidFill>
                      </a:endParaRPr>
                    </a:p>
                  </a:txBody>
                  <a:tcPr anchor="ctr">
                    <a:lnL w="76200" cmpd="sng">
                      <a:solidFill>
                        <a:schemeClr val="bg1"/>
                      </a:solidFill>
                      <a:prstDash val="solid"/>
                    </a:lnL>
                    <a:lnR w="76200" cap="flat" cmpd="sng" algn="ctr">
                      <a:solidFill>
                        <a:schemeClr val="bg1"/>
                      </a:solidFill>
                      <a:prstDash val="solid"/>
                      <a:round/>
                      <a:headEnd type="none" w="med" len="med"/>
                      <a:tailEnd type="none" w="med" len="med"/>
                    </a:lnR>
                    <a:lnT w="76200" cmpd="sng">
                      <a:solidFill>
                        <a:schemeClr val="bg1"/>
                      </a:solidFill>
                      <a:prstDash val="solid"/>
                    </a:lnT>
                    <a:lnB w="76200" cap="flat" cmpd="sng" algn="ctr">
                      <a:solidFill>
                        <a:schemeClr val="bg1"/>
                      </a:solidFill>
                      <a:prstDash val="solid"/>
                      <a:round/>
                      <a:headEnd type="none" w="med" len="med"/>
                      <a:tailEnd type="none" w="med" len="med"/>
                    </a:lnB>
                    <a:solidFill>
                      <a:schemeClr val="accent4">
                        <a:lumMod val="75000"/>
                      </a:schemeClr>
                    </a:solidFill>
                  </a:tcPr>
                </a:tc>
                <a:tc hMerge="1">
                  <a:txBody>
                    <a:bodyPr/>
                    <a:lstStyle/>
                    <a:p>
                      <a:pPr latinLnBrk="1"/>
                      <a:endParaRPr lang="ko-KR" altLang="en-US"/>
                    </a:p>
                  </a:txBody>
                  <a:tcPr/>
                </a:tc>
                <a:tc hMerge="1">
                  <a:txBody>
                    <a:bodyPr/>
                    <a:lstStyle/>
                    <a:p>
                      <a:pPr latinLnBrk="1"/>
                      <a:endParaRPr lang="ko-KR" alt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mpd="sng">
                      <a:solidFill>
                        <a:schemeClr val="bg1"/>
                      </a:solidFill>
                      <a:prstDash val="solid"/>
                    </a:lnT>
                    <a:lnB w="76200" cmpd="sng">
                      <a:solidFill>
                        <a:schemeClr val="bg1"/>
                      </a:solidFill>
                      <a:prstDash val="soli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mpd="sng">
                      <a:solidFill>
                        <a:schemeClr val="bg1"/>
                      </a:solidFill>
                      <a:prstDash val="solid"/>
                    </a:lnT>
                    <a:lnB w="76200" cmpd="sng">
                      <a:solidFill>
                        <a:schemeClr val="bg1"/>
                      </a:solidFill>
                      <a:prstDash val="solid"/>
                    </a:lnB>
                  </a:tcPr>
                </a:tc>
                <a:extLst>
                  <a:ext uri="{0D108BD9-81ED-4DB2-BD59-A6C34878D82A}">
                    <a16:rowId xmlns:a16="http://schemas.microsoft.com/office/drawing/2014/main" val="2609761106"/>
                  </a:ext>
                </a:extLst>
              </a:tr>
            </a:tbl>
          </a:graphicData>
        </a:graphic>
      </p:graphicFrame>
      <p:grpSp>
        <p:nvGrpSpPr>
          <p:cNvPr id="14" name="그룹 13">
            <a:extLst>
              <a:ext uri="{FF2B5EF4-FFF2-40B4-BE49-F238E27FC236}">
                <a16:creationId xmlns:a16="http://schemas.microsoft.com/office/drawing/2014/main" id="{41B3B1CE-CCCB-4EF4-964C-CB09F0E3213C}"/>
              </a:ext>
            </a:extLst>
          </p:cNvPr>
          <p:cNvGrpSpPr/>
          <p:nvPr/>
        </p:nvGrpSpPr>
        <p:grpSpPr>
          <a:xfrm>
            <a:off x="4427523" y="2406217"/>
            <a:ext cx="7180545" cy="2080058"/>
            <a:chOff x="4427523" y="2406217"/>
            <a:chExt cx="7180545" cy="2080058"/>
          </a:xfrm>
        </p:grpSpPr>
        <p:sp>
          <p:nvSpPr>
            <p:cNvPr id="12" name="직사각형 11">
              <a:extLst>
                <a:ext uri="{FF2B5EF4-FFF2-40B4-BE49-F238E27FC236}">
                  <a16:creationId xmlns:a16="http://schemas.microsoft.com/office/drawing/2014/main" id="{2DE08F43-7C2B-4758-BBB1-F8E7F8AA91B8}"/>
                </a:ext>
              </a:extLst>
            </p:cNvPr>
            <p:cNvSpPr/>
            <p:nvPr/>
          </p:nvSpPr>
          <p:spPr>
            <a:xfrm>
              <a:off x="4427523" y="2406217"/>
              <a:ext cx="3059128" cy="138949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07D859CE-4749-429D-9E16-77EB92D7A008}"/>
                </a:ext>
              </a:extLst>
            </p:cNvPr>
            <p:cNvSpPr/>
            <p:nvPr/>
          </p:nvSpPr>
          <p:spPr>
            <a:xfrm>
              <a:off x="8560846" y="3800476"/>
              <a:ext cx="3047222" cy="68579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70671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499EAA-5F18-460C-B4B4-61397F6EFFC3}"/>
              </a:ext>
            </a:extLst>
          </p:cNvPr>
          <p:cNvSpPr>
            <a:spLocks noGrp="1"/>
          </p:cNvSpPr>
          <p:nvPr>
            <p:ph type="title"/>
          </p:nvPr>
        </p:nvSpPr>
        <p:spPr/>
        <p:txBody>
          <a:bodyPr/>
          <a:lstStyle/>
          <a:p>
            <a:r>
              <a:rPr lang="ko-KR" altLang="en-US" dirty="0"/>
              <a:t>최신 분석 트렌드와 이를 위해 필요한 기술 요소들</a:t>
            </a:r>
          </a:p>
        </p:txBody>
      </p:sp>
      <p:sp>
        <p:nvSpPr>
          <p:cNvPr id="3" name="바닥글 개체 틀 2">
            <a:extLst>
              <a:ext uri="{FF2B5EF4-FFF2-40B4-BE49-F238E27FC236}">
                <a16:creationId xmlns:a16="http://schemas.microsoft.com/office/drawing/2014/main" id="{B67852AC-E8C1-429F-A6C1-88D93763CEF6}"/>
              </a:ext>
            </a:extLst>
          </p:cNvPr>
          <p:cNvSpPr>
            <a:spLocks noGrp="1"/>
          </p:cNvSpPr>
          <p:nvPr>
            <p:ph type="ftr" sz="quarter" idx="10"/>
          </p:nvPr>
        </p:nvSpPr>
        <p:spPr/>
        <p:txBody>
          <a:bodyPr/>
          <a:lstStyle/>
          <a:p>
            <a:r>
              <a:rPr lang="en-US"/>
              <a:t>Copyright © 2019, Oracle and/or its affiliates. All rights reserved.</a:t>
            </a:r>
          </a:p>
        </p:txBody>
      </p:sp>
      <p:sp>
        <p:nvSpPr>
          <p:cNvPr id="4" name="슬라이드 번호 개체 틀 3">
            <a:extLst>
              <a:ext uri="{FF2B5EF4-FFF2-40B4-BE49-F238E27FC236}">
                <a16:creationId xmlns:a16="http://schemas.microsoft.com/office/drawing/2014/main" id="{B24C8DFF-912D-4341-925C-A24B5A52368D}"/>
              </a:ext>
            </a:extLst>
          </p:cNvPr>
          <p:cNvSpPr>
            <a:spLocks noGrp="1"/>
          </p:cNvSpPr>
          <p:nvPr>
            <p:ph type="sldNum" sz="quarter" idx="11"/>
          </p:nvPr>
        </p:nvSpPr>
        <p:spPr/>
        <p:txBody>
          <a:bodyPr/>
          <a:lstStyle/>
          <a:p>
            <a:fld id="{7C371504-33D9-B044-8C50-620C44A06CB1}" type="slidenum">
              <a:rPr lang="en-US" smtClean="0"/>
              <a:t>5</a:t>
            </a:fld>
            <a:endParaRPr lang="en-US"/>
          </a:p>
        </p:txBody>
      </p:sp>
      <p:pic>
        <p:nvPicPr>
          <p:cNvPr id="9" name="그림 8">
            <a:extLst>
              <a:ext uri="{FF2B5EF4-FFF2-40B4-BE49-F238E27FC236}">
                <a16:creationId xmlns:a16="http://schemas.microsoft.com/office/drawing/2014/main" id="{354AA03D-FF36-419F-A1CB-C1B0D25527C2}"/>
              </a:ext>
            </a:extLst>
          </p:cNvPr>
          <p:cNvPicPr>
            <a:picLocks noChangeAspect="1"/>
          </p:cNvPicPr>
          <p:nvPr/>
        </p:nvPicPr>
        <p:blipFill>
          <a:blip r:embed="rId3"/>
          <a:stretch>
            <a:fillRect/>
          </a:stretch>
        </p:blipFill>
        <p:spPr>
          <a:xfrm>
            <a:off x="862221" y="2597127"/>
            <a:ext cx="6086475" cy="3629025"/>
          </a:xfrm>
          <a:prstGeom prst="rect">
            <a:avLst/>
          </a:prstGeom>
        </p:spPr>
      </p:pic>
      <p:sp>
        <p:nvSpPr>
          <p:cNvPr id="10" name="TextBox 9">
            <a:extLst>
              <a:ext uri="{FF2B5EF4-FFF2-40B4-BE49-F238E27FC236}">
                <a16:creationId xmlns:a16="http://schemas.microsoft.com/office/drawing/2014/main" id="{2800875D-27C8-4563-BBE8-F57C5603AC76}"/>
              </a:ext>
            </a:extLst>
          </p:cNvPr>
          <p:cNvSpPr txBox="1"/>
          <p:nvPr/>
        </p:nvSpPr>
        <p:spPr>
          <a:xfrm>
            <a:off x="727884" y="2094804"/>
            <a:ext cx="6373989" cy="400110"/>
          </a:xfrm>
          <a:prstGeom prst="rect">
            <a:avLst/>
          </a:prstGeom>
          <a:noFill/>
        </p:spPr>
        <p:txBody>
          <a:bodyPr wrap="none" rtlCol="0">
            <a:spAutoFit/>
          </a:bodyPr>
          <a:lstStyle/>
          <a:p>
            <a:r>
              <a:rPr lang="en-US" altLang="ko-KR" sz="2000" b="1" dirty="0">
                <a:solidFill>
                  <a:srgbClr val="C00000"/>
                </a:solidFill>
              </a:rPr>
              <a:t>Goal: Turning Data into Core Company Biz. Process</a:t>
            </a:r>
            <a:endParaRPr lang="ko-KR" altLang="en-US" sz="2000" b="1" dirty="0">
              <a:solidFill>
                <a:srgbClr val="C00000"/>
              </a:solidFill>
            </a:endParaRPr>
          </a:p>
        </p:txBody>
      </p:sp>
      <p:sp>
        <p:nvSpPr>
          <p:cNvPr id="11" name="TextBox 10">
            <a:extLst>
              <a:ext uri="{FF2B5EF4-FFF2-40B4-BE49-F238E27FC236}">
                <a16:creationId xmlns:a16="http://schemas.microsoft.com/office/drawing/2014/main" id="{E5F97A7F-F62A-41B0-BDC3-08D48C5881C6}"/>
              </a:ext>
            </a:extLst>
          </p:cNvPr>
          <p:cNvSpPr txBox="1"/>
          <p:nvPr/>
        </p:nvSpPr>
        <p:spPr>
          <a:xfrm>
            <a:off x="7418322" y="2279470"/>
            <a:ext cx="4111432" cy="4011163"/>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
            </a:pPr>
            <a:r>
              <a:rPr lang="ko-KR" altLang="en-US" sz="2000" dirty="0"/>
              <a:t>데이터베이스</a:t>
            </a:r>
            <a:endParaRPr lang="en-US" altLang="ko-KR" sz="2000" dirty="0"/>
          </a:p>
          <a:p>
            <a:pPr marL="742950" lvl="1" indent="-285750">
              <a:lnSpc>
                <a:spcPct val="150000"/>
              </a:lnSpc>
              <a:buClr>
                <a:srgbClr val="C00000"/>
              </a:buClr>
              <a:buFont typeface="Wingdings" panose="05000000000000000000" pitchFamily="2" charset="2"/>
              <a:buChar char="§"/>
            </a:pPr>
            <a:r>
              <a:rPr lang="en-US" altLang="ko-KR" dirty="0"/>
              <a:t>Central Repository</a:t>
            </a:r>
          </a:p>
          <a:p>
            <a:pPr marL="742950" lvl="1" indent="-285750">
              <a:lnSpc>
                <a:spcPct val="150000"/>
              </a:lnSpc>
              <a:buClr>
                <a:srgbClr val="C00000"/>
              </a:buClr>
              <a:buFont typeface="Wingdings" panose="05000000000000000000" pitchFamily="2" charset="2"/>
              <a:buChar char="§"/>
            </a:pPr>
            <a:r>
              <a:rPr lang="en-US" altLang="ko-KR" dirty="0"/>
              <a:t>Single Source of Truth</a:t>
            </a:r>
            <a:r>
              <a:rPr lang="en-US" altLang="ko-KR" sz="2000" dirty="0"/>
              <a:t> </a:t>
            </a:r>
          </a:p>
          <a:p>
            <a:pPr marL="285750" indent="-285750">
              <a:lnSpc>
                <a:spcPct val="150000"/>
              </a:lnSpc>
              <a:buClr>
                <a:srgbClr val="C00000"/>
              </a:buClr>
              <a:buFont typeface="Wingdings" panose="05000000000000000000" pitchFamily="2" charset="2"/>
              <a:buChar char="§"/>
            </a:pPr>
            <a:r>
              <a:rPr lang="en-US" altLang="ko-KR" sz="2000" dirty="0"/>
              <a:t>“Citizen Data Scientist”</a:t>
            </a:r>
            <a:r>
              <a:rPr lang="ko-KR" altLang="en-US" sz="2000" dirty="0"/>
              <a:t>를 위한 </a:t>
            </a:r>
            <a:r>
              <a:rPr lang="en-US" altLang="ko-KR" sz="2000" dirty="0"/>
              <a:t>Self Service Tool</a:t>
            </a:r>
          </a:p>
          <a:p>
            <a:pPr marL="742950" lvl="1" indent="-285750">
              <a:lnSpc>
                <a:spcPct val="150000"/>
              </a:lnSpc>
              <a:buClr>
                <a:srgbClr val="C00000"/>
              </a:buClr>
              <a:buFont typeface="Wingdings" panose="05000000000000000000" pitchFamily="2" charset="2"/>
              <a:buChar char="§"/>
            </a:pPr>
            <a:r>
              <a:rPr lang="en-US" altLang="ko-KR" dirty="0"/>
              <a:t>“Democratizing Analytics”</a:t>
            </a:r>
            <a:endParaRPr lang="en-US" altLang="ko-KR" sz="2000" dirty="0"/>
          </a:p>
          <a:p>
            <a:pPr marL="285750" indent="-285750">
              <a:lnSpc>
                <a:spcPct val="150000"/>
              </a:lnSpc>
              <a:buClr>
                <a:srgbClr val="C00000"/>
              </a:buClr>
              <a:buFont typeface="Wingdings" panose="05000000000000000000" pitchFamily="2" charset="2"/>
              <a:buChar char="§"/>
            </a:pPr>
            <a:r>
              <a:rPr lang="ko-KR" altLang="en-US" sz="2000" dirty="0"/>
              <a:t>클라우드 컴퓨팅</a:t>
            </a:r>
            <a:endParaRPr lang="en-US" altLang="ko-KR" sz="2000" dirty="0"/>
          </a:p>
          <a:p>
            <a:pPr marL="742950" lvl="1" indent="-285750">
              <a:lnSpc>
                <a:spcPct val="150000"/>
              </a:lnSpc>
              <a:buClr>
                <a:srgbClr val="C00000"/>
              </a:buClr>
              <a:buFont typeface="Wingdings" panose="05000000000000000000" pitchFamily="2" charset="2"/>
              <a:buChar char="§"/>
            </a:pPr>
            <a:r>
              <a:rPr lang="ko-KR" altLang="en-US" dirty="0"/>
              <a:t>용이성</a:t>
            </a:r>
            <a:r>
              <a:rPr lang="en-US" altLang="ko-KR" dirty="0"/>
              <a:t>(Easy), </a:t>
            </a:r>
            <a:r>
              <a:rPr lang="ko-KR" altLang="en-US" dirty="0"/>
              <a:t>신속성</a:t>
            </a:r>
            <a:r>
              <a:rPr lang="en-US" altLang="ko-KR" dirty="0"/>
              <a:t>(Fast), </a:t>
            </a:r>
            <a:r>
              <a:rPr lang="ko-KR" altLang="en-US" dirty="0"/>
              <a:t>유연성</a:t>
            </a:r>
            <a:r>
              <a:rPr lang="en-US" altLang="ko-KR" dirty="0"/>
              <a:t>(Elastic)</a:t>
            </a:r>
            <a:endParaRPr lang="ko-KR" altLang="en-US" sz="2000" dirty="0"/>
          </a:p>
        </p:txBody>
      </p:sp>
    </p:spTree>
    <p:extLst>
      <p:ext uri="{BB962C8B-B14F-4D97-AF65-F5344CB8AC3E}">
        <p14:creationId xmlns:p14="http://schemas.microsoft.com/office/powerpoint/2010/main" val="3140901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C9BAB13-13D7-429C-BCFF-A72458916432}"/>
              </a:ext>
            </a:extLst>
          </p:cNvPr>
          <p:cNvSpPr>
            <a:spLocks noGrp="1"/>
          </p:cNvSpPr>
          <p:nvPr>
            <p:ph type="title"/>
          </p:nvPr>
        </p:nvSpPr>
        <p:spPr/>
        <p:txBody>
          <a:bodyPr/>
          <a:lstStyle/>
          <a:p>
            <a:r>
              <a:rPr lang="ko-KR" altLang="en-US" dirty="0"/>
              <a:t>분석 플랫폼 기본 구성</a:t>
            </a:r>
            <a:r>
              <a:rPr lang="en-US" altLang="ko-KR" dirty="0"/>
              <a:t>… </a:t>
            </a:r>
            <a:r>
              <a:rPr lang="ko-KR" altLang="en-US" dirty="0"/>
              <a:t>그리고 근본적인 문제점</a:t>
            </a:r>
          </a:p>
        </p:txBody>
      </p:sp>
      <p:sp>
        <p:nvSpPr>
          <p:cNvPr id="3" name="바닥글 개체 틀 2">
            <a:extLst>
              <a:ext uri="{FF2B5EF4-FFF2-40B4-BE49-F238E27FC236}">
                <a16:creationId xmlns:a16="http://schemas.microsoft.com/office/drawing/2014/main" id="{402133CC-04A6-4F64-B1CD-DB085CAC24C4}"/>
              </a:ext>
            </a:extLst>
          </p:cNvPr>
          <p:cNvSpPr>
            <a:spLocks noGrp="1"/>
          </p:cNvSpPr>
          <p:nvPr>
            <p:ph type="ftr" sz="quarter" idx="10"/>
          </p:nvPr>
        </p:nvSpPr>
        <p:spPr/>
        <p:txBody>
          <a:bodyPr/>
          <a:lstStyle/>
          <a:p>
            <a:r>
              <a:rPr lang="en-US"/>
              <a:t>Copyright © 2019, Oracle and/or its affiliates. All rights reserved.</a:t>
            </a:r>
          </a:p>
        </p:txBody>
      </p:sp>
      <p:sp>
        <p:nvSpPr>
          <p:cNvPr id="4" name="슬라이드 번호 개체 틀 3">
            <a:extLst>
              <a:ext uri="{FF2B5EF4-FFF2-40B4-BE49-F238E27FC236}">
                <a16:creationId xmlns:a16="http://schemas.microsoft.com/office/drawing/2014/main" id="{15A5596F-BE08-4367-AB76-A0434E4F9F67}"/>
              </a:ext>
            </a:extLst>
          </p:cNvPr>
          <p:cNvSpPr>
            <a:spLocks noGrp="1"/>
          </p:cNvSpPr>
          <p:nvPr>
            <p:ph type="sldNum" sz="quarter" idx="11"/>
          </p:nvPr>
        </p:nvSpPr>
        <p:spPr/>
        <p:txBody>
          <a:bodyPr/>
          <a:lstStyle/>
          <a:p>
            <a:fld id="{7C371504-33D9-B044-8C50-620C44A06CB1}" type="slidenum">
              <a:rPr lang="en-US" smtClean="0"/>
              <a:t>6</a:t>
            </a:fld>
            <a:endParaRPr lang="en-US"/>
          </a:p>
        </p:txBody>
      </p:sp>
      <p:sp>
        <p:nvSpPr>
          <p:cNvPr id="60" name="TextBox 59">
            <a:extLst>
              <a:ext uri="{FF2B5EF4-FFF2-40B4-BE49-F238E27FC236}">
                <a16:creationId xmlns:a16="http://schemas.microsoft.com/office/drawing/2014/main" id="{761DCF51-1AEF-4CE4-AAED-8CE8A95642C6}"/>
              </a:ext>
            </a:extLst>
          </p:cNvPr>
          <p:cNvSpPr txBox="1"/>
          <p:nvPr/>
        </p:nvSpPr>
        <p:spPr>
          <a:xfrm>
            <a:off x="933653" y="2298328"/>
            <a:ext cx="2611072" cy="232685"/>
          </a:xfrm>
          <a:prstGeom prst="rect">
            <a:avLst/>
          </a:prstGeom>
          <a:noFill/>
        </p:spPr>
        <p:txBody>
          <a:bodyPr wrap="square" lIns="0" tIns="0" rIns="0" bIns="0" rtlCol="0">
            <a:noAutofit/>
          </a:bodyPr>
          <a:lstStyle/>
          <a:p>
            <a:pPr algn="ctr" defTabSz="1218895">
              <a:lnSpc>
                <a:spcPct val="90000"/>
              </a:lnSpc>
              <a:defRPr/>
            </a:pPr>
            <a:r>
              <a:rPr lang="ko-KR" altLang="en-US" sz="2400" b="1" dirty="0">
                <a:solidFill>
                  <a:schemeClr val="accent1"/>
                </a:solidFill>
                <a:latin typeface="나눔바른고딕" panose="020B0603020101020101" pitchFamily="50" charset="-127"/>
                <a:ea typeface="나눔바른고딕" panose="020B0603020101020101" pitchFamily="50" charset="-127"/>
              </a:rPr>
              <a:t>정의 </a:t>
            </a:r>
            <a:r>
              <a:rPr lang="en-US" altLang="ko-KR" sz="2400" b="1" dirty="0">
                <a:solidFill>
                  <a:schemeClr val="accent1"/>
                </a:solidFill>
                <a:latin typeface="나눔바른고딕" panose="020B0603020101020101" pitchFamily="50" charset="-127"/>
                <a:ea typeface="나눔바른고딕" panose="020B0603020101020101" pitchFamily="50" charset="-127"/>
              </a:rPr>
              <a:t>&amp; </a:t>
            </a:r>
            <a:r>
              <a:rPr lang="ko-KR" altLang="en-US" sz="2400" b="1" dirty="0">
                <a:solidFill>
                  <a:schemeClr val="accent1"/>
                </a:solidFill>
                <a:latin typeface="나눔바른고딕" panose="020B0603020101020101" pitchFamily="50" charset="-127"/>
                <a:ea typeface="나눔바른고딕" panose="020B0603020101020101" pitchFamily="50" charset="-127"/>
              </a:rPr>
              <a:t>연결</a:t>
            </a:r>
            <a:r>
              <a:rPr lang="en-US" altLang="ko-KR" sz="2400" b="1" dirty="0">
                <a:solidFill>
                  <a:schemeClr val="accent1"/>
                </a:solidFill>
                <a:latin typeface="나눔바른고딕" panose="020B0603020101020101" pitchFamily="50" charset="-127"/>
                <a:ea typeface="나눔바른고딕" panose="020B0603020101020101" pitchFamily="50" charset="-127"/>
              </a:rPr>
              <a:t>/</a:t>
            </a:r>
            <a:r>
              <a:rPr lang="ko-KR" altLang="en-US" sz="2400" b="1" dirty="0">
                <a:solidFill>
                  <a:schemeClr val="accent1"/>
                </a:solidFill>
                <a:latin typeface="나눔바른고딕" panose="020B0603020101020101" pitchFamily="50" charset="-127"/>
                <a:ea typeface="나눔바른고딕" panose="020B0603020101020101" pitchFamily="50" charset="-127"/>
              </a:rPr>
              <a:t>통합</a:t>
            </a:r>
          </a:p>
        </p:txBody>
      </p:sp>
      <p:sp>
        <p:nvSpPr>
          <p:cNvPr id="61" name="TextBox 60">
            <a:extLst>
              <a:ext uri="{FF2B5EF4-FFF2-40B4-BE49-F238E27FC236}">
                <a16:creationId xmlns:a16="http://schemas.microsoft.com/office/drawing/2014/main" id="{83CA64FE-F0EE-49A3-8978-1B9B11825037}"/>
              </a:ext>
            </a:extLst>
          </p:cNvPr>
          <p:cNvSpPr txBox="1"/>
          <p:nvPr/>
        </p:nvSpPr>
        <p:spPr>
          <a:xfrm>
            <a:off x="5163970" y="2311919"/>
            <a:ext cx="1948871" cy="212043"/>
          </a:xfrm>
          <a:prstGeom prst="rect">
            <a:avLst/>
          </a:prstGeom>
          <a:noFill/>
        </p:spPr>
        <p:txBody>
          <a:bodyPr wrap="square" lIns="0" tIns="0" rIns="0" bIns="0" rtlCol="0">
            <a:noAutofit/>
          </a:bodyPr>
          <a:lstStyle/>
          <a:p>
            <a:pPr algn="ctr" defTabSz="1218895">
              <a:lnSpc>
                <a:spcPct val="90000"/>
              </a:lnSpc>
              <a:defRPr/>
            </a:pPr>
            <a:r>
              <a:rPr lang="ko-KR" altLang="en-US" sz="2400" b="1" dirty="0">
                <a:solidFill>
                  <a:schemeClr val="accent1"/>
                </a:solidFill>
                <a:latin typeface="나눔바른고딕" panose="020B0603020101020101" pitchFamily="50" charset="-127"/>
                <a:ea typeface="나눔바른고딕" panose="020B0603020101020101" pitchFamily="50" charset="-127"/>
              </a:rPr>
              <a:t>저장 </a:t>
            </a:r>
            <a:r>
              <a:rPr lang="en-US" altLang="ko-KR" sz="2400" b="1" dirty="0">
                <a:solidFill>
                  <a:schemeClr val="accent1"/>
                </a:solidFill>
                <a:latin typeface="나눔바른고딕" panose="020B0603020101020101" pitchFamily="50" charset="-127"/>
                <a:ea typeface="나눔바른고딕" panose="020B0603020101020101" pitchFamily="50" charset="-127"/>
              </a:rPr>
              <a:t>&amp; </a:t>
            </a:r>
            <a:r>
              <a:rPr lang="ko-KR" altLang="en-US" sz="2400" b="1" dirty="0">
                <a:solidFill>
                  <a:schemeClr val="accent1"/>
                </a:solidFill>
                <a:latin typeface="나눔바른고딕" panose="020B0603020101020101" pitchFamily="50" charset="-127"/>
                <a:ea typeface="나눔바른고딕" panose="020B0603020101020101" pitchFamily="50" charset="-127"/>
              </a:rPr>
              <a:t>처리</a:t>
            </a:r>
          </a:p>
        </p:txBody>
      </p:sp>
      <p:sp>
        <p:nvSpPr>
          <p:cNvPr id="62" name="TextBox 61">
            <a:extLst>
              <a:ext uri="{FF2B5EF4-FFF2-40B4-BE49-F238E27FC236}">
                <a16:creationId xmlns:a16="http://schemas.microsoft.com/office/drawing/2014/main" id="{2AC29727-4DCA-4D1B-A4CF-475DEEC85DA8}"/>
              </a:ext>
            </a:extLst>
          </p:cNvPr>
          <p:cNvSpPr txBox="1"/>
          <p:nvPr/>
        </p:nvSpPr>
        <p:spPr>
          <a:xfrm>
            <a:off x="9185725" y="2302294"/>
            <a:ext cx="1670283" cy="225168"/>
          </a:xfrm>
          <a:prstGeom prst="rect">
            <a:avLst/>
          </a:prstGeom>
          <a:noFill/>
        </p:spPr>
        <p:txBody>
          <a:bodyPr wrap="square" lIns="0" tIns="0" rIns="0" bIns="0" rtlCol="0">
            <a:noAutofit/>
          </a:bodyPr>
          <a:lstStyle/>
          <a:p>
            <a:pPr algn="ctr" defTabSz="1218895">
              <a:lnSpc>
                <a:spcPct val="90000"/>
              </a:lnSpc>
              <a:defRPr/>
            </a:pPr>
            <a:r>
              <a:rPr lang="ko-KR" altLang="en-US" sz="2400" b="1" dirty="0">
                <a:solidFill>
                  <a:schemeClr val="accent1"/>
                </a:solidFill>
                <a:latin typeface="나눔바른고딕" panose="020B0603020101020101" pitchFamily="50" charset="-127"/>
                <a:ea typeface="나눔바른고딕" panose="020B0603020101020101" pitchFamily="50" charset="-127"/>
              </a:rPr>
              <a:t>분석</a:t>
            </a:r>
          </a:p>
        </p:txBody>
      </p:sp>
      <p:grpSp>
        <p:nvGrpSpPr>
          <p:cNvPr id="70" name="그룹 69">
            <a:extLst>
              <a:ext uri="{FF2B5EF4-FFF2-40B4-BE49-F238E27FC236}">
                <a16:creationId xmlns:a16="http://schemas.microsoft.com/office/drawing/2014/main" id="{DF3322AD-10F5-4950-ACE8-BEA6E2E762D3}"/>
              </a:ext>
            </a:extLst>
          </p:cNvPr>
          <p:cNvGrpSpPr/>
          <p:nvPr/>
        </p:nvGrpSpPr>
        <p:grpSpPr>
          <a:xfrm>
            <a:off x="1098193" y="2997189"/>
            <a:ext cx="9639316" cy="2356605"/>
            <a:chOff x="1098193" y="2920187"/>
            <a:chExt cx="9639316" cy="2356605"/>
          </a:xfrm>
        </p:grpSpPr>
        <p:sp>
          <p:nvSpPr>
            <p:cNvPr id="35" name="TextBox 34">
              <a:extLst>
                <a:ext uri="{FF2B5EF4-FFF2-40B4-BE49-F238E27FC236}">
                  <a16:creationId xmlns:a16="http://schemas.microsoft.com/office/drawing/2014/main" id="{53AAE429-E78E-4C64-A291-2E8C2A69B804}"/>
                </a:ext>
              </a:extLst>
            </p:cNvPr>
            <p:cNvSpPr txBox="1"/>
            <p:nvPr/>
          </p:nvSpPr>
          <p:spPr>
            <a:xfrm>
              <a:off x="2257486" y="5058880"/>
              <a:ext cx="1083578" cy="217912"/>
            </a:xfrm>
            <a:prstGeom prst="rect">
              <a:avLst/>
            </a:prstGeom>
            <a:noFill/>
          </p:spPr>
          <p:txBody>
            <a:bodyPr wrap="square" lIns="0" tIns="0" rIns="0" bIns="0" rtlCol="0">
              <a:noAutofit/>
            </a:bodyPr>
            <a:lstStyle/>
            <a:p>
              <a:pPr algn="ctr" defTabSz="1218895">
                <a:lnSpc>
                  <a:spcPct val="80000"/>
                </a:lnSpc>
                <a:defRPr/>
              </a:pPr>
              <a:r>
                <a:rPr lang="ko-KR" altLang="en-US" sz="1600" dirty="0">
                  <a:solidFill>
                    <a:schemeClr val="accent2">
                      <a:lumMod val="50000"/>
                    </a:schemeClr>
                  </a:solidFill>
                  <a:latin typeface="나눔바른고딕" panose="020B0603020101020101" pitchFamily="50" charset="-127"/>
                  <a:ea typeface="나눔바른고딕" panose="020B0603020101020101" pitchFamily="50" charset="-127"/>
                </a:rPr>
                <a:t>운영 </a:t>
              </a:r>
              <a:r>
                <a:rPr lang="en-US" altLang="ko-KR" sz="1600" dirty="0">
                  <a:solidFill>
                    <a:schemeClr val="accent2">
                      <a:lumMod val="50000"/>
                    </a:schemeClr>
                  </a:solidFill>
                  <a:latin typeface="나눔바른고딕" panose="020B0603020101020101" pitchFamily="50" charset="-127"/>
                  <a:ea typeface="나눔바른고딕" panose="020B0603020101020101" pitchFamily="50" charset="-127"/>
                </a:rPr>
                <a:t>DB</a:t>
              </a:r>
            </a:p>
          </p:txBody>
        </p:sp>
        <p:sp>
          <p:nvSpPr>
            <p:cNvPr id="36" name="Freeform 10">
              <a:extLst>
                <a:ext uri="{FF2B5EF4-FFF2-40B4-BE49-F238E27FC236}">
                  <a16:creationId xmlns:a16="http://schemas.microsoft.com/office/drawing/2014/main" id="{79EA58B7-B393-408D-BDB2-F66DAD83A668}"/>
                </a:ext>
              </a:extLst>
            </p:cNvPr>
            <p:cNvSpPr>
              <a:spLocks noChangeAspect="1" noChangeArrowheads="1"/>
            </p:cNvSpPr>
            <p:nvPr/>
          </p:nvSpPr>
          <p:spPr bwMode="auto">
            <a:xfrm>
              <a:off x="1435555" y="3765081"/>
              <a:ext cx="419830" cy="361455"/>
            </a:xfrm>
            <a:custGeom>
              <a:avLst/>
              <a:gdLst>
                <a:gd name="T0" fmla="*/ 336 w 2964"/>
                <a:gd name="T1" fmla="*/ 1933 h 2964"/>
                <a:gd name="T2" fmla="*/ 2326 w 2964"/>
                <a:gd name="T3" fmla="*/ 1054 h 2964"/>
                <a:gd name="T4" fmla="*/ 2338 w 2964"/>
                <a:gd name="T5" fmla="*/ 1887 h 2964"/>
                <a:gd name="T6" fmla="*/ 2523 w 2964"/>
                <a:gd name="T7" fmla="*/ 1482 h 2964"/>
                <a:gd name="T8" fmla="*/ 2500 w 2964"/>
                <a:gd name="T9" fmla="*/ 625 h 2964"/>
                <a:gd name="T10" fmla="*/ 1250 w 2964"/>
                <a:gd name="T11" fmla="*/ 625 h 2964"/>
                <a:gd name="T12" fmla="*/ 1667 w 2964"/>
                <a:gd name="T13" fmla="*/ 799 h 2964"/>
                <a:gd name="T14" fmla="*/ 1760 w 2964"/>
                <a:gd name="T15" fmla="*/ 741 h 2964"/>
                <a:gd name="T16" fmla="*/ 1956 w 2964"/>
                <a:gd name="T17" fmla="*/ 741 h 2964"/>
                <a:gd name="T18" fmla="*/ 1702 w 2964"/>
                <a:gd name="T19" fmla="*/ 509 h 2964"/>
                <a:gd name="T20" fmla="*/ 1817 w 2964"/>
                <a:gd name="T21" fmla="*/ 278 h 2964"/>
                <a:gd name="T22" fmla="*/ 1910 w 2964"/>
                <a:gd name="T23" fmla="*/ 255 h 2964"/>
                <a:gd name="T24" fmla="*/ 1933 w 2964"/>
                <a:gd name="T25" fmla="*/ 347 h 2964"/>
                <a:gd name="T26" fmla="*/ 2049 w 2964"/>
                <a:gd name="T27" fmla="*/ 428 h 2964"/>
                <a:gd name="T28" fmla="*/ 1980 w 2964"/>
                <a:gd name="T29" fmla="*/ 486 h 2964"/>
                <a:gd name="T30" fmla="*/ 1829 w 2964"/>
                <a:gd name="T31" fmla="*/ 498 h 2964"/>
                <a:gd name="T32" fmla="*/ 2084 w 2964"/>
                <a:gd name="T33" fmla="*/ 729 h 2964"/>
                <a:gd name="T34" fmla="*/ 1933 w 2964"/>
                <a:gd name="T35" fmla="*/ 972 h 2964"/>
                <a:gd name="T36" fmla="*/ 1841 w 2964"/>
                <a:gd name="T37" fmla="*/ 996 h 2964"/>
                <a:gd name="T38" fmla="*/ 1817 w 2964"/>
                <a:gd name="T39" fmla="*/ 903 h 2964"/>
                <a:gd name="T40" fmla="*/ 1667 w 2964"/>
                <a:gd name="T41" fmla="*/ 799 h 2964"/>
                <a:gd name="T42" fmla="*/ 590 w 2964"/>
                <a:gd name="T43" fmla="*/ 1933 h 2964"/>
                <a:gd name="T44" fmla="*/ 278 w 2964"/>
                <a:gd name="T45" fmla="*/ 1737 h 2964"/>
                <a:gd name="T46" fmla="*/ 463 w 2964"/>
                <a:gd name="T47" fmla="*/ 1922 h 2964"/>
                <a:gd name="T48" fmla="*/ 648 w 2964"/>
                <a:gd name="T49" fmla="*/ 1737 h 2964"/>
                <a:gd name="T50" fmla="*/ 637 w 2964"/>
                <a:gd name="T51" fmla="*/ 1644 h 2964"/>
                <a:gd name="T52" fmla="*/ 509 w 2964"/>
                <a:gd name="T53" fmla="*/ 1378 h 2964"/>
                <a:gd name="T54" fmla="*/ 278 w 2964"/>
                <a:gd name="T55" fmla="*/ 1517 h 2964"/>
                <a:gd name="T56" fmla="*/ 289 w 2964"/>
                <a:gd name="T57" fmla="*/ 1644 h 2964"/>
                <a:gd name="T58" fmla="*/ 1436 w 2964"/>
                <a:gd name="T59" fmla="*/ 1760 h 2964"/>
                <a:gd name="T60" fmla="*/ 1343 w 2964"/>
                <a:gd name="T61" fmla="*/ 2418 h 2964"/>
                <a:gd name="T62" fmla="*/ 1019 w 2964"/>
                <a:gd name="T63" fmla="*/ 2418 h 2964"/>
                <a:gd name="T64" fmla="*/ 1343 w 2964"/>
                <a:gd name="T65" fmla="*/ 2963 h 2964"/>
                <a:gd name="T66" fmla="*/ 2963 w 2964"/>
                <a:gd name="T67" fmla="*/ 2870 h 2964"/>
                <a:gd name="T68" fmla="*/ 1436 w 2964"/>
                <a:gd name="T69" fmla="*/ 1760 h 2964"/>
                <a:gd name="T70" fmla="*/ 2142 w 2964"/>
                <a:gd name="T71" fmla="*/ 2592 h 2964"/>
                <a:gd name="T72" fmla="*/ 1528 w 2964"/>
                <a:gd name="T73" fmla="*/ 2604 h 2964"/>
                <a:gd name="T74" fmla="*/ 2963 w 2964"/>
                <a:gd name="T75" fmla="*/ 2777 h 2964"/>
                <a:gd name="T76" fmla="*/ 2569 w 2964"/>
                <a:gd name="T77" fmla="*/ 2488 h 2964"/>
                <a:gd name="T78" fmla="*/ 1158 w 2964"/>
                <a:gd name="T79" fmla="*/ 590 h 2964"/>
                <a:gd name="T80" fmla="*/ 475 w 2964"/>
                <a:gd name="T81" fmla="*/ 1204 h 2964"/>
                <a:gd name="T82" fmla="*/ 0 w 2964"/>
                <a:gd name="T83" fmla="*/ 2453 h 2964"/>
                <a:gd name="T84" fmla="*/ 926 w 2964"/>
                <a:gd name="T85" fmla="*/ 1204 h 2964"/>
                <a:gd name="T86" fmla="*/ 1158 w 2964"/>
                <a:gd name="T87" fmla="*/ 590 h 2964"/>
                <a:gd name="T88" fmla="*/ 833 w 2964"/>
                <a:gd name="T89" fmla="*/ 2061 h 2964"/>
                <a:gd name="T90" fmla="*/ 637 w 2964"/>
                <a:gd name="T91" fmla="*/ 1956 h 2964"/>
                <a:gd name="T92" fmla="*/ 521 w 2964"/>
                <a:gd name="T93" fmla="*/ 2268 h 2964"/>
                <a:gd name="T94" fmla="*/ 498 w 2964"/>
                <a:gd name="T95" fmla="*/ 2038 h 2964"/>
                <a:gd name="T96" fmla="*/ 428 w 2964"/>
                <a:gd name="T97" fmla="*/ 2038 h 2964"/>
                <a:gd name="T98" fmla="*/ 405 w 2964"/>
                <a:gd name="T99" fmla="*/ 2268 h 2964"/>
                <a:gd name="T100" fmla="*/ 93 w 2964"/>
                <a:gd name="T101" fmla="*/ 2061 h 2964"/>
                <a:gd name="T102" fmla="*/ 833 w 2964"/>
                <a:gd name="T103" fmla="*/ 1297 h 2964"/>
                <a:gd name="T104" fmla="*/ 2349 w 2964"/>
                <a:gd name="T105" fmla="*/ 2003 h 2964"/>
                <a:gd name="T106" fmla="*/ 1922 w 2964"/>
                <a:gd name="T107" fmla="*/ 2072 h 2964"/>
                <a:gd name="T108" fmla="*/ 1528 w 2964"/>
                <a:gd name="T109" fmla="*/ 2557 h 2964"/>
                <a:gd name="T110" fmla="*/ 2130 w 2964"/>
                <a:gd name="T111" fmla="*/ 2523 h 2964"/>
                <a:gd name="T112" fmla="*/ 2581 w 2964"/>
                <a:gd name="T113" fmla="*/ 2430 h 2964"/>
                <a:gd name="T114" fmla="*/ 2963 w 2964"/>
                <a:gd name="T115" fmla="*/ 1852 h 2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64" h="2964">
                  <a:moveTo>
                    <a:pt x="336" y="1933"/>
                  </a:moveTo>
                  <a:lnTo>
                    <a:pt x="336" y="1933"/>
                  </a:lnTo>
                  <a:close/>
                  <a:moveTo>
                    <a:pt x="1876" y="1250"/>
                  </a:moveTo>
                  <a:cubicBezTo>
                    <a:pt x="2049" y="1250"/>
                    <a:pt x="2211" y="1181"/>
                    <a:pt x="2326" y="1054"/>
                  </a:cubicBezTo>
                  <a:cubicBezTo>
                    <a:pt x="2396" y="1181"/>
                    <a:pt x="2430" y="1331"/>
                    <a:pt x="2430" y="1482"/>
                  </a:cubicBezTo>
                  <a:cubicBezTo>
                    <a:pt x="2430" y="1621"/>
                    <a:pt x="2396" y="1760"/>
                    <a:pt x="2338" y="1887"/>
                  </a:cubicBezTo>
                  <a:cubicBezTo>
                    <a:pt x="2418" y="1933"/>
                    <a:pt x="2418" y="1933"/>
                    <a:pt x="2418" y="1933"/>
                  </a:cubicBezTo>
                  <a:cubicBezTo>
                    <a:pt x="2488" y="1794"/>
                    <a:pt x="2523" y="1644"/>
                    <a:pt x="2523" y="1482"/>
                  </a:cubicBezTo>
                  <a:cubicBezTo>
                    <a:pt x="2523" y="1297"/>
                    <a:pt x="2477" y="1123"/>
                    <a:pt x="2396" y="972"/>
                  </a:cubicBezTo>
                  <a:cubicBezTo>
                    <a:pt x="2465" y="880"/>
                    <a:pt x="2500" y="752"/>
                    <a:pt x="2500" y="625"/>
                  </a:cubicBezTo>
                  <a:cubicBezTo>
                    <a:pt x="2500" y="278"/>
                    <a:pt x="2223" y="0"/>
                    <a:pt x="1876" y="0"/>
                  </a:cubicBezTo>
                  <a:cubicBezTo>
                    <a:pt x="1528" y="0"/>
                    <a:pt x="1250" y="278"/>
                    <a:pt x="1250" y="625"/>
                  </a:cubicBezTo>
                  <a:cubicBezTo>
                    <a:pt x="1250" y="972"/>
                    <a:pt x="1528" y="1250"/>
                    <a:pt x="1876" y="1250"/>
                  </a:cubicBezTo>
                  <a:close/>
                  <a:moveTo>
                    <a:pt x="1667" y="799"/>
                  </a:moveTo>
                  <a:cubicBezTo>
                    <a:pt x="1725" y="741"/>
                    <a:pt x="1725" y="741"/>
                    <a:pt x="1725" y="741"/>
                  </a:cubicBezTo>
                  <a:cubicBezTo>
                    <a:pt x="1737" y="741"/>
                    <a:pt x="1748" y="741"/>
                    <a:pt x="1760" y="741"/>
                  </a:cubicBezTo>
                  <a:cubicBezTo>
                    <a:pt x="1783" y="776"/>
                    <a:pt x="1817" y="799"/>
                    <a:pt x="1864" y="799"/>
                  </a:cubicBezTo>
                  <a:cubicBezTo>
                    <a:pt x="1922" y="799"/>
                    <a:pt x="1956" y="776"/>
                    <a:pt x="1956" y="741"/>
                  </a:cubicBezTo>
                  <a:cubicBezTo>
                    <a:pt x="1956" y="695"/>
                    <a:pt x="1887" y="683"/>
                    <a:pt x="1829" y="648"/>
                  </a:cubicBezTo>
                  <a:cubicBezTo>
                    <a:pt x="1760" y="625"/>
                    <a:pt x="1702" y="590"/>
                    <a:pt x="1702" y="509"/>
                  </a:cubicBezTo>
                  <a:cubicBezTo>
                    <a:pt x="1702" y="417"/>
                    <a:pt x="1748" y="370"/>
                    <a:pt x="1817" y="347"/>
                  </a:cubicBezTo>
                  <a:cubicBezTo>
                    <a:pt x="1817" y="278"/>
                    <a:pt x="1817" y="278"/>
                    <a:pt x="1817" y="278"/>
                  </a:cubicBezTo>
                  <a:cubicBezTo>
                    <a:pt x="1817" y="266"/>
                    <a:pt x="1829" y="255"/>
                    <a:pt x="1841" y="255"/>
                  </a:cubicBezTo>
                  <a:cubicBezTo>
                    <a:pt x="1910" y="255"/>
                    <a:pt x="1910" y="255"/>
                    <a:pt x="1910" y="255"/>
                  </a:cubicBezTo>
                  <a:cubicBezTo>
                    <a:pt x="1922" y="255"/>
                    <a:pt x="1933" y="266"/>
                    <a:pt x="1933" y="278"/>
                  </a:cubicBezTo>
                  <a:cubicBezTo>
                    <a:pt x="1933" y="347"/>
                    <a:pt x="1933" y="347"/>
                    <a:pt x="1933" y="347"/>
                  </a:cubicBezTo>
                  <a:cubicBezTo>
                    <a:pt x="1968" y="359"/>
                    <a:pt x="2015" y="370"/>
                    <a:pt x="2049" y="405"/>
                  </a:cubicBezTo>
                  <a:cubicBezTo>
                    <a:pt x="2061" y="405"/>
                    <a:pt x="2061" y="417"/>
                    <a:pt x="2049" y="428"/>
                  </a:cubicBezTo>
                  <a:cubicBezTo>
                    <a:pt x="2015" y="486"/>
                    <a:pt x="2015" y="486"/>
                    <a:pt x="2015" y="486"/>
                  </a:cubicBezTo>
                  <a:cubicBezTo>
                    <a:pt x="2003" y="498"/>
                    <a:pt x="1991" y="498"/>
                    <a:pt x="1980" y="486"/>
                  </a:cubicBezTo>
                  <a:cubicBezTo>
                    <a:pt x="1956" y="463"/>
                    <a:pt x="1922" y="452"/>
                    <a:pt x="1887" y="452"/>
                  </a:cubicBezTo>
                  <a:cubicBezTo>
                    <a:pt x="1852" y="452"/>
                    <a:pt x="1829" y="463"/>
                    <a:pt x="1829" y="498"/>
                  </a:cubicBezTo>
                  <a:cubicBezTo>
                    <a:pt x="1829" y="533"/>
                    <a:pt x="1887" y="544"/>
                    <a:pt x="1956" y="567"/>
                  </a:cubicBezTo>
                  <a:cubicBezTo>
                    <a:pt x="2015" y="602"/>
                    <a:pt x="2084" y="637"/>
                    <a:pt x="2084" y="729"/>
                  </a:cubicBezTo>
                  <a:cubicBezTo>
                    <a:pt x="2084" y="822"/>
                    <a:pt x="2015" y="880"/>
                    <a:pt x="1933" y="891"/>
                  </a:cubicBezTo>
                  <a:cubicBezTo>
                    <a:pt x="1933" y="972"/>
                    <a:pt x="1933" y="972"/>
                    <a:pt x="1933" y="972"/>
                  </a:cubicBezTo>
                  <a:cubicBezTo>
                    <a:pt x="1933" y="984"/>
                    <a:pt x="1922" y="996"/>
                    <a:pt x="1910" y="996"/>
                  </a:cubicBezTo>
                  <a:cubicBezTo>
                    <a:pt x="1841" y="996"/>
                    <a:pt x="1841" y="996"/>
                    <a:pt x="1841" y="996"/>
                  </a:cubicBezTo>
                  <a:cubicBezTo>
                    <a:pt x="1829" y="996"/>
                    <a:pt x="1817" y="984"/>
                    <a:pt x="1817" y="972"/>
                  </a:cubicBezTo>
                  <a:cubicBezTo>
                    <a:pt x="1817" y="903"/>
                    <a:pt x="1817" y="903"/>
                    <a:pt x="1817" y="903"/>
                  </a:cubicBezTo>
                  <a:cubicBezTo>
                    <a:pt x="1760" y="891"/>
                    <a:pt x="1713" y="868"/>
                    <a:pt x="1667" y="822"/>
                  </a:cubicBezTo>
                  <a:cubicBezTo>
                    <a:pt x="1667" y="811"/>
                    <a:pt x="1667" y="799"/>
                    <a:pt x="1667" y="799"/>
                  </a:cubicBezTo>
                  <a:close/>
                  <a:moveTo>
                    <a:pt x="590" y="1933"/>
                  </a:moveTo>
                  <a:lnTo>
                    <a:pt x="590" y="1933"/>
                  </a:lnTo>
                  <a:close/>
                  <a:moveTo>
                    <a:pt x="278" y="1679"/>
                  </a:moveTo>
                  <a:cubicBezTo>
                    <a:pt x="278" y="1737"/>
                    <a:pt x="278" y="1737"/>
                    <a:pt x="278" y="1737"/>
                  </a:cubicBezTo>
                  <a:cubicBezTo>
                    <a:pt x="278" y="1760"/>
                    <a:pt x="301" y="1771"/>
                    <a:pt x="313" y="1771"/>
                  </a:cubicBezTo>
                  <a:cubicBezTo>
                    <a:pt x="336" y="1910"/>
                    <a:pt x="440" y="1922"/>
                    <a:pt x="463" y="1922"/>
                  </a:cubicBezTo>
                  <a:cubicBezTo>
                    <a:pt x="486" y="1922"/>
                    <a:pt x="590" y="1910"/>
                    <a:pt x="613" y="1771"/>
                  </a:cubicBezTo>
                  <a:cubicBezTo>
                    <a:pt x="625" y="1771"/>
                    <a:pt x="648" y="1760"/>
                    <a:pt x="648" y="1737"/>
                  </a:cubicBezTo>
                  <a:cubicBezTo>
                    <a:pt x="660" y="1679"/>
                    <a:pt x="660" y="1679"/>
                    <a:pt x="660" y="1679"/>
                  </a:cubicBezTo>
                  <a:cubicBezTo>
                    <a:pt x="660" y="1667"/>
                    <a:pt x="648" y="1644"/>
                    <a:pt x="637" y="1644"/>
                  </a:cubicBezTo>
                  <a:cubicBezTo>
                    <a:pt x="637" y="1609"/>
                    <a:pt x="648" y="1574"/>
                    <a:pt x="648" y="1528"/>
                  </a:cubicBezTo>
                  <a:cubicBezTo>
                    <a:pt x="648" y="1459"/>
                    <a:pt x="590" y="1389"/>
                    <a:pt x="509" y="1378"/>
                  </a:cubicBezTo>
                  <a:cubicBezTo>
                    <a:pt x="475" y="1343"/>
                    <a:pt x="475" y="1343"/>
                    <a:pt x="475" y="1343"/>
                  </a:cubicBezTo>
                  <a:cubicBezTo>
                    <a:pt x="278" y="1354"/>
                    <a:pt x="278" y="1517"/>
                    <a:pt x="278" y="1517"/>
                  </a:cubicBezTo>
                  <a:cubicBezTo>
                    <a:pt x="278" y="1540"/>
                    <a:pt x="278" y="1540"/>
                    <a:pt x="278" y="1540"/>
                  </a:cubicBezTo>
                  <a:cubicBezTo>
                    <a:pt x="278" y="1574"/>
                    <a:pt x="289" y="1621"/>
                    <a:pt x="289" y="1644"/>
                  </a:cubicBezTo>
                  <a:cubicBezTo>
                    <a:pt x="278" y="1644"/>
                    <a:pt x="266" y="1667"/>
                    <a:pt x="278" y="1679"/>
                  </a:cubicBezTo>
                  <a:close/>
                  <a:moveTo>
                    <a:pt x="1436" y="1760"/>
                  </a:moveTo>
                  <a:cubicBezTo>
                    <a:pt x="1343" y="1760"/>
                    <a:pt x="1343" y="1760"/>
                    <a:pt x="1343" y="1760"/>
                  </a:cubicBezTo>
                  <a:cubicBezTo>
                    <a:pt x="1343" y="2418"/>
                    <a:pt x="1343" y="2418"/>
                    <a:pt x="1343" y="2418"/>
                  </a:cubicBezTo>
                  <a:cubicBezTo>
                    <a:pt x="1227" y="2407"/>
                    <a:pt x="1123" y="2361"/>
                    <a:pt x="1019" y="2314"/>
                  </a:cubicBezTo>
                  <a:cubicBezTo>
                    <a:pt x="1019" y="2418"/>
                    <a:pt x="1019" y="2418"/>
                    <a:pt x="1019" y="2418"/>
                  </a:cubicBezTo>
                  <a:cubicBezTo>
                    <a:pt x="1123" y="2465"/>
                    <a:pt x="1227" y="2500"/>
                    <a:pt x="1343" y="2511"/>
                  </a:cubicBezTo>
                  <a:cubicBezTo>
                    <a:pt x="1343" y="2963"/>
                    <a:pt x="1343" y="2963"/>
                    <a:pt x="1343" y="2963"/>
                  </a:cubicBezTo>
                  <a:cubicBezTo>
                    <a:pt x="2963" y="2963"/>
                    <a:pt x="2963" y="2963"/>
                    <a:pt x="2963" y="2963"/>
                  </a:cubicBezTo>
                  <a:cubicBezTo>
                    <a:pt x="2963" y="2870"/>
                    <a:pt x="2963" y="2870"/>
                    <a:pt x="2963" y="2870"/>
                  </a:cubicBezTo>
                  <a:cubicBezTo>
                    <a:pt x="1436" y="2870"/>
                    <a:pt x="1436" y="2870"/>
                    <a:pt x="1436" y="2870"/>
                  </a:cubicBezTo>
                  <a:lnTo>
                    <a:pt x="1436" y="1760"/>
                  </a:lnTo>
                  <a:close/>
                  <a:moveTo>
                    <a:pt x="2361" y="2257"/>
                  </a:moveTo>
                  <a:cubicBezTo>
                    <a:pt x="2142" y="2592"/>
                    <a:pt x="2142" y="2592"/>
                    <a:pt x="2142" y="2592"/>
                  </a:cubicBezTo>
                  <a:cubicBezTo>
                    <a:pt x="1910" y="2465"/>
                    <a:pt x="1910" y="2465"/>
                    <a:pt x="1910" y="2465"/>
                  </a:cubicBezTo>
                  <a:cubicBezTo>
                    <a:pt x="1528" y="2604"/>
                    <a:pt x="1528" y="2604"/>
                    <a:pt x="1528" y="2604"/>
                  </a:cubicBezTo>
                  <a:cubicBezTo>
                    <a:pt x="1528" y="2777"/>
                    <a:pt x="1528" y="2777"/>
                    <a:pt x="1528" y="2777"/>
                  </a:cubicBezTo>
                  <a:cubicBezTo>
                    <a:pt x="2963" y="2777"/>
                    <a:pt x="2963" y="2777"/>
                    <a:pt x="2963" y="2777"/>
                  </a:cubicBezTo>
                  <a:cubicBezTo>
                    <a:pt x="2963" y="2223"/>
                    <a:pt x="2963" y="2223"/>
                    <a:pt x="2963" y="2223"/>
                  </a:cubicBezTo>
                  <a:cubicBezTo>
                    <a:pt x="2569" y="2488"/>
                    <a:pt x="2569" y="2488"/>
                    <a:pt x="2569" y="2488"/>
                  </a:cubicBezTo>
                  <a:lnTo>
                    <a:pt x="2361" y="2257"/>
                  </a:lnTo>
                  <a:close/>
                  <a:moveTo>
                    <a:pt x="1158" y="590"/>
                  </a:moveTo>
                  <a:cubicBezTo>
                    <a:pt x="1158" y="556"/>
                    <a:pt x="1169" y="521"/>
                    <a:pt x="1169" y="486"/>
                  </a:cubicBezTo>
                  <a:cubicBezTo>
                    <a:pt x="833" y="590"/>
                    <a:pt x="567" y="868"/>
                    <a:pt x="475" y="1204"/>
                  </a:cubicBezTo>
                  <a:cubicBezTo>
                    <a:pt x="0" y="1204"/>
                    <a:pt x="0" y="1204"/>
                    <a:pt x="0" y="1204"/>
                  </a:cubicBezTo>
                  <a:cubicBezTo>
                    <a:pt x="0" y="2453"/>
                    <a:pt x="0" y="2453"/>
                    <a:pt x="0" y="2453"/>
                  </a:cubicBezTo>
                  <a:cubicBezTo>
                    <a:pt x="926" y="2453"/>
                    <a:pt x="926" y="2453"/>
                    <a:pt x="926" y="2453"/>
                  </a:cubicBezTo>
                  <a:cubicBezTo>
                    <a:pt x="926" y="1204"/>
                    <a:pt x="926" y="1204"/>
                    <a:pt x="926" y="1204"/>
                  </a:cubicBezTo>
                  <a:cubicBezTo>
                    <a:pt x="579" y="1204"/>
                    <a:pt x="579" y="1204"/>
                    <a:pt x="579" y="1204"/>
                  </a:cubicBezTo>
                  <a:cubicBezTo>
                    <a:pt x="660" y="915"/>
                    <a:pt x="880" y="695"/>
                    <a:pt x="1158" y="590"/>
                  </a:cubicBezTo>
                  <a:close/>
                  <a:moveTo>
                    <a:pt x="833" y="1297"/>
                  </a:moveTo>
                  <a:cubicBezTo>
                    <a:pt x="833" y="2061"/>
                    <a:pt x="833" y="2061"/>
                    <a:pt x="833" y="2061"/>
                  </a:cubicBezTo>
                  <a:cubicBezTo>
                    <a:pt x="648" y="1968"/>
                    <a:pt x="648" y="1968"/>
                    <a:pt x="648" y="1968"/>
                  </a:cubicBezTo>
                  <a:cubicBezTo>
                    <a:pt x="637" y="1956"/>
                    <a:pt x="637" y="1956"/>
                    <a:pt x="637" y="1956"/>
                  </a:cubicBezTo>
                  <a:cubicBezTo>
                    <a:pt x="590" y="1933"/>
                    <a:pt x="590" y="1933"/>
                    <a:pt x="590" y="1933"/>
                  </a:cubicBezTo>
                  <a:cubicBezTo>
                    <a:pt x="521" y="2268"/>
                    <a:pt x="521" y="2268"/>
                    <a:pt x="521" y="2268"/>
                  </a:cubicBezTo>
                  <a:cubicBezTo>
                    <a:pt x="486" y="2095"/>
                    <a:pt x="486" y="2095"/>
                    <a:pt x="486" y="2095"/>
                  </a:cubicBezTo>
                  <a:cubicBezTo>
                    <a:pt x="498" y="2038"/>
                    <a:pt x="498" y="2038"/>
                    <a:pt x="498" y="2038"/>
                  </a:cubicBezTo>
                  <a:cubicBezTo>
                    <a:pt x="463" y="1980"/>
                    <a:pt x="463" y="1980"/>
                    <a:pt x="463" y="1980"/>
                  </a:cubicBezTo>
                  <a:cubicBezTo>
                    <a:pt x="428" y="2038"/>
                    <a:pt x="428" y="2038"/>
                    <a:pt x="428" y="2038"/>
                  </a:cubicBezTo>
                  <a:cubicBezTo>
                    <a:pt x="440" y="2095"/>
                    <a:pt x="440" y="2095"/>
                    <a:pt x="440" y="2095"/>
                  </a:cubicBezTo>
                  <a:cubicBezTo>
                    <a:pt x="405" y="2268"/>
                    <a:pt x="405" y="2268"/>
                    <a:pt x="405" y="2268"/>
                  </a:cubicBezTo>
                  <a:cubicBezTo>
                    <a:pt x="336" y="1933"/>
                    <a:pt x="336" y="1933"/>
                    <a:pt x="336" y="1933"/>
                  </a:cubicBezTo>
                  <a:cubicBezTo>
                    <a:pt x="93" y="2061"/>
                    <a:pt x="93" y="2061"/>
                    <a:pt x="93" y="2061"/>
                  </a:cubicBezTo>
                  <a:cubicBezTo>
                    <a:pt x="93" y="1297"/>
                    <a:pt x="93" y="1297"/>
                    <a:pt x="93" y="1297"/>
                  </a:cubicBezTo>
                  <a:lnTo>
                    <a:pt x="833" y="1297"/>
                  </a:lnTo>
                  <a:close/>
                  <a:moveTo>
                    <a:pt x="2569" y="2119"/>
                  </a:moveTo>
                  <a:cubicBezTo>
                    <a:pt x="2349" y="2003"/>
                    <a:pt x="2349" y="2003"/>
                    <a:pt x="2349" y="2003"/>
                  </a:cubicBezTo>
                  <a:cubicBezTo>
                    <a:pt x="2142" y="2200"/>
                    <a:pt x="2142" y="2200"/>
                    <a:pt x="2142" y="2200"/>
                  </a:cubicBezTo>
                  <a:cubicBezTo>
                    <a:pt x="1922" y="2072"/>
                    <a:pt x="1922" y="2072"/>
                    <a:pt x="1922" y="2072"/>
                  </a:cubicBezTo>
                  <a:cubicBezTo>
                    <a:pt x="1528" y="2338"/>
                    <a:pt x="1528" y="2338"/>
                    <a:pt x="1528" y="2338"/>
                  </a:cubicBezTo>
                  <a:cubicBezTo>
                    <a:pt x="1528" y="2557"/>
                    <a:pt x="1528" y="2557"/>
                    <a:pt x="1528" y="2557"/>
                  </a:cubicBezTo>
                  <a:cubicBezTo>
                    <a:pt x="1922" y="2407"/>
                    <a:pt x="1922" y="2407"/>
                    <a:pt x="1922" y="2407"/>
                  </a:cubicBezTo>
                  <a:cubicBezTo>
                    <a:pt x="2130" y="2523"/>
                    <a:pt x="2130" y="2523"/>
                    <a:pt x="2130" y="2523"/>
                  </a:cubicBezTo>
                  <a:cubicBezTo>
                    <a:pt x="2349" y="2176"/>
                    <a:pt x="2349" y="2176"/>
                    <a:pt x="2349" y="2176"/>
                  </a:cubicBezTo>
                  <a:cubicBezTo>
                    <a:pt x="2581" y="2430"/>
                    <a:pt x="2581" y="2430"/>
                    <a:pt x="2581" y="2430"/>
                  </a:cubicBezTo>
                  <a:cubicBezTo>
                    <a:pt x="2963" y="2165"/>
                    <a:pt x="2963" y="2165"/>
                    <a:pt x="2963" y="2165"/>
                  </a:cubicBezTo>
                  <a:cubicBezTo>
                    <a:pt x="2963" y="1852"/>
                    <a:pt x="2963" y="1852"/>
                    <a:pt x="2963" y="1852"/>
                  </a:cubicBezTo>
                  <a:lnTo>
                    <a:pt x="2569" y="2119"/>
                  </a:lnTo>
                  <a:close/>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218895">
                <a:defRPr/>
              </a:pPr>
              <a:endParaRPr lang="ko-KR" altLang="en-US" sz="1866" dirty="0">
                <a:solidFill>
                  <a:srgbClr val="58595B"/>
                </a:solidFill>
                <a:latin typeface="나눔바른고딕" panose="020B0603020101020101" pitchFamily="50" charset="-127"/>
                <a:ea typeface="나눔바른고딕" panose="020B0603020101020101" pitchFamily="50" charset="-127"/>
              </a:endParaRPr>
            </a:p>
          </p:txBody>
        </p:sp>
        <p:sp>
          <p:nvSpPr>
            <p:cNvPr id="37" name="TextBox 36">
              <a:extLst>
                <a:ext uri="{FF2B5EF4-FFF2-40B4-BE49-F238E27FC236}">
                  <a16:creationId xmlns:a16="http://schemas.microsoft.com/office/drawing/2014/main" id="{2E8A40D5-7AF7-42AA-93C3-D5BE9D82ED3A}"/>
                </a:ext>
              </a:extLst>
            </p:cNvPr>
            <p:cNvSpPr txBox="1"/>
            <p:nvPr/>
          </p:nvSpPr>
          <p:spPr>
            <a:xfrm>
              <a:off x="1098193" y="4154280"/>
              <a:ext cx="1094555" cy="205332"/>
            </a:xfrm>
            <a:prstGeom prst="rect">
              <a:avLst/>
            </a:prstGeom>
            <a:noFill/>
          </p:spPr>
          <p:txBody>
            <a:bodyPr wrap="square" lIns="0" tIns="0" rIns="0" bIns="0" rtlCol="0">
              <a:noAutofit/>
            </a:bodyPr>
            <a:lstStyle/>
            <a:p>
              <a:pPr algn="ctr" defTabSz="1218895">
                <a:lnSpc>
                  <a:spcPct val="90000"/>
                </a:lnSpc>
                <a:defRPr/>
              </a:pPr>
              <a:r>
                <a:rPr lang="ko-KR" altLang="en-US" sz="1600" dirty="0">
                  <a:solidFill>
                    <a:schemeClr val="accent2">
                      <a:lumMod val="50000"/>
                    </a:schemeClr>
                  </a:solidFill>
                  <a:latin typeface="나눔바른고딕" panose="020B0603020101020101" pitchFamily="50" charset="-127"/>
                  <a:ea typeface="나눔바른고딕" panose="020B0603020101020101" pitchFamily="50" charset="-127"/>
                </a:rPr>
                <a:t>재무 </a:t>
              </a:r>
              <a:r>
                <a:rPr lang="en-US" altLang="ko-KR" sz="1600" dirty="0">
                  <a:solidFill>
                    <a:schemeClr val="accent2">
                      <a:lumMod val="50000"/>
                    </a:schemeClr>
                  </a:solidFill>
                  <a:latin typeface="나눔바른고딕" panose="020B0603020101020101" pitchFamily="50" charset="-127"/>
                  <a:ea typeface="나눔바른고딕" panose="020B0603020101020101" pitchFamily="50" charset="-127"/>
                </a:rPr>
                <a:t>ERP</a:t>
              </a:r>
              <a:endParaRPr lang="ko-KR" altLang="en-US" sz="1600" dirty="0">
                <a:solidFill>
                  <a:schemeClr val="accent2">
                    <a:lumMod val="50000"/>
                  </a:schemeClr>
                </a:solidFill>
                <a:latin typeface="나눔바른고딕" panose="020B0603020101020101" pitchFamily="50" charset="-127"/>
                <a:ea typeface="나눔바른고딕" panose="020B0603020101020101" pitchFamily="50" charset="-127"/>
              </a:endParaRPr>
            </a:p>
          </p:txBody>
        </p:sp>
        <p:sp>
          <p:nvSpPr>
            <p:cNvPr id="38" name="Freeform 43">
              <a:extLst>
                <a:ext uri="{FF2B5EF4-FFF2-40B4-BE49-F238E27FC236}">
                  <a16:creationId xmlns:a16="http://schemas.microsoft.com/office/drawing/2014/main" id="{32BCD4A6-33DA-49FD-A921-CE3A9B8CF97A}"/>
                </a:ext>
              </a:extLst>
            </p:cNvPr>
            <p:cNvSpPr>
              <a:spLocks noChangeAspect="1" noChangeArrowheads="1"/>
            </p:cNvSpPr>
            <p:nvPr/>
          </p:nvSpPr>
          <p:spPr bwMode="auto">
            <a:xfrm>
              <a:off x="1486177" y="2960684"/>
              <a:ext cx="369208" cy="269061"/>
            </a:xfrm>
            <a:custGeom>
              <a:avLst/>
              <a:gdLst>
                <a:gd name="T0" fmla="*/ 2824 w 2964"/>
                <a:gd name="T1" fmla="*/ 0 h 2039"/>
                <a:gd name="T2" fmla="*/ 139 w 2964"/>
                <a:gd name="T3" fmla="*/ 0 h 2039"/>
                <a:gd name="T4" fmla="*/ 0 w 2964"/>
                <a:gd name="T5" fmla="*/ 139 h 2039"/>
                <a:gd name="T6" fmla="*/ 0 w 2964"/>
                <a:gd name="T7" fmla="*/ 1899 h 2039"/>
                <a:gd name="T8" fmla="*/ 139 w 2964"/>
                <a:gd name="T9" fmla="*/ 2038 h 2039"/>
                <a:gd name="T10" fmla="*/ 2824 w 2964"/>
                <a:gd name="T11" fmla="*/ 2038 h 2039"/>
                <a:gd name="T12" fmla="*/ 2963 w 2964"/>
                <a:gd name="T13" fmla="*/ 1899 h 2039"/>
                <a:gd name="T14" fmla="*/ 2963 w 2964"/>
                <a:gd name="T15" fmla="*/ 139 h 2039"/>
                <a:gd name="T16" fmla="*/ 2824 w 2964"/>
                <a:gd name="T17" fmla="*/ 0 h 2039"/>
                <a:gd name="T18" fmla="*/ 2639 w 2964"/>
                <a:gd name="T19" fmla="*/ 1899 h 2039"/>
                <a:gd name="T20" fmla="*/ 370 w 2964"/>
                <a:gd name="T21" fmla="*/ 1899 h 2039"/>
                <a:gd name="T22" fmla="*/ 1146 w 2964"/>
                <a:gd name="T23" fmla="*/ 1123 h 2039"/>
                <a:gd name="T24" fmla="*/ 1482 w 2964"/>
                <a:gd name="T25" fmla="*/ 1459 h 2039"/>
                <a:gd name="T26" fmla="*/ 2223 w 2964"/>
                <a:gd name="T27" fmla="*/ 718 h 2039"/>
                <a:gd name="T28" fmla="*/ 2223 w 2964"/>
                <a:gd name="T29" fmla="*/ 1054 h 2039"/>
                <a:gd name="T30" fmla="*/ 2303 w 2964"/>
                <a:gd name="T31" fmla="*/ 1135 h 2039"/>
                <a:gd name="T32" fmla="*/ 2372 w 2964"/>
                <a:gd name="T33" fmla="*/ 1135 h 2039"/>
                <a:gd name="T34" fmla="*/ 2453 w 2964"/>
                <a:gd name="T35" fmla="*/ 1054 h 2039"/>
                <a:gd name="T36" fmla="*/ 2453 w 2964"/>
                <a:gd name="T37" fmla="*/ 324 h 2039"/>
                <a:gd name="T38" fmla="*/ 1725 w 2964"/>
                <a:gd name="T39" fmla="*/ 324 h 2039"/>
                <a:gd name="T40" fmla="*/ 1644 w 2964"/>
                <a:gd name="T41" fmla="*/ 394 h 2039"/>
                <a:gd name="T42" fmla="*/ 1644 w 2964"/>
                <a:gd name="T43" fmla="*/ 475 h 2039"/>
                <a:gd name="T44" fmla="*/ 1725 w 2964"/>
                <a:gd name="T45" fmla="*/ 556 h 2039"/>
                <a:gd name="T46" fmla="*/ 2061 w 2964"/>
                <a:gd name="T47" fmla="*/ 556 h 2039"/>
                <a:gd name="T48" fmla="*/ 1482 w 2964"/>
                <a:gd name="T49" fmla="*/ 1135 h 2039"/>
                <a:gd name="T50" fmla="*/ 1146 w 2964"/>
                <a:gd name="T51" fmla="*/ 787 h 2039"/>
                <a:gd name="T52" fmla="*/ 278 w 2964"/>
                <a:gd name="T53" fmla="*/ 1656 h 2039"/>
                <a:gd name="T54" fmla="*/ 278 w 2964"/>
                <a:gd name="T55" fmla="*/ 139 h 2039"/>
                <a:gd name="T56" fmla="*/ 2639 w 2964"/>
                <a:gd name="T57" fmla="*/ 139 h 2039"/>
                <a:gd name="T58" fmla="*/ 2639 w 2964"/>
                <a:gd name="T59" fmla="*/ 1899 h 2039"/>
                <a:gd name="T60" fmla="*/ 2870 w 2964"/>
                <a:gd name="T61" fmla="*/ 1088 h 2039"/>
                <a:gd name="T62" fmla="*/ 2801 w 2964"/>
                <a:gd name="T63" fmla="*/ 1158 h 2039"/>
                <a:gd name="T64" fmla="*/ 2731 w 2964"/>
                <a:gd name="T65" fmla="*/ 1088 h 2039"/>
                <a:gd name="T66" fmla="*/ 2731 w 2964"/>
                <a:gd name="T67" fmla="*/ 950 h 2039"/>
                <a:gd name="T68" fmla="*/ 2801 w 2964"/>
                <a:gd name="T69" fmla="*/ 880 h 2039"/>
                <a:gd name="T70" fmla="*/ 2870 w 2964"/>
                <a:gd name="T71" fmla="*/ 950 h 2039"/>
                <a:gd name="T72" fmla="*/ 2870 w 2964"/>
                <a:gd name="T73" fmla="*/ 1088 h 2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964" h="2039">
                  <a:moveTo>
                    <a:pt x="2824" y="0"/>
                  </a:moveTo>
                  <a:cubicBezTo>
                    <a:pt x="139" y="0"/>
                    <a:pt x="139" y="0"/>
                    <a:pt x="139" y="0"/>
                  </a:cubicBezTo>
                  <a:cubicBezTo>
                    <a:pt x="58" y="0"/>
                    <a:pt x="0" y="58"/>
                    <a:pt x="0" y="139"/>
                  </a:cubicBezTo>
                  <a:cubicBezTo>
                    <a:pt x="0" y="1899"/>
                    <a:pt x="0" y="1899"/>
                    <a:pt x="0" y="1899"/>
                  </a:cubicBezTo>
                  <a:cubicBezTo>
                    <a:pt x="0" y="1980"/>
                    <a:pt x="58" y="2038"/>
                    <a:pt x="139" y="2038"/>
                  </a:cubicBezTo>
                  <a:cubicBezTo>
                    <a:pt x="2824" y="2038"/>
                    <a:pt x="2824" y="2038"/>
                    <a:pt x="2824" y="2038"/>
                  </a:cubicBezTo>
                  <a:cubicBezTo>
                    <a:pt x="2905" y="2038"/>
                    <a:pt x="2963" y="1980"/>
                    <a:pt x="2963" y="1899"/>
                  </a:cubicBezTo>
                  <a:cubicBezTo>
                    <a:pt x="2963" y="139"/>
                    <a:pt x="2963" y="139"/>
                    <a:pt x="2963" y="139"/>
                  </a:cubicBezTo>
                  <a:cubicBezTo>
                    <a:pt x="2963" y="58"/>
                    <a:pt x="2905" y="0"/>
                    <a:pt x="2824" y="0"/>
                  </a:cubicBezTo>
                  <a:close/>
                  <a:moveTo>
                    <a:pt x="2639" y="1899"/>
                  </a:moveTo>
                  <a:cubicBezTo>
                    <a:pt x="370" y="1899"/>
                    <a:pt x="370" y="1899"/>
                    <a:pt x="370" y="1899"/>
                  </a:cubicBezTo>
                  <a:cubicBezTo>
                    <a:pt x="1146" y="1123"/>
                    <a:pt x="1146" y="1123"/>
                    <a:pt x="1146" y="1123"/>
                  </a:cubicBezTo>
                  <a:cubicBezTo>
                    <a:pt x="1482" y="1459"/>
                    <a:pt x="1482" y="1459"/>
                    <a:pt x="1482" y="1459"/>
                  </a:cubicBezTo>
                  <a:cubicBezTo>
                    <a:pt x="2223" y="718"/>
                    <a:pt x="2223" y="718"/>
                    <a:pt x="2223" y="718"/>
                  </a:cubicBezTo>
                  <a:cubicBezTo>
                    <a:pt x="2223" y="1054"/>
                    <a:pt x="2223" y="1054"/>
                    <a:pt x="2223" y="1054"/>
                  </a:cubicBezTo>
                  <a:cubicBezTo>
                    <a:pt x="2223" y="1100"/>
                    <a:pt x="2257" y="1135"/>
                    <a:pt x="2303" y="1135"/>
                  </a:cubicBezTo>
                  <a:cubicBezTo>
                    <a:pt x="2372" y="1135"/>
                    <a:pt x="2372" y="1135"/>
                    <a:pt x="2372" y="1135"/>
                  </a:cubicBezTo>
                  <a:cubicBezTo>
                    <a:pt x="2418" y="1135"/>
                    <a:pt x="2453" y="1100"/>
                    <a:pt x="2453" y="1054"/>
                  </a:cubicBezTo>
                  <a:cubicBezTo>
                    <a:pt x="2453" y="324"/>
                    <a:pt x="2453" y="324"/>
                    <a:pt x="2453" y="324"/>
                  </a:cubicBezTo>
                  <a:cubicBezTo>
                    <a:pt x="1725" y="324"/>
                    <a:pt x="1725" y="324"/>
                    <a:pt x="1725" y="324"/>
                  </a:cubicBezTo>
                  <a:cubicBezTo>
                    <a:pt x="1679" y="324"/>
                    <a:pt x="1644" y="359"/>
                    <a:pt x="1644" y="394"/>
                  </a:cubicBezTo>
                  <a:cubicBezTo>
                    <a:pt x="1644" y="475"/>
                    <a:pt x="1644" y="475"/>
                    <a:pt x="1644" y="475"/>
                  </a:cubicBezTo>
                  <a:cubicBezTo>
                    <a:pt x="1644" y="521"/>
                    <a:pt x="1679" y="556"/>
                    <a:pt x="1725" y="556"/>
                  </a:cubicBezTo>
                  <a:cubicBezTo>
                    <a:pt x="2061" y="556"/>
                    <a:pt x="2061" y="556"/>
                    <a:pt x="2061" y="556"/>
                  </a:cubicBezTo>
                  <a:cubicBezTo>
                    <a:pt x="1482" y="1135"/>
                    <a:pt x="1482" y="1135"/>
                    <a:pt x="1482" y="1135"/>
                  </a:cubicBezTo>
                  <a:cubicBezTo>
                    <a:pt x="1146" y="787"/>
                    <a:pt x="1146" y="787"/>
                    <a:pt x="1146" y="787"/>
                  </a:cubicBezTo>
                  <a:cubicBezTo>
                    <a:pt x="278" y="1656"/>
                    <a:pt x="278" y="1656"/>
                    <a:pt x="278" y="1656"/>
                  </a:cubicBezTo>
                  <a:cubicBezTo>
                    <a:pt x="278" y="139"/>
                    <a:pt x="278" y="139"/>
                    <a:pt x="278" y="139"/>
                  </a:cubicBezTo>
                  <a:cubicBezTo>
                    <a:pt x="2639" y="139"/>
                    <a:pt x="2639" y="139"/>
                    <a:pt x="2639" y="139"/>
                  </a:cubicBezTo>
                  <a:lnTo>
                    <a:pt x="2639" y="1899"/>
                  </a:lnTo>
                  <a:close/>
                  <a:moveTo>
                    <a:pt x="2870" y="1088"/>
                  </a:moveTo>
                  <a:cubicBezTo>
                    <a:pt x="2870" y="1123"/>
                    <a:pt x="2835" y="1158"/>
                    <a:pt x="2801" y="1158"/>
                  </a:cubicBezTo>
                  <a:cubicBezTo>
                    <a:pt x="2766" y="1158"/>
                    <a:pt x="2731" y="1123"/>
                    <a:pt x="2731" y="1088"/>
                  </a:cubicBezTo>
                  <a:cubicBezTo>
                    <a:pt x="2731" y="950"/>
                    <a:pt x="2731" y="950"/>
                    <a:pt x="2731" y="950"/>
                  </a:cubicBezTo>
                  <a:cubicBezTo>
                    <a:pt x="2731" y="915"/>
                    <a:pt x="2766" y="880"/>
                    <a:pt x="2801" y="880"/>
                  </a:cubicBezTo>
                  <a:cubicBezTo>
                    <a:pt x="2835" y="880"/>
                    <a:pt x="2870" y="915"/>
                    <a:pt x="2870" y="950"/>
                  </a:cubicBezTo>
                  <a:lnTo>
                    <a:pt x="2870" y="1088"/>
                  </a:lnTo>
                  <a:close/>
                </a:path>
              </a:pathLst>
            </a:custGeom>
            <a:solidFill>
              <a:srgbClr val="58595B"/>
            </a:solidFill>
            <a:ln>
              <a:noFill/>
            </a:ln>
            <a:effectLst/>
            <a:extLst/>
          </p:spPr>
          <p:txBody>
            <a:bodyPr wrap="none" anchor="ctr"/>
            <a:lstStyle/>
            <a:p>
              <a:pPr defTabSz="1218895">
                <a:defRPr/>
              </a:pPr>
              <a:endParaRPr lang="ko-KR" altLang="en-US" sz="1866" dirty="0">
                <a:solidFill>
                  <a:srgbClr val="58595B"/>
                </a:solidFill>
                <a:latin typeface="나눔바른고딕" panose="020B0603020101020101" pitchFamily="50" charset="-127"/>
                <a:ea typeface="나눔바른고딕" panose="020B0603020101020101" pitchFamily="50" charset="-127"/>
              </a:endParaRPr>
            </a:p>
          </p:txBody>
        </p:sp>
        <p:grpSp>
          <p:nvGrpSpPr>
            <p:cNvPr id="39" name="Group 49">
              <a:extLst>
                <a:ext uri="{FF2B5EF4-FFF2-40B4-BE49-F238E27FC236}">
                  <a16:creationId xmlns:a16="http://schemas.microsoft.com/office/drawing/2014/main" id="{935DB6CE-EDBC-47CE-8185-190B63B93BE6}"/>
                </a:ext>
              </a:extLst>
            </p:cNvPr>
            <p:cNvGrpSpPr/>
            <p:nvPr/>
          </p:nvGrpSpPr>
          <p:grpSpPr>
            <a:xfrm>
              <a:off x="2568152" y="3782506"/>
              <a:ext cx="389040" cy="273912"/>
              <a:chOff x="4247051" y="2414711"/>
              <a:chExt cx="1336483" cy="914400"/>
            </a:xfrm>
            <a:solidFill>
              <a:srgbClr val="FFFFFF"/>
            </a:solidFill>
          </p:grpSpPr>
          <p:sp>
            <p:nvSpPr>
              <p:cNvPr id="40" name="Freeform 11">
                <a:extLst>
                  <a:ext uri="{FF2B5EF4-FFF2-40B4-BE49-F238E27FC236}">
                    <a16:creationId xmlns:a16="http://schemas.microsoft.com/office/drawing/2014/main" id="{99A76F16-1F7A-40D9-8BE0-690786D61722}"/>
                  </a:ext>
                </a:extLst>
              </p:cNvPr>
              <p:cNvSpPr>
                <a:spLocks noChangeAspect="1" noChangeArrowheads="1"/>
              </p:cNvSpPr>
              <p:nvPr/>
            </p:nvSpPr>
            <p:spPr bwMode="auto">
              <a:xfrm>
                <a:off x="4669134" y="2414711"/>
                <a:ext cx="914400" cy="914400"/>
              </a:xfrm>
              <a:custGeom>
                <a:avLst/>
                <a:gdLst>
                  <a:gd name="T0" fmla="*/ 104 w 2964"/>
                  <a:gd name="T1" fmla="*/ 602 h 2964"/>
                  <a:gd name="T2" fmla="*/ 0 w 2964"/>
                  <a:gd name="T3" fmla="*/ 2084 h 2964"/>
                  <a:gd name="T4" fmla="*/ 1470 w 2964"/>
                  <a:gd name="T5" fmla="*/ 2176 h 2964"/>
                  <a:gd name="T6" fmla="*/ 1574 w 2964"/>
                  <a:gd name="T7" fmla="*/ 706 h 2964"/>
                  <a:gd name="T8" fmla="*/ 1181 w 2964"/>
                  <a:gd name="T9" fmla="*/ 1192 h 2964"/>
                  <a:gd name="T10" fmla="*/ 602 w 2964"/>
                  <a:gd name="T11" fmla="*/ 1794 h 2964"/>
                  <a:gd name="T12" fmla="*/ 347 w 2964"/>
                  <a:gd name="T13" fmla="*/ 1702 h 2964"/>
                  <a:gd name="T14" fmla="*/ 405 w 2964"/>
                  <a:gd name="T15" fmla="*/ 1470 h 2964"/>
                  <a:gd name="T16" fmla="*/ 498 w 2964"/>
                  <a:gd name="T17" fmla="*/ 1470 h 2964"/>
                  <a:gd name="T18" fmla="*/ 428 w 2964"/>
                  <a:gd name="T19" fmla="*/ 1297 h 2964"/>
                  <a:gd name="T20" fmla="*/ 359 w 2964"/>
                  <a:gd name="T21" fmla="*/ 1030 h 2964"/>
                  <a:gd name="T22" fmla="*/ 776 w 2964"/>
                  <a:gd name="T23" fmla="*/ 1192 h 2964"/>
                  <a:gd name="T24" fmla="*/ 1123 w 2964"/>
                  <a:gd name="T25" fmla="*/ 1054 h 2964"/>
                  <a:gd name="T26" fmla="*/ 1158 w 2964"/>
                  <a:gd name="T27" fmla="*/ 1111 h 2964"/>
                  <a:gd name="T28" fmla="*/ 1181 w 2964"/>
                  <a:gd name="T29" fmla="*/ 1192 h 2964"/>
                  <a:gd name="T30" fmla="*/ 1852 w 2964"/>
                  <a:gd name="T31" fmla="*/ 231 h 2964"/>
                  <a:gd name="T32" fmla="*/ 1760 w 2964"/>
                  <a:gd name="T33" fmla="*/ 1343 h 2964"/>
                  <a:gd name="T34" fmla="*/ 2418 w 2964"/>
                  <a:gd name="T35" fmla="*/ 1436 h 2964"/>
                  <a:gd name="T36" fmla="*/ 2268 w 2964"/>
                  <a:gd name="T37" fmla="*/ 996 h 2964"/>
                  <a:gd name="T38" fmla="*/ 2418 w 2964"/>
                  <a:gd name="T39" fmla="*/ 822 h 2964"/>
                  <a:gd name="T40" fmla="*/ 2639 w 2964"/>
                  <a:gd name="T41" fmla="*/ 463 h 2964"/>
                  <a:gd name="T42" fmla="*/ 2777 w 2964"/>
                  <a:gd name="T43" fmla="*/ 625 h 2964"/>
                  <a:gd name="T44" fmla="*/ 2592 w 2964"/>
                  <a:gd name="T45" fmla="*/ 706 h 2964"/>
                  <a:gd name="T46" fmla="*/ 2766 w 2964"/>
                  <a:gd name="T47" fmla="*/ 822 h 2964"/>
                  <a:gd name="T48" fmla="*/ 2592 w 2964"/>
                  <a:gd name="T49" fmla="*/ 996 h 2964"/>
                  <a:gd name="T50" fmla="*/ 2870 w 2964"/>
                  <a:gd name="T51" fmla="*/ 1436 h 2964"/>
                  <a:gd name="T52" fmla="*/ 2963 w 2964"/>
                  <a:gd name="T53" fmla="*/ 324 h 2964"/>
                  <a:gd name="T54" fmla="*/ 2592 w 2964"/>
                  <a:gd name="T55" fmla="*/ 1621 h 2964"/>
                  <a:gd name="T56" fmla="*/ 1760 w 2964"/>
                  <a:gd name="T57" fmla="*/ 1713 h 2964"/>
                  <a:gd name="T58" fmla="*/ 1852 w 2964"/>
                  <a:gd name="T59" fmla="*/ 2546 h 2964"/>
                  <a:gd name="T60" fmla="*/ 2685 w 2964"/>
                  <a:gd name="T61" fmla="*/ 2453 h 2964"/>
                  <a:gd name="T62" fmla="*/ 2592 w 2964"/>
                  <a:gd name="T63" fmla="*/ 1621 h 2964"/>
                  <a:gd name="T64" fmla="*/ 1968 w 2964"/>
                  <a:gd name="T65" fmla="*/ 2349 h 2964"/>
                  <a:gd name="T66" fmla="*/ 2084 w 2964"/>
                  <a:gd name="T67" fmla="*/ 1991 h 2964"/>
                  <a:gd name="T68" fmla="*/ 2026 w 2964"/>
                  <a:gd name="T69" fmla="*/ 1945 h 2964"/>
                  <a:gd name="T70" fmla="*/ 2026 w 2964"/>
                  <a:gd name="T71" fmla="*/ 1829 h 2964"/>
                  <a:gd name="T72" fmla="*/ 2026 w 2964"/>
                  <a:gd name="T73" fmla="*/ 1945 h 2964"/>
                  <a:gd name="T74" fmla="*/ 2372 w 2964"/>
                  <a:gd name="T75" fmla="*/ 2349 h 2964"/>
                  <a:gd name="T76" fmla="*/ 2314 w 2964"/>
                  <a:gd name="T77" fmla="*/ 2084 h 2964"/>
                  <a:gd name="T78" fmla="*/ 2257 w 2964"/>
                  <a:gd name="T79" fmla="*/ 2349 h 2964"/>
                  <a:gd name="T80" fmla="*/ 2142 w 2964"/>
                  <a:gd name="T81" fmla="*/ 1991 h 2964"/>
                  <a:gd name="T82" fmla="*/ 2245 w 2964"/>
                  <a:gd name="T83" fmla="*/ 2049 h 2964"/>
                  <a:gd name="T84" fmla="*/ 2488 w 2964"/>
                  <a:gd name="T85" fmla="*/ 2153 h 2964"/>
                  <a:gd name="T86" fmla="*/ 1528 w 2964"/>
                  <a:gd name="T87" fmla="*/ 2361 h 2964"/>
                  <a:gd name="T88" fmla="*/ 972 w 2964"/>
                  <a:gd name="T89" fmla="*/ 2407 h 2964"/>
                  <a:gd name="T90" fmla="*/ 1019 w 2964"/>
                  <a:gd name="T91" fmla="*/ 2963 h 2964"/>
                  <a:gd name="T92" fmla="*/ 1574 w 2964"/>
                  <a:gd name="T93" fmla="*/ 2916 h 2964"/>
                  <a:gd name="T94" fmla="*/ 1528 w 2964"/>
                  <a:gd name="T95" fmla="*/ 2361 h 2964"/>
                  <a:gd name="T96" fmla="*/ 1204 w 2964"/>
                  <a:gd name="T97" fmla="*/ 0 h 2964"/>
                  <a:gd name="T98" fmla="*/ 1158 w 2964"/>
                  <a:gd name="T99" fmla="*/ 370 h 2964"/>
                  <a:gd name="T100" fmla="*/ 1528 w 2964"/>
                  <a:gd name="T101" fmla="*/ 417 h 2964"/>
                  <a:gd name="T102" fmla="*/ 1574 w 2964"/>
                  <a:gd name="T103" fmla="*/ 46 h 2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64" h="2964">
                    <a:moveTo>
                      <a:pt x="1470" y="602"/>
                    </a:moveTo>
                    <a:cubicBezTo>
                      <a:pt x="104" y="602"/>
                      <a:pt x="104" y="602"/>
                      <a:pt x="104" y="602"/>
                    </a:cubicBezTo>
                    <a:cubicBezTo>
                      <a:pt x="46" y="602"/>
                      <a:pt x="0" y="648"/>
                      <a:pt x="0" y="706"/>
                    </a:cubicBezTo>
                    <a:cubicBezTo>
                      <a:pt x="0" y="2084"/>
                      <a:pt x="0" y="2084"/>
                      <a:pt x="0" y="2084"/>
                    </a:cubicBezTo>
                    <a:cubicBezTo>
                      <a:pt x="0" y="2130"/>
                      <a:pt x="46" y="2176"/>
                      <a:pt x="93" y="2176"/>
                    </a:cubicBezTo>
                    <a:cubicBezTo>
                      <a:pt x="1470" y="2176"/>
                      <a:pt x="1470" y="2176"/>
                      <a:pt x="1470" y="2176"/>
                    </a:cubicBezTo>
                    <a:cubicBezTo>
                      <a:pt x="1528" y="2176"/>
                      <a:pt x="1574" y="2130"/>
                      <a:pt x="1574" y="2072"/>
                    </a:cubicBezTo>
                    <a:cubicBezTo>
                      <a:pt x="1574" y="706"/>
                      <a:pt x="1574" y="706"/>
                      <a:pt x="1574" y="706"/>
                    </a:cubicBezTo>
                    <a:cubicBezTo>
                      <a:pt x="1574" y="648"/>
                      <a:pt x="1528" y="602"/>
                      <a:pt x="1470" y="602"/>
                    </a:cubicBezTo>
                    <a:close/>
                    <a:moveTo>
                      <a:pt x="1181" y="1192"/>
                    </a:moveTo>
                    <a:cubicBezTo>
                      <a:pt x="1181" y="1192"/>
                      <a:pt x="1181" y="1204"/>
                      <a:pt x="1181" y="1215"/>
                    </a:cubicBezTo>
                    <a:cubicBezTo>
                      <a:pt x="1181" y="1482"/>
                      <a:pt x="972" y="1794"/>
                      <a:pt x="602" y="1794"/>
                    </a:cubicBezTo>
                    <a:cubicBezTo>
                      <a:pt x="486" y="1794"/>
                      <a:pt x="382" y="1760"/>
                      <a:pt x="301" y="1702"/>
                    </a:cubicBezTo>
                    <a:cubicBezTo>
                      <a:pt x="313" y="1702"/>
                      <a:pt x="324" y="1702"/>
                      <a:pt x="347" y="1702"/>
                    </a:cubicBezTo>
                    <a:cubicBezTo>
                      <a:pt x="440" y="1702"/>
                      <a:pt x="521" y="1667"/>
                      <a:pt x="590" y="1609"/>
                    </a:cubicBezTo>
                    <a:cubicBezTo>
                      <a:pt x="509" y="1609"/>
                      <a:pt x="428" y="1551"/>
                      <a:pt x="405" y="1470"/>
                    </a:cubicBezTo>
                    <a:cubicBezTo>
                      <a:pt x="417" y="1482"/>
                      <a:pt x="428" y="1482"/>
                      <a:pt x="440" y="1482"/>
                    </a:cubicBezTo>
                    <a:cubicBezTo>
                      <a:pt x="463" y="1482"/>
                      <a:pt x="475" y="1470"/>
                      <a:pt x="498" y="1470"/>
                    </a:cubicBezTo>
                    <a:cubicBezTo>
                      <a:pt x="405" y="1447"/>
                      <a:pt x="336" y="1366"/>
                      <a:pt x="336" y="1274"/>
                    </a:cubicBezTo>
                    <a:cubicBezTo>
                      <a:pt x="359" y="1285"/>
                      <a:pt x="394" y="1297"/>
                      <a:pt x="428" y="1297"/>
                    </a:cubicBezTo>
                    <a:cubicBezTo>
                      <a:pt x="370" y="1262"/>
                      <a:pt x="336" y="1192"/>
                      <a:pt x="336" y="1123"/>
                    </a:cubicBezTo>
                    <a:cubicBezTo>
                      <a:pt x="336" y="1088"/>
                      <a:pt x="347" y="1054"/>
                      <a:pt x="359" y="1030"/>
                    </a:cubicBezTo>
                    <a:cubicBezTo>
                      <a:pt x="463" y="1146"/>
                      <a:pt x="613" y="1227"/>
                      <a:pt x="776" y="1239"/>
                    </a:cubicBezTo>
                    <a:cubicBezTo>
                      <a:pt x="776" y="1227"/>
                      <a:pt x="776" y="1204"/>
                      <a:pt x="776" y="1192"/>
                    </a:cubicBezTo>
                    <a:cubicBezTo>
                      <a:pt x="776" y="1077"/>
                      <a:pt x="868" y="984"/>
                      <a:pt x="972" y="984"/>
                    </a:cubicBezTo>
                    <a:cubicBezTo>
                      <a:pt x="1030" y="984"/>
                      <a:pt x="1088" y="1019"/>
                      <a:pt x="1123" y="1054"/>
                    </a:cubicBezTo>
                    <a:cubicBezTo>
                      <a:pt x="1169" y="1042"/>
                      <a:pt x="1215" y="1030"/>
                      <a:pt x="1250" y="1007"/>
                    </a:cubicBezTo>
                    <a:cubicBezTo>
                      <a:pt x="1239" y="1054"/>
                      <a:pt x="1204" y="1088"/>
                      <a:pt x="1158" y="1111"/>
                    </a:cubicBezTo>
                    <a:cubicBezTo>
                      <a:pt x="1204" y="1111"/>
                      <a:pt x="1239" y="1100"/>
                      <a:pt x="1285" y="1088"/>
                    </a:cubicBezTo>
                    <a:cubicBezTo>
                      <a:pt x="1250" y="1123"/>
                      <a:pt x="1215" y="1158"/>
                      <a:pt x="1181" y="1192"/>
                    </a:cubicBezTo>
                    <a:close/>
                    <a:moveTo>
                      <a:pt x="2870" y="231"/>
                    </a:moveTo>
                    <a:cubicBezTo>
                      <a:pt x="1852" y="231"/>
                      <a:pt x="1852" y="231"/>
                      <a:pt x="1852" y="231"/>
                    </a:cubicBezTo>
                    <a:cubicBezTo>
                      <a:pt x="1806" y="231"/>
                      <a:pt x="1760" y="278"/>
                      <a:pt x="1760" y="324"/>
                    </a:cubicBezTo>
                    <a:cubicBezTo>
                      <a:pt x="1760" y="1343"/>
                      <a:pt x="1760" y="1343"/>
                      <a:pt x="1760" y="1343"/>
                    </a:cubicBezTo>
                    <a:cubicBezTo>
                      <a:pt x="1760" y="1389"/>
                      <a:pt x="1806" y="1436"/>
                      <a:pt x="1852" y="1436"/>
                    </a:cubicBezTo>
                    <a:cubicBezTo>
                      <a:pt x="2418" y="1436"/>
                      <a:pt x="2418" y="1436"/>
                      <a:pt x="2418" y="1436"/>
                    </a:cubicBezTo>
                    <a:cubicBezTo>
                      <a:pt x="2418" y="996"/>
                      <a:pt x="2418" y="996"/>
                      <a:pt x="2418" y="996"/>
                    </a:cubicBezTo>
                    <a:cubicBezTo>
                      <a:pt x="2268" y="996"/>
                      <a:pt x="2268" y="996"/>
                      <a:pt x="2268" y="996"/>
                    </a:cubicBezTo>
                    <a:cubicBezTo>
                      <a:pt x="2268" y="822"/>
                      <a:pt x="2268" y="822"/>
                      <a:pt x="2268" y="822"/>
                    </a:cubicBezTo>
                    <a:cubicBezTo>
                      <a:pt x="2418" y="822"/>
                      <a:pt x="2418" y="822"/>
                      <a:pt x="2418" y="822"/>
                    </a:cubicBezTo>
                    <a:cubicBezTo>
                      <a:pt x="2418" y="683"/>
                      <a:pt x="2418" y="683"/>
                      <a:pt x="2418" y="683"/>
                    </a:cubicBezTo>
                    <a:cubicBezTo>
                      <a:pt x="2418" y="544"/>
                      <a:pt x="2511" y="463"/>
                      <a:pt x="2639" y="463"/>
                    </a:cubicBezTo>
                    <a:cubicBezTo>
                      <a:pt x="2708" y="463"/>
                      <a:pt x="2754" y="463"/>
                      <a:pt x="2777" y="463"/>
                    </a:cubicBezTo>
                    <a:cubicBezTo>
                      <a:pt x="2777" y="625"/>
                      <a:pt x="2777" y="625"/>
                      <a:pt x="2777" y="625"/>
                    </a:cubicBezTo>
                    <a:cubicBezTo>
                      <a:pt x="2685" y="625"/>
                      <a:pt x="2685" y="625"/>
                      <a:pt x="2685" y="625"/>
                    </a:cubicBezTo>
                    <a:cubicBezTo>
                      <a:pt x="2616" y="625"/>
                      <a:pt x="2592" y="660"/>
                      <a:pt x="2592" y="706"/>
                    </a:cubicBezTo>
                    <a:cubicBezTo>
                      <a:pt x="2592" y="822"/>
                      <a:pt x="2592" y="822"/>
                      <a:pt x="2592" y="822"/>
                    </a:cubicBezTo>
                    <a:cubicBezTo>
                      <a:pt x="2766" y="822"/>
                      <a:pt x="2766" y="822"/>
                      <a:pt x="2766" y="822"/>
                    </a:cubicBezTo>
                    <a:cubicBezTo>
                      <a:pt x="2743" y="996"/>
                      <a:pt x="2743" y="996"/>
                      <a:pt x="2743" y="996"/>
                    </a:cubicBezTo>
                    <a:cubicBezTo>
                      <a:pt x="2592" y="996"/>
                      <a:pt x="2592" y="996"/>
                      <a:pt x="2592" y="996"/>
                    </a:cubicBezTo>
                    <a:cubicBezTo>
                      <a:pt x="2592" y="1436"/>
                      <a:pt x="2592" y="1436"/>
                      <a:pt x="2592" y="1436"/>
                    </a:cubicBezTo>
                    <a:cubicBezTo>
                      <a:pt x="2870" y="1436"/>
                      <a:pt x="2870" y="1436"/>
                      <a:pt x="2870" y="1436"/>
                    </a:cubicBezTo>
                    <a:cubicBezTo>
                      <a:pt x="2916" y="1436"/>
                      <a:pt x="2963" y="1389"/>
                      <a:pt x="2963" y="1343"/>
                    </a:cubicBezTo>
                    <a:cubicBezTo>
                      <a:pt x="2963" y="324"/>
                      <a:pt x="2963" y="324"/>
                      <a:pt x="2963" y="324"/>
                    </a:cubicBezTo>
                    <a:cubicBezTo>
                      <a:pt x="2963" y="278"/>
                      <a:pt x="2916" y="231"/>
                      <a:pt x="2870" y="231"/>
                    </a:cubicBezTo>
                    <a:close/>
                    <a:moveTo>
                      <a:pt x="2592" y="1621"/>
                    </a:moveTo>
                    <a:cubicBezTo>
                      <a:pt x="1852" y="1621"/>
                      <a:pt x="1852" y="1621"/>
                      <a:pt x="1852" y="1621"/>
                    </a:cubicBezTo>
                    <a:cubicBezTo>
                      <a:pt x="1806" y="1621"/>
                      <a:pt x="1760" y="1667"/>
                      <a:pt x="1760" y="1713"/>
                    </a:cubicBezTo>
                    <a:cubicBezTo>
                      <a:pt x="1760" y="2453"/>
                      <a:pt x="1760" y="2453"/>
                      <a:pt x="1760" y="2453"/>
                    </a:cubicBezTo>
                    <a:cubicBezTo>
                      <a:pt x="1760" y="2500"/>
                      <a:pt x="1806" y="2546"/>
                      <a:pt x="1852" y="2546"/>
                    </a:cubicBezTo>
                    <a:cubicBezTo>
                      <a:pt x="2592" y="2546"/>
                      <a:pt x="2592" y="2546"/>
                      <a:pt x="2592" y="2546"/>
                    </a:cubicBezTo>
                    <a:cubicBezTo>
                      <a:pt x="2639" y="2546"/>
                      <a:pt x="2685" y="2500"/>
                      <a:pt x="2685" y="2453"/>
                    </a:cubicBezTo>
                    <a:cubicBezTo>
                      <a:pt x="2685" y="1713"/>
                      <a:pt x="2685" y="1713"/>
                      <a:pt x="2685" y="1713"/>
                    </a:cubicBezTo>
                    <a:cubicBezTo>
                      <a:pt x="2685" y="1667"/>
                      <a:pt x="2639" y="1621"/>
                      <a:pt x="2592" y="1621"/>
                    </a:cubicBezTo>
                    <a:close/>
                    <a:moveTo>
                      <a:pt x="2084" y="2349"/>
                    </a:moveTo>
                    <a:cubicBezTo>
                      <a:pt x="1968" y="2349"/>
                      <a:pt x="1968" y="2349"/>
                      <a:pt x="1968" y="2349"/>
                    </a:cubicBezTo>
                    <a:cubicBezTo>
                      <a:pt x="1968" y="1991"/>
                      <a:pt x="1968" y="1991"/>
                      <a:pt x="1968" y="1991"/>
                    </a:cubicBezTo>
                    <a:cubicBezTo>
                      <a:pt x="2084" y="1991"/>
                      <a:pt x="2084" y="1991"/>
                      <a:pt x="2084" y="1991"/>
                    </a:cubicBezTo>
                    <a:lnTo>
                      <a:pt x="2084" y="2349"/>
                    </a:lnTo>
                    <a:close/>
                    <a:moveTo>
                      <a:pt x="2026" y="1945"/>
                    </a:moveTo>
                    <a:cubicBezTo>
                      <a:pt x="1991" y="1945"/>
                      <a:pt x="1956" y="1922"/>
                      <a:pt x="1956" y="1887"/>
                    </a:cubicBezTo>
                    <a:cubicBezTo>
                      <a:pt x="1956" y="1852"/>
                      <a:pt x="1991" y="1829"/>
                      <a:pt x="2026" y="1829"/>
                    </a:cubicBezTo>
                    <a:cubicBezTo>
                      <a:pt x="2061" y="1829"/>
                      <a:pt x="2084" y="1852"/>
                      <a:pt x="2084" y="1887"/>
                    </a:cubicBezTo>
                    <a:cubicBezTo>
                      <a:pt x="2084" y="1922"/>
                      <a:pt x="2061" y="1945"/>
                      <a:pt x="2026" y="1945"/>
                    </a:cubicBezTo>
                    <a:close/>
                    <a:moveTo>
                      <a:pt x="2488" y="2349"/>
                    </a:moveTo>
                    <a:cubicBezTo>
                      <a:pt x="2372" y="2349"/>
                      <a:pt x="2372" y="2349"/>
                      <a:pt x="2372" y="2349"/>
                    </a:cubicBezTo>
                    <a:cubicBezTo>
                      <a:pt x="2372" y="2176"/>
                      <a:pt x="2372" y="2176"/>
                      <a:pt x="2372" y="2176"/>
                    </a:cubicBezTo>
                    <a:cubicBezTo>
                      <a:pt x="2372" y="2130"/>
                      <a:pt x="2372" y="2084"/>
                      <a:pt x="2314" y="2084"/>
                    </a:cubicBezTo>
                    <a:cubicBezTo>
                      <a:pt x="2257" y="2084"/>
                      <a:pt x="2257" y="2130"/>
                      <a:pt x="2257" y="2176"/>
                    </a:cubicBezTo>
                    <a:cubicBezTo>
                      <a:pt x="2257" y="2349"/>
                      <a:pt x="2257" y="2349"/>
                      <a:pt x="2257" y="2349"/>
                    </a:cubicBezTo>
                    <a:cubicBezTo>
                      <a:pt x="2142" y="2349"/>
                      <a:pt x="2142" y="2349"/>
                      <a:pt x="2142" y="2349"/>
                    </a:cubicBezTo>
                    <a:cubicBezTo>
                      <a:pt x="2142" y="1991"/>
                      <a:pt x="2142" y="1991"/>
                      <a:pt x="2142" y="1991"/>
                    </a:cubicBezTo>
                    <a:cubicBezTo>
                      <a:pt x="2245" y="1991"/>
                      <a:pt x="2245" y="1991"/>
                      <a:pt x="2245" y="1991"/>
                    </a:cubicBezTo>
                    <a:cubicBezTo>
                      <a:pt x="2245" y="2049"/>
                      <a:pt x="2245" y="2049"/>
                      <a:pt x="2245" y="2049"/>
                    </a:cubicBezTo>
                    <a:cubicBezTo>
                      <a:pt x="2268" y="2015"/>
                      <a:pt x="2303" y="1991"/>
                      <a:pt x="2349" y="1991"/>
                    </a:cubicBezTo>
                    <a:cubicBezTo>
                      <a:pt x="2465" y="1991"/>
                      <a:pt x="2488" y="2061"/>
                      <a:pt x="2488" y="2153"/>
                    </a:cubicBezTo>
                    <a:lnTo>
                      <a:pt x="2488" y="2349"/>
                    </a:lnTo>
                    <a:close/>
                    <a:moveTo>
                      <a:pt x="1528" y="2361"/>
                    </a:moveTo>
                    <a:cubicBezTo>
                      <a:pt x="1019" y="2361"/>
                      <a:pt x="1019" y="2361"/>
                      <a:pt x="1019" y="2361"/>
                    </a:cubicBezTo>
                    <a:cubicBezTo>
                      <a:pt x="996" y="2361"/>
                      <a:pt x="972" y="2384"/>
                      <a:pt x="972" y="2407"/>
                    </a:cubicBezTo>
                    <a:cubicBezTo>
                      <a:pt x="972" y="2916"/>
                      <a:pt x="972" y="2916"/>
                      <a:pt x="972" y="2916"/>
                    </a:cubicBezTo>
                    <a:cubicBezTo>
                      <a:pt x="972" y="2940"/>
                      <a:pt x="996" y="2963"/>
                      <a:pt x="1019" y="2963"/>
                    </a:cubicBezTo>
                    <a:cubicBezTo>
                      <a:pt x="1528" y="2963"/>
                      <a:pt x="1528" y="2963"/>
                      <a:pt x="1528" y="2963"/>
                    </a:cubicBezTo>
                    <a:cubicBezTo>
                      <a:pt x="1551" y="2963"/>
                      <a:pt x="1574" y="2940"/>
                      <a:pt x="1574" y="2916"/>
                    </a:cubicBezTo>
                    <a:cubicBezTo>
                      <a:pt x="1574" y="2407"/>
                      <a:pt x="1574" y="2407"/>
                      <a:pt x="1574" y="2407"/>
                    </a:cubicBezTo>
                    <a:cubicBezTo>
                      <a:pt x="1574" y="2384"/>
                      <a:pt x="1551" y="2361"/>
                      <a:pt x="1528" y="2361"/>
                    </a:cubicBezTo>
                    <a:close/>
                    <a:moveTo>
                      <a:pt x="1528" y="0"/>
                    </a:moveTo>
                    <a:cubicBezTo>
                      <a:pt x="1204" y="0"/>
                      <a:pt x="1204" y="0"/>
                      <a:pt x="1204" y="0"/>
                    </a:cubicBezTo>
                    <a:cubicBezTo>
                      <a:pt x="1181" y="0"/>
                      <a:pt x="1158" y="23"/>
                      <a:pt x="1158" y="46"/>
                    </a:cubicBezTo>
                    <a:cubicBezTo>
                      <a:pt x="1158" y="370"/>
                      <a:pt x="1158" y="370"/>
                      <a:pt x="1158" y="370"/>
                    </a:cubicBezTo>
                    <a:cubicBezTo>
                      <a:pt x="1158" y="394"/>
                      <a:pt x="1181" y="417"/>
                      <a:pt x="1204" y="417"/>
                    </a:cubicBezTo>
                    <a:cubicBezTo>
                      <a:pt x="1528" y="417"/>
                      <a:pt x="1528" y="417"/>
                      <a:pt x="1528" y="417"/>
                    </a:cubicBezTo>
                    <a:cubicBezTo>
                      <a:pt x="1551" y="417"/>
                      <a:pt x="1574" y="394"/>
                      <a:pt x="1574" y="370"/>
                    </a:cubicBezTo>
                    <a:cubicBezTo>
                      <a:pt x="1574" y="46"/>
                      <a:pt x="1574" y="46"/>
                      <a:pt x="1574" y="46"/>
                    </a:cubicBezTo>
                    <a:cubicBezTo>
                      <a:pt x="1574" y="23"/>
                      <a:pt x="1551" y="0"/>
                      <a:pt x="1528" y="0"/>
                    </a:cubicBezTo>
                    <a:close/>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3791" eaLnBrk="1" fontAlgn="auto" latinLnBrk="0" hangingPunct="1">
                  <a:lnSpc>
                    <a:spcPct val="100000"/>
                  </a:lnSpc>
                  <a:spcBef>
                    <a:spcPts val="0"/>
                  </a:spcBef>
                  <a:spcAft>
                    <a:spcPts val="0"/>
                  </a:spcAft>
                  <a:buClrTx/>
                  <a:buSzTx/>
                  <a:buFontTx/>
                  <a:buNone/>
                  <a:tabLst/>
                  <a:defRPr/>
                </a:pPr>
                <a:endParaRPr kumimoji="0" lang="ko-KR" altLang="en-US" sz="1866" b="0" i="0" u="none" strike="noStrike" kern="0" cap="none" spc="0" normalizeH="0" baseline="0" noProof="0" dirty="0">
                  <a:ln>
                    <a:noFill/>
                  </a:ln>
                  <a:solidFill>
                    <a:srgbClr val="58595B"/>
                  </a:solidFill>
                  <a:effectLst/>
                  <a:uLnTx/>
                  <a:uFillTx/>
                  <a:latin typeface="나눔바른고딕" panose="020B0603020101020101" pitchFamily="50" charset="-127"/>
                  <a:ea typeface="나눔바른고딕" panose="020B0603020101020101" pitchFamily="50" charset="-127"/>
                </a:endParaRPr>
              </a:p>
            </p:txBody>
          </p:sp>
          <p:sp>
            <p:nvSpPr>
              <p:cNvPr id="41" name="Freeform 60">
                <a:extLst>
                  <a:ext uri="{FF2B5EF4-FFF2-40B4-BE49-F238E27FC236}">
                    <a16:creationId xmlns:a16="http://schemas.microsoft.com/office/drawing/2014/main" id="{B20D8947-128F-4627-B113-2679761BE023}"/>
                  </a:ext>
                </a:extLst>
              </p:cNvPr>
              <p:cNvSpPr>
                <a:spLocks noChangeAspect="1" noChangeArrowheads="1"/>
              </p:cNvSpPr>
              <p:nvPr/>
            </p:nvSpPr>
            <p:spPr bwMode="auto">
              <a:xfrm>
                <a:off x="4247051" y="2414711"/>
                <a:ext cx="513307" cy="730744"/>
              </a:xfrm>
              <a:custGeom>
                <a:avLst/>
                <a:gdLst>
                  <a:gd name="T0" fmla="*/ 370 w 2964"/>
                  <a:gd name="T1" fmla="*/ 2223 h 2224"/>
                  <a:gd name="T2" fmla="*/ 926 w 2964"/>
                  <a:gd name="T3" fmla="*/ 2223 h 2224"/>
                  <a:gd name="T4" fmla="*/ 648 w 2964"/>
                  <a:gd name="T5" fmla="*/ 1668 h 2224"/>
                  <a:gd name="T6" fmla="*/ 370 w 2964"/>
                  <a:gd name="T7" fmla="*/ 2223 h 2224"/>
                  <a:gd name="T8" fmla="*/ 370 w 2964"/>
                  <a:gd name="T9" fmla="*/ 1112 h 2224"/>
                  <a:gd name="T10" fmla="*/ 648 w 2964"/>
                  <a:gd name="T11" fmla="*/ 1390 h 2224"/>
                  <a:gd name="T12" fmla="*/ 926 w 2964"/>
                  <a:gd name="T13" fmla="*/ 1112 h 2224"/>
                  <a:gd name="T14" fmla="*/ 648 w 2964"/>
                  <a:gd name="T15" fmla="*/ 834 h 2224"/>
                  <a:gd name="T16" fmla="*/ 370 w 2964"/>
                  <a:gd name="T17" fmla="*/ 1112 h 2224"/>
                  <a:gd name="T18" fmla="*/ 463 w 2964"/>
                  <a:gd name="T19" fmla="*/ 371 h 2224"/>
                  <a:gd name="T20" fmla="*/ 0 w 2964"/>
                  <a:gd name="T21" fmla="*/ 371 h 2224"/>
                  <a:gd name="T22" fmla="*/ 0 w 2964"/>
                  <a:gd name="T23" fmla="*/ 834 h 2224"/>
                  <a:gd name="T24" fmla="*/ 463 w 2964"/>
                  <a:gd name="T25" fmla="*/ 834 h 2224"/>
                  <a:gd name="T26" fmla="*/ 463 w 2964"/>
                  <a:gd name="T27" fmla="*/ 371 h 2224"/>
                  <a:gd name="T28" fmla="*/ 2592 w 2964"/>
                  <a:gd name="T29" fmla="*/ 463 h 2224"/>
                  <a:gd name="T30" fmla="*/ 2511 w 2964"/>
                  <a:gd name="T31" fmla="*/ 336 h 2224"/>
                  <a:gd name="T32" fmla="*/ 2546 w 2964"/>
                  <a:gd name="T33" fmla="*/ 209 h 2224"/>
                  <a:gd name="T34" fmla="*/ 2338 w 2964"/>
                  <a:gd name="T35" fmla="*/ 0 h 2224"/>
                  <a:gd name="T36" fmla="*/ 2130 w 2964"/>
                  <a:gd name="T37" fmla="*/ 209 h 2224"/>
                  <a:gd name="T38" fmla="*/ 2165 w 2964"/>
                  <a:gd name="T39" fmla="*/ 336 h 2224"/>
                  <a:gd name="T40" fmla="*/ 2084 w 2964"/>
                  <a:gd name="T41" fmla="*/ 463 h 2224"/>
                  <a:gd name="T42" fmla="*/ 1713 w 2964"/>
                  <a:gd name="T43" fmla="*/ 463 h 2224"/>
                  <a:gd name="T44" fmla="*/ 1713 w 2964"/>
                  <a:gd name="T45" fmla="*/ 857 h 2224"/>
                  <a:gd name="T46" fmla="*/ 1841 w 2964"/>
                  <a:gd name="T47" fmla="*/ 938 h 2224"/>
                  <a:gd name="T48" fmla="*/ 1968 w 2964"/>
                  <a:gd name="T49" fmla="*/ 904 h 2224"/>
                  <a:gd name="T50" fmla="*/ 2176 w 2964"/>
                  <a:gd name="T51" fmla="*/ 1112 h 2224"/>
                  <a:gd name="T52" fmla="*/ 1968 w 2964"/>
                  <a:gd name="T53" fmla="*/ 1320 h 2224"/>
                  <a:gd name="T54" fmla="*/ 1841 w 2964"/>
                  <a:gd name="T55" fmla="*/ 1286 h 2224"/>
                  <a:gd name="T56" fmla="*/ 1713 w 2964"/>
                  <a:gd name="T57" fmla="*/ 1367 h 2224"/>
                  <a:gd name="T58" fmla="*/ 1713 w 2964"/>
                  <a:gd name="T59" fmla="*/ 1760 h 2224"/>
                  <a:gd name="T60" fmla="*/ 2084 w 2964"/>
                  <a:gd name="T61" fmla="*/ 1760 h 2224"/>
                  <a:gd name="T62" fmla="*/ 2165 w 2964"/>
                  <a:gd name="T63" fmla="*/ 1888 h 2224"/>
                  <a:gd name="T64" fmla="*/ 2130 w 2964"/>
                  <a:gd name="T65" fmla="*/ 2015 h 2224"/>
                  <a:gd name="T66" fmla="*/ 2338 w 2964"/>
                  <a:gd name="T67" fmla="*/ 2223 h 2224"/>
                  <a:gd name="T68" fmla="*/ 2546 w 2964"/>
                  <a:gd name="T69" fmla="*/ 2015 h 2224"/>
                  <a:gd name="T70" fmla="*/ 2511 w 2964"/>
                  <a:gd name="T71" fmla="*/ 1888 h 2224"/>
                  <a:gd name="T72" fmla="*/ 2592 w 2964"/>
                  <a:gd name="T73" fmla="*/ 1760 h 2224"/>
                  <a:gd name="T74" fmla="*/ 2963 w 2964"/>
                  <a:gd name="T75" fmla="*/ 1760 h 2224"/>
                  <a:gd name="T76" fmla="*/ 2963 w 2964"/>
                  <a:gd name="T77" fmla="*/ 463 h 2224"/>
                  <a:gd name="T78" fmla="*/ 2592 w 2964"/>
                  <a:gd name="T79" fmla="*/ 463 h 2224"/>
                  <a:gd name="T80" fmla="*/ 1204 w 2964"/>
                  <a:gd name="T81" fmla="*/ 325 h 2224"/>
                  <a:gd name="T82" fmla="*/ 926 w 2964"/>
                  <a:gd name="T83" fmla="*/ 47 h 2224"/>
                  <a:gd name="T84" fmla="*/ 648 w 2964"/>
                  <a:gd name="T85" fmla="*/ 325 h 2224"/>
                  <a:gd name="T86" fmla="*/ 926 w 2964"/>
                  <a:gd name="T87" fmla="*/ 602 h 2224"/>
                  <a:gd name="T88" fmla="*/ 1204 w 2964"/>
                  <a:gd name="T89" fmla="*/ 325 h 2224"/>
                  <a:gd name="T90" fmla="*/ 972 w 2964"/>
                  <a:gd name="T91" fmla="*/ 1899 h 2224"/>
                  <a:gd name="T92" fmla="*/ 1436 w 2964"/>
                  <a:gd name="T93" fmla="*/ 1899 h 2224"/>
                  <a:gd name="T94" fmla="*/ 1436 w 2964"/>
                  <a:gd name="T95" fmla="*/ 1436 h 2224"/>
                  <a:gd name="T96" fmla="*/ 972 w 2964"/>
                  <a:gd name="T97" fmla="*/ 1436 h 2224"/>
                  <a:gd name="T98" fmla="*/ 972 w 2964"/>
                  <a:gd name="T99" fmla="*/ 1899 h 2224"/>
                  <a:gd name="T100" fmla="*/ 1065 w 2964"/>
                  <a:gd name="T101" fmla="*/ 799 h 2224"/>
                  <a:gd name="T102" fmla="*/ 1065 w 2964"/>
                  <a:gd name="T103" fmla="*/ 1123 h 2224"/>
                  <a:gd name="T104" fmla="*/ 1297 w 2964"/>
                  <a:gd name="T105" fmla="*/ 1228 h 2224"/>
                  <a:gd name="T106" fmla="*/ 1528 w 2964"/>
                  <a:gd name="T107" fmla="*/ 1123 h 2224"/>
                  <a:gd name="T108" fmla="*/ 1528 w 2964"/>
                  <a:gd name="T109" fmla="*/ 799 h 2224"/>
                  <a:gd name="T110" fmla="*/ 1297 w 2964"/>
                  <a:gd name="T111" fmla="*/ 695 h 2224"/>
                  <a:gd name="T112" fmla="*/ 1065 w 2964"/>
                  <a:gd name="T113" fmla="*/ 799 h 2224"/>
                  <a:gd name="T114" fmla="*/ 463 w 2964"/>
                  <a:gd name="T115" fmla="*/ 1575 h 2224"/>
                  <a:gd name="T116" fmla="*/ 231 w 2964"/>
                  <a:gd name="T117" fmla="*/ 1343 h 2224"/>
                  <a:gd name="T118" fmla="*/ 0 w 2964"/>
                  <a:gd name="T119" fmla="*/ 1575 h 2224"/>
                  <a:gd name="T120" fmla="*/ 231 w 2964"/>
                  <a:gd name="T121" fmla="*/ 1806 h 2224"/>
                  <a:gd name="T122" fmla="*/ 463 w 2964"/>
                  <a:gd name="T123" fmla="*/ 1575 h 2224"/>
                  <a:gd name="connsiteX0" fmla="*/ 1248 w 9997"/>
                  <a:gd name="connsiteY0" fmla="*/ 9996 h 9996"/>
                  <a:gd name="connsiteX1" fmla="*/ 3124 w 9997"/>
                  <a:gd name="connsiteY1" fmla="*/ 9996 h 9996"/>
                  <a:gd name="connsiteX2" fmla="*/ 2186 w 9997"/>
                  <a:gd name="connsiteY2" fmla="*/ 7500 h 9996"/>
                  <a:gd name="connsiteX3" fmla="*/ 1248 w 9997"/>
                  <a:gd name="connsiteY3" fmla="*/ 9996 h 9996"/>
                  <a:gd name="connsiteX4" fmla="*/ 1248 w 9997"/>
                  <a:gd name="connsiteY4" fmla="*/ 5000 h 9996"/>
                  <a:gd name="connsiteX5" fmla="*/ 2186 w 9997"/>
                  <a:gd name="connsiteY5" fmla="*/ 6250 h 9996"/>
                  <a:gd name="connsiteX6" fmla="*/ 3124 w 9997"/>
                  <a:gd name="connsiteY6" fmla="*/ 5000 h 9996"/>
                  <a:gd name="connsiteX7" fmla="*/ 2186 w 9997"/>
                  <a:gd name="connsiteY7" fmla="*/ 3750 h 9996"/>
                  <a:gd name="connsiteX8" fmla="*/ 1248 w 9997"/>
                  <a:gd name="connsiteY8" fmla="*/ 5000 h 9996"/>
                  <a:gd name="connsiteX9" fmla="*/ 1562 w 9997"/>
                  <a:gd name="connsiteY9" fmla="*/ 1668 h 9996"/>
                  <a:gd name="connsiteX10" fmla="*/ 0 w 9997"/>
                  <a:gd name="connsiteY10" fmla="*/ 1668 h 9996"/>
                  <a:gd name="connsiteX11" fmla="*/ 0 w 9997"/>
                  <a:gd name="connsiteY11" fmla="*/ 3750 h 9996"/>
                  <a:gd name="connsiteX12" fmla="*/ 1562 w 9997"/>
                  <a:gd name="connsiteY12" fmla="*/ 3750 h 9996"/>
                  <a:gd name="connsiteX13" fmla="*/ 1562 w 9997"/>
                  <a:gd name="connsiteY13" fmla="*/ 1668 h 9996"/>
                  <a:gd name="connsiteX14" fmla="*/ 8745 w 9997"/>
                  <a:gd name="connsiteY14" fmla="*/ 2082 h 9996"/>
                  <a:gd name="connsiteX15" fmla="*/ 8590 w 9997"/>
                  <a:gd name="connsiteY15" fmla="*/ 940 h 9996"/>
                  <a:gd name="connsiteX16" fmla="*/ 7888 w 9997"/>
                  <a:gd name="connsiteY16" fmla="*/ 0 h 9996"/>
                  <a:gd name="connsiteX17" fmla="*/ 7186 w 9997"/>
                  <a:gd name="connsiteY17" fmla="*/ 940 h 9996"/>
                  <a:gd name="connsiteX18" fmla="*/ 7304 w 9997"/>
                  <a:gd name="connsiteY18" fmla="*/ 1511 h 9996"/>
                  <a:gd name="connsiteX19" fmla="*/ 7031 w 9997"/>
                  <a:gd name="connsiteY19" fmla="*/ 2082 h 9996"/>
                  <a:gd name="connsiteX20" fmla="*/ 5779 w 9997"/>
                  <a:gd name="connsiteY20" fmla="*/ 2082 h 9996"/>
                  <a:gd name="connsiteX21" fmla="*/ 5779 w 9997"/>
                  <a:gd name="connsiteY21" fmla="*/ 3853 h 9996"/>
                  <a:gd name="connsiteX22" fmla="*/ 6211 w 9997"/>
                  <a:gd name="connsiteY22" fmla="*/ 4218 h 9996"/>
                  <a:gd name="connsiteX23" fmla="*/ 6640 w 9997"/>
                  <a:gd name="connsiteY23" fmla="*/ 4065 h 9996"/>
                  <a:gd name="connsiteX24" fmla="*/ 7341 w 9997"/>
                  <a:gd name="connsiteY24" fmla="*/ 5000 h 9996"/>
                  <a:gd name="connsiteX25" fmla="*/ 6640 w 9997"/>
                  <a:gd name="connsiteY25" fmla="*/ 5935 h 9996"/>
                  <a:gd name="connsiteX26" fmla="*/ 6211 w 9997"/>
                  <a:gd name="connsiteY26" fmla="*/ 5782 h 9996"/>
                  <a:gd name="connsiteX27" fmla="*/ 5779 w 9997"/>
                  <a:gd name="connsiteY27" fmla="*/ 6147 h 9996"/>
                  <a:gd name="connsiteX28" fmla="*/ 5779 w 9997"/>
                  <a:gd name="connsiteY28" fmla="*/ 7914 h 9996"/>
                  <a:gd name="connsiteX29" fmla="*/ 7031 w 9997"/>
                  <a:gd name="connsiteY29" fmla="*/ 7914 h 9996"/>
                  <a:gd name="connsiteX30" fmla="*/ 7304 w 9997"/>
                  <a:gd name="connsiteY30" fmla="*/ 8489 h 9996"/>
                  <a:gd name="connsiteX31" fmla="*/ 7186 w 9997"/>
                  <a:gd name="connsiteY31" fmla="*/ 9060 h 9996"/>
                  <a:gd name="connsiteX32" fmla="*/ 7888 w 9997"/>
                  <a:gd name="connsiteY32" fmla="*/ 9996 h 9996"/>
                  <a:gd name="connsiteX33" fmla="*/ 8590 w 9997"/>
                  <a:gd name="connsiteY33" fmla="*/ 9060 h 9996"/>
                  <a:gd name="connsiteX34" fmla="*/ 8472 w 9997"/>
                  <a:gd name="connsiteY34" fmla="*/ 8489 h 9996"/>
                  <a:gd name="connsiteX35" fmla="*/ 8745 w 9997"/>
                  <a:gd name="connsiteY35" fmla="*/ 7914 h 9996"/>
                  <a:gd name="connsiteX36" fmla="*/ 9997 w 9997"/>
                  <a:gd name="connsiteY36" fmla="*/ 7914 h 9996"/>
                  <a:gd name="connsiteX37" fmla="*/ 9997 w 9997"/>
                  <a:gd name="connsiteY37" fmla="*/ 2082 h 9996"/>
                  <a:gd name="connsiteX38" fmla="*/ 8745 w 9997"/>
                  <a:gd name="connsiteY38" fmla="*/ 2082 h 9996"/>
                  <a:gd name="connsiteX39" fmla="*/ 4062 w 9997"/>
                  <a:gd name="connsiteY39" fmla="*/ 1461 h 9996"/>
                  <a:gd name="connsiteX40" fmla="*/ 3124 w 9997"/>
                  <a:gd name="connsiteY40" fmla="*/ 211 h 9996"/>
                  <a:gd name="connsiteX41" fmla="*/ 2186 w 9997"/>
                  <a:gd name="connsiteY41" fmla="*/ 1461 h 9996"/>
                  <a:gd name="connsiteX42" fmla="*/ 3124 w 9997"/>
                  <a:gd name="connsiteY42" fmla="*/ 2707 h 9996"/>
                  <a:gd name="connsiteX43" fmla="*/ 4062 w 9997"/>
                  <a:gd name="connsiteY43" fmla="*/ 1461 h 9996"/>
                  <a:gd name="connsiteX44" fmla="*/ 3279 w 9997"/>
                  <a:gd name="connsiteY44" fmla="*/ 8539 h 9996"/>
                  <a:gd name="connsiteX45" fmla="*/ 4845 w 9997"/>
                  <a:gd name="connsiteY45" fmla="*/ 8539 h 9996"/>
                  <a:gd name="connsiteX46" fmla="*/ 4845 w 9997"/>
                  <a:gd name="connsiteY46" fmla="*/ 6457 h 9996"/>
                  <a:gd name="connsiteX47" fmla="*/ 3279 w 9997"/>
                  <a:gd name="connsiteY47" fmla="*/ 6457 h 9996"/>
                  <a:gd name="connsiteX48" fmla="*/ 3279 w 9997"/>
                  <a:gd name="connsiteY48" fmla="*/ 8539 h 9996"/>
                  <a:gd name="connsiteX49" fmla="*/ 3593 w 9997"/>
                  <a:gd name="connsiteY49" fmla="*/ 3593 h 9996"/>
                  <a:gd name="connsiteX50" fmla="*/ 3593 w 9997"/>
                  <a:gd name="connsiteY50" fmla="*/ 5049 h 9996"/>
                  <a:gd name="connsiteX51" fmla="*/ 4376 w 9997"/>
                  <a:gd name="connsiteY51" fmla="*/ 5522 h 9996"/>
                  <a:gd name="connsiteX52" fmla="*/ 5155 w 9997"/>
                  <a:gd name="connsiteY52" fmla="*/ 5049 h 9996"/>
                  <a:gd name="connsiteX53" fmla="*/ 5155 w 9997"/>
                  <a:gd name="connsiteY53" fmla="*/ 3593 h 9996"/>
                  <a:gd name="connsiteX54" fmla="*/ 4376 w 9997"/>
                  <a:gd name="connsiteY54" fmla="*/ 3125 h 9996"/>
                  <a:gd name="connsiteX55" fmla="*/ 3593 w 9997"/>
                  <a:gd name="connsiteY55" fmla="*/ 3593 h 9996"/>
                  <a:gd name="connsiteX56" fmla="*/ 1562 w 9997"/>
                  <a:gd name="connsiteY56" fmla="*/ 7082 h 9996"/>
                  <a:gd name="connsiteX57" fmla="*/ 779 w 9997"/>
                  <a:gd name="connsiteY57" fmla="*/ 6039 h 9996"/>
                  <a:gd name="connsiteX58" fmla="*/ 0 w 9997"/>
                  <a:gd name="connsiteY58" fmla="*/ 7082 h 9996"/>
                  <a:gd name="connsiteX59" fmla="*/ 779 w 9997"/>
                  <a:gd name="connsiteY59" fmla="*/ 8121 h 9996"/>
                  <a:gd name="connsiteX60" fmla="*/ 1562 w 9997"/>
                  <a:gd name="connsiteY60" fmla="*/ 7082 h 9996"/>
                  <a:gd name="connsiteX0" fmla="*/ 1248 w 10000"/>
                  <a:gd name="connsiteY0" fmla="*/ 10000 h 10000"/>
                  <a:gd name="connsiteX1" fmla="*/ 3125 w 10000"/>
                  <a:gd name="connsiteY1" fmla="*/ 10000 h 10000"/>
                  <a:gd name="connsiteX2" fmla="*/ 2187 w 10000"/>
                  <a:gd name="connsiteY2" fmla="*/ 7503 h 10000"/>
                  <a:gd name="connsiteX3" fmla="*/ 1248 w 10000"/>
                  <a:gd name="connsiteY3" fmla="*/ 10000 h 10000"/>
                  <a:gd name="connsiteX4" fmla="*/ 1248 w 10000"/>
                  <a:gd name="connsiteY4" fmla="*/ 5002 h 10000"/>
                  <a:gd name="connsiteX5" fmla="*/ 2187 w 10000"/>
                  <a:gd name="connsiteY5" fmla="*/ 6253 h 10000"/>
                  <a:gd name="connsiteX6" fmla="*/ 3125 w 10000"/>
                  <a:gd name="connsiteY6" fmla="*/ 5002 h 10000"/>
                  <a:gd name="connsiteX7" fmla="*/ 2187 w 10000"/>
                  <a:gd name="connsiteY7" fmla="*/ 3752 h 10000"/>
                  <a:gd name="connsiteX8" fmla="*/ 1248 w 10000"/>
                  <a:gd name="connsiteY8" fmla="*/ 5002 h 10000"/>
                  <a:gd name="connsiteX9" fmla="*/ 1562 w 10000"/>
                  <a:gd name="connsiteY9" fmla="*/ 1669 h 10000"/>
                  <a:gd name="connsiteX10" fmla="*/ 0 w 10000"/>
                  <a:gd name="connsiteY10" fmla="*/ 1669 h 10000"/>
                  <a:gd name="connsiteX11" fmla="*/ 0 w 10000"/>
                  <a:gd name="connsiteY11" fmla="*/ 3752 h 10000"/>
                  <a:gd name="connsiteX12" fmla="*/ 1562 w 10000"/>
                  <a:gd name="connsiteY12" fmla="*/ 3752 h 10000"/>
                  <a:gd name="connsiteX13" fmla="*/ 1562 w 10000"/>
                  <a:gd name="connsiteY13" fmla="*/ 1669 h 10000"/>
                  <a:gd name="connsiteX14" fmla="*/ 8748 w 10000"/>
                  <a:gd name="connsiteY14" fmla="*/ 2083 h 10000"/>
                  <a:gd name="connsiteX15" fmla="*/ 8593 w 10000"/>
                  <a:gd name="connsiteY15" fmla="*/ 940 h 10000"/>
                  <a:gd name="connsiteX16" fmla="*/ 7890 w 10000"/>
                  <a:gd name="connsiteY16" fmla="*/ 0 h 10000"/>
                  <a:gd name="connsiteX17" fmla="*/ 7188 w 10000"/>
                  <a:gd name="connsiteY17" fmla="*/ 940 h 10000"/>
                  <a:gd name="connsiteX18" fmla="*/ 7306 w 10000"/>
                  <a:gd name="connsiteY18" fmla="*/ 1512 h 10000"/>
                  <a:gd name="connsiteX19" fmla="*/ 7033 w 10000"/>
                  <a:gd name="connsiteY19" fmla="*/ 2083 h 10000"/>
                  <a:gd name="connsiteX20" fmla="*/ 5781 w 10000"/>
                  <a:gd name="connsiteY20" fmla="*/ 2083 h 10000"/>
                  <a:gd name="connsiteX21" fmla="*/ 5781 w 10000"/>
                  <a:gd name="connsiteY21" fmla="*/ 3855 h 10000"/>
                  <a:gd name="connsiteX22" fmla="*/ 6213 w 10000"/>
                  <a:gd name="connsiteY22" fmla="*/ 4220 h 10000"/>
                  <a:gd name="connsiteX23" fmla="*/ 6642 w 10000"/>
                  <a:gd name="connsiteY23" fmla="*/ 4067 h 10000"/>
                  <a:gd name="connsiteX24" fmla="*/ 7343 w 10000"/>
                  <a:gd name="connsiteY24" fmla="*/ 5002 h 10000"/>
                  <a:gd name="connsiteX25" fmla="*/ 6642 w 10000"/>
                  <a:gd name="connsiteY25" fmla="*/ 5937 h 10000"/>
                  <a:gd name="connsiteX26" fmla="*/ 6213 w 10000"/>
                  <a:gd name="connsiteY26" fmla="*/ 5784 h 10000"/>
                  <a:gd name="connsiteX27" fmla="*/ 5781 w 10000"/>
                  <a:gd name="connsiteY27" fmla="*/ 6149 h 10000"/>
                  <a:gd name="connsiteX28" fmla="*/ 5781 w 10000"/>
                  <a:gd name="connsiteY28" fmla="*/ 7917 h 10000"/>
                  <a:gd name="connsiteX29" fmla="*/ 7033 w 10000"/>
                  <a:gd name="connsiteY29" fmla="*/ 7917 h 10000"/>
                  <a:gd name="connsiteX30" fmla="*/ 7188 w 10000"/>
                  <a:gd name="connsiteY30" fmla="*/ 9064 h 10000"/>
                  <a:gd name="connsiteX31" fmla="*/ 7890 w 10000"/>
                  <a:gd name="connsiteY31" fmla="*/ 10000 h 10000"/>
                  <a:gd name="connsiteX32" fmla="*/ 8593 w 10000"/>
                  <a:gd name="connsiteY32" fmla="*/ 9064 h 10000"/>
                  <a:gd name="connsiteX33" fmla="*/ 8475 w 10000"/>
                  <a:gd name="connsiteY33" fmla="*/ 8492 h 10000"/>
                  <a:gd name="connsiteX34" fmla="*/ 8748 w 10000"/>
                  <a:gd name="connsiteY34" fmla="*/ 7917 h 10000"/>
                  <a:gd name="connsiteX35" fmla="*/ 10000 w 10000"/>
                  <a:gd name="connsiteY35" fmla="*/ 7917 h 10000"/>
                  <a:gd name="connsiteX36" fmla="*/ 10000 w 10000"/>
                  <a:gd name="connsiteY36" fmla="*/ 2083 h 10000"/>
                  <a:gd name="connsiteX37" fmla="*/ 8748 w 10000"/>
                  <a:gd name="connsiteY37" fmla="*/ 2083 h 10000"/>
                  <a:gd name="connsiteX38" fmla="*/ 4063 w 10000"/>
                  <a:gd name="connsiteY38" fmla="*/ 1462 h 10000"/>
                  <a:gd name="connsiteX39" fmla="*/ 3125 w 10000"/>
                  <a:gd name="connsiteY39" fmla="*/ 211 h 10000"/>
                  <a:gd name="connsiteX40" fmla="*/ 2187 w 10000"/>
                  <a:gd name="connsiteY40" fmla="*/ 1462 h 10000"/>
                  <a:gd name="connsiteX41" fmla="*/ 3125 w 10000"/>
                  <a:gd name="connsiteY41" fmla="*/ 2708 h 10000"/>
                  <a:gd name="connsiteX42" fmla="*/ 4063 w 10000"/>
                  <a:gd name="connsiteY42" fmla="*/ 1462 h 10000"/>
                  <a:gd name="connsiteX43" fmla="*/ 3280 w 10000"/>
                  <a:gd name="connsiteY43" fmla="*/ 8542 h 10000"/>
                  <a:gd name="connsiteX44" fmla="*/ 4846 w 10000"/>
                  <a:gd name="connsiteY44" fmla="*/ 8542 h 10000"/>
                  <a:gd name="connsiteX45" fmla="*/ 4846 w 10000"/>
                  <a:gd name="connsiteY45" fmla="*/ 6460 h 10000"/>
                  <a:gd name="connsiteX46" fmla="*/ 3280 w 10000"/>
                  <a:gd name="connsiteY46" fmla="*/ 6460 h 10000"/>
                  <a:gd name="connsiteX47" fmla="*/ 3280 w 10000"/>
                  <a:gd name="connsiteY47" fmla="*/ 8542 h 10000"/>
                  <a:gd name="connsiteX48" fmla="*/ 3594 w 10000"/>
                  <a:gd name="connsiteY48" fmla="*/ 3594 h 10000"/>
                  <a:gd name="connsiteX49" fmla="*/ 3594 w 10000"/>
                  <a:gd name="connsiteY49" fmla="*/ 5051 h 10000"/>
                  <a:gd name="connsiteX50" fmla="*/ 4377 w 10000"/>
                  <a:gd name="connsiteY50" fmla="*/ 5524 h 10000"/>
                  <a:gd name="connsiteX51" fmla="*/ 5157 w 10000"/>
                  <a:gd name="connsiteY51" fmla="*/ 5051 h 10000"/>
                  <a:gd name="connsiteX52" fmla="*/ 5157 w 10000"/>
                  <a:gd name="connsiteY52" fmla="*/ 3594 h 10000"/>
                  <a:gd name="connsiteX53" fmla="*/ 4377 w 10000"/>
                  <a:gd name="connsiteY53" fmla="*/ 3126 h 10000"/>
                  <a:gd name="connsiteX54" fmla="*/ 3594 w 10000"/>
                  <a:gd name="connsiteY54" fmla="*/ 3594 h 10000"/>
                  <a:gd name="connsiteX55" fmla="*/ 1562 w 10000"/>
                  <a:gd name="connsiteY55" fmla="*/ 7085 h 10000"/>
                  <a:gd name="connsiteX56" fmla="*/ 779 w 10000"/>
                  <a:gd name="connsiteY56" fmla="*/ 6041 h 10000"/>
                  <a:gd name="connsiteX57" fmla="*/ 0 w 10000"/>
                  <a:gd name="connsiteY57" fmla="*/ 7085 h 10000"/>
                  <a:gd name="connsiteX58" fmla="*/ 779 w 10000"/>
                  <a:gd name="connsiteY58" fmla="*/ 8124 h 10000"/>
                  <a:gd name="connsiteX59" fmla="*/ 1562 w 10000"/>
                  <a:gd name="connsiteY59" fmla="*/ 7085 h 10000"/>
                  <a:gd name="connsiteX0" fmla="*/ 1248 w 10000"/>
                  <a:gd name="connsiteY0" fmla="*/ 10000 h 10000"/>
                  <a:gd name="connsiteX1" fmla="*/ 3125 w 10000"/>
                  <a:gd name="connsiteY1" fmla="*/ 10000 h 10000"/>
                  <a:gd name="connsiteX2" fmla="*/ 2187 w 10000"/>
                  <a:gd name="connsiteY2" fmla="*/ 7503 h 10000"/>
                  <a:gd name="connsiteX3" fmla="*/ 1248 w 10000"/>
                  <a:gd name="connsiteY3" fmla="*/ 10000 h 10000"/>
                  <a:gd name="connsiteX4" fmla="*/ 1248 w 10000"/>
                  <a:gd name="connsiteY4" fmla="*/ 5002 h 10000"/>
                  <a:gd name="connsiteX5" fmla="*/ 2187 w 10000"/>
                  <a:gd name="connsiteY5" fmla="*/ 6253 h 10000"/>
                  <a:gd name="connsiteX6" fmla="*/ 3125 w 10000"/>
                  <a:gd name="connsiteY6" fmla="*/ 5002 h 10000"/>
                  <a:gd name="connsiteX7" fmla="*/ 2187 w 10000"/>
                  <a:gd name="connsiteY7" fmla="*/ 3752 h 10000"/>
                  <a:gd name="connsiteX8" fmla="*/ 1248 w 10000"/>
                  <a:gd name="connsiteY8" fmla="*/ 5002 h 10000"/>
                  <a:gd name="connsiteX9" fmla="*/ 1562 w 10000"/>
                  <a:gd name="connsiteY9" fmla="*/ 1669 h 10000"/>
                  <a:gd name="connsiteX10" fmla="*/ 0 w 10000"/>
                  <a:gd name="connsiteY10" fmla="*/ 1669 h 10000"/>
                  <a:gd name="connsiteX11" fmla="*/ 0 w 10000"/>
                  <a:gd name="connsiteY11" fmla="*/ 3752 h 10000"/>
                  <a:gd name="connsiteX12" fmla="*/ 1562 w 10000"/>
                  <a:gd name="connsiteY12" fmla="*/ 3752 h 10000"/>
                  <a:gd name="connsiteX13" fmla="*/ 1562 w 10000"/>
                  <a:gd name="connsiteY13" fmla="*/ 1669 h 10000"/>
                  <a:gd name="connsiteX14" fmla="*/ 8748 w 10000"/>
                  <a:gd name="connsiteY14" fmla="*/ 2083 h 10000"/>
                  <a:gd name="connsiteX15" fmla="*/ 8593 w 10000"/>
                  <a:gd name="connsiteY15" fmla="*/ 940 h 10000"/>
                  <a:gd name="connsiteX16" fmla="*/ 7890 w 10000"/>
                  <a:gd name="connsiteY16" fmla="*/ 0 h 10000"/>
                  <a:gd name="connsiteX17" fmla="*/ 7188 w 10000"/>
                  <a:gd name="connsiteY17" fmla="*/ 940 h 10000"/>
                  <a:gd name="connsiteX18" fmla="*/ 7306 w 10000"/>
                  <a:gd name="connsiteY18" fmla="*/ 1512 h 10000"/>
                  <a:gd name="connsiteX19" fmla="*/ 7033 w 10000"/>
                  <a:gd name="connsiteY19" fmla="*/ 2083 h 10000"/>
                  <a:gd name="connsiteX20" fmla="*/ 5781 w 10000"/>
                  <a:gd name="connsiteY20" fmla="*/ 2083 h 10000"/>
                  <a:gd name="connsiteX21" fmla="*/ 5781 w 10000"/>
                  <a:gd name="connsiteY21" fmla="*/ 3855 h 10000"/>
                  <a:gd name="connsiteX22" fmla="*/ 6213 w 10000"/>
                  <a:gd name="connsiteY22" fmla="*/ 4220 h 10000"/>
                  <a:gd name="connsiteX23" fmla="*/ 6642 w 10000"/>
                  <a:gd name="connsiteY23" fmla="*/ 4067 h 10000"/>
                  <a:gd name="connsiteX24" fmla="*/ 7343 w 10000"/>
                  <a:gd name="connsiteY24" fmla="*/ 5002 h 10000"/>
                  <a:gd name="connsiteX25" fmla="*/ 6642 w 10000"/>
                  <a:gd name="connsiteY25" fmla="*/ 5937 h 10000"/>
                  <a:gd name="connsiteX26" fmla="*/ 6213 w 10000"/>
                  <a:gd name="connsiteY26" fmla="*/ 5784 h 10000"/>
                  <a:gd name="connsiteX27" fmla="*/ 5781 w 10000"/>
                  <a:gd name="connsiteY27" fmla="*/ 6149 h 10000"/>
                  <a:gd name="connsiteX28" fmla="*/ 5781 w 10000"/>
                  <a:gd name="connsiteY28" fmla="*/ 7917 h 10000"/>
                  <a:gd name="connsiteX29" fmla="*/ 7033 w 10000"/>
                  <a:gd name="connsiteY29" fmla="*/ 7917 h 10000"/>
                  <a:gd name="connsiteX30" fmla="*/ 7890 w 10000"/>
                  <a:gd name="connsiteY30" fmla="*/ 10000 h 10000"/>
                  <a:gd name="connsiteX31" fmla="*/ 8593 w 10000"/>
                  <a:gd name="connsiteY31" fmla="*/ 9064 h 10000"/>
                  <a:gd name="connsiteX32" fmla="*/ 8475 w 10000"/>
                  <a:gd name="connsiteY32" fmla="*/ 8492 h 10000"/>
                  <a:gd name="connsiteX33" fmla="*/ 8748 w 10000"/>
                  <a:gd name="connsiteY33" fmla="*/ 7917 h 10000"/>
                  <a:gd name="connsiteX34" fmla="*/ 10000 w 10000"/>
                  <a:gd name="connsiteY34" fmla="*/ 7917 h 10000"/>
                  <a:gd name="connsiteX35" fmla="*/ 10000 w 10000"/>
                  <a:gd name="connsiteY35" fmla="*/ 2083 h 10000"/>
                  <a:gd name="connsiteX36" fmla="*/ 8748 w 10000"/>
                  <a:gd name="connsiteY36" fmla="*/ 2083 h 10000"/>
                  <a:gd name="connsiteX37" fmla="*/ 4063 w 10000"/>
                  <a:gd name="connsiteY37" fmla="*/ 1462 h 10000"/>
                  <a:gd name="connsiteX38" fmla="*/ 3125 w 10000"/>
                  <a:gd name="connsiteY38" fmla="*/ 211 h 10000"/>
                  <a:gd name="connsiteX39" fmla="*/ 2187 w 10000"/>
                  <a:gd name="connsiteY39" fmla="*/ 1462 h 10000"/>
                  <a:gd name="connsiteX40" fmla="*/ 3125 w 10000"/>
                  <a:gd name="connsiteY40" fmla="*/ 2708 h 10000"/>
                  <a:gd name="connsiteX41" fmla="*/ 4063 w 10000"/>
                  <a:gd name="connsiteY41" fmla="*/ 1462 h 10000"/>
                  <a:gd name="connsiteX42" fmla="*/ 3280 w 10000"/>
                  <a:gd name="connsiteY42" fmla="*/ 8542 h 10000"/>
                  <a:gd name="connsiteX43" fmla="*/ 4846 w 10000"/>
                  <a:gd name="connsiteY43" fmla="*/ 8542 h 10000"/>
                  <a:gd name="connsiteX44" fmla="*/ 4846 w 10000"/>
                  <a:gd name="connsiteY44" fmla="*/ 6460 h 10000"/>
                  <a:gd name="connsiteX45" fmla="*/ 3280 w 10000"/>
                  <a:gd name="connsiteY45" fmla="*/ 6460 h 10000"/>
                  <a:gd name="connsiteX46" fmla="*/ 3280 w 10000"/>
                  <a:gd name="connsiteY46" fmla="*/ 8542 h 10000"/>
                  <a:gd name="connsiteX47" fmla="*/ 3594 w 10000"/>
                  <a:gd name="connsiteY47" fmla="*/ 3594 h 10000"/>
                  <a:gd name="connsiteX48" fmla="*/ 3594 w 10000"/>
                  <a:gd name="connsiteY48" fmla="*/ 5051 h 10000"/>
                  <a:gd name="connsiteX49" fmla="*/ 4377 w 10000"/>
                  <a:gd name="connsiteY49" fmla="*/ 5524 h 10000"/>
                  <a:gd name="connsiteX50" fmla="*/ 5157 w 10000"/>
                  <a:gd name="connsiteY50" fmla="*/ 5051 h 10000"/>
                  <a:gd name="connsiteX51" fmla="*/ 5157 w 10000"/>
                  <a:gd name="connsiteY51" fmla="*/ 3594 h 10000"/>
                  <a:gd name="connsiteX52" fmla="*/ 4377 w 10000"/>
                  <a:gd name="connsiteY52" fmla="*/ 3126 h 10000"/>
                  <a:gd name="connsiteX53" fmla="*/ 3594 w 10000"/>
                  <a:gd name="connsiteY53" fmla="*/ 3594 h 10000"/>
                  <a:gd name="connsiteX54" fmla="*/ 1562 w 10000"/>
                  <a:gd name="connsiteY54" fmla="*/ 7085 h 10000"/>
                  <a:gd name="connsiteX55" fmla="*/ 779 w 10000"/>
                  <a:gd name="connsiteY55" fmla="*/ 6041 h 10000"/>
                  <a:gd name="connsiteX56" fmla="*/ 0 w 10000"/>
                  <a:gd name="connsiteY56" fmla="*/ 7085 h 10000"/>
                  <a:gd name="connsiteX57" fmla="*/ 779 w 10000"/>
                  <a:gd name="connsiteY57" fmla="*/ 8124 h 10000"/>
                  <a:gd name="connsiteX58" fmla="*/ 1562 w 10000"/>
                  <a:gd name="connsiteY58" fmla="*/ 7085 h 10000"/>
                  <a:gd name="connsiteX0" fmla="*/ 1248 w 10000"/>
                  <a:gd name="connsiteY0" fmla="*/ 10000 h 10000"/>
                  <a:gd name="connsiteX1" fmla="*/ 3125 w 10000"/>
                  <a:gd name="connsiteY1" fmla="*/ 10000 h 10000"/>
                  <a:gd name="connsiteX2" fmla="*/ 2187 w 10000"/>
                  <a:gd name="connsiteY2" fmla="*/ 7503 h 10000"/>
                  <a:gd name="connsiteX3" fmla="*/ 1248 w 10000"/>
                  <a:gd name="connsiteY3" fmla="*/ 10000 h 10000"/>
                  <a:gd name="connsiteX4" fmla="*/ 1248 w 10000"/>
                  <a:gd name="connsiteY4" fmla="*/ 5002 h 10000"/>
                  <a:gd name="connsiteX5" fmla="*/ 2187 w 10000"/>
                  <a:gd name="connsiteY5" fmla="*/ 6253 h 10000"/>
                  <a:gd name="connsiteX6" fmla="*/ 3125 w 10000"/>
                  <a:gd name="connsiteY6" fmla="*/ 5002 h 10000"/>
                  <a:gd name="connsiteX7" fmla="*/ 2187 w 10000"/>
                  <a:gd name="connsiteY7" fmla="*/ 3752 h 10000"/>
                  <a:gd name="connsiteX8" fmla="*/ 1248 w 10000"/>
                  <a:gd name="connsiteY8" fmla="*/ 5002 h 10000"/>
                  <a:gd name="connsiteX9" fmla="*/ 1562 w 10000"/>
                  <a:gd name="connsiteY9" fmla="*/ 1669 h 10000"/>
                  <a:gd name="connsiteX10" fmla="*/ 0 w 10000"/>
                  <a:gd name="connsiteY10" fmla="*/ 1669 h 10000"/>
                  <a:gd name="connsiteX11" fmla="*/ 0 w 10000"/>
                  <a:gd name="connsiteY11" fmla="*/ 3752 h 10000"/>
                  <a:gd name="connsiteX12" fmla="*/ 1562 w 10000"/>
                  <a:gd name="connsiteY12" fmla="*/ 3752 h 10000"/>
                  <a:gd name="connsiteX13" fmla="*/ 1562 w 10000"/>
                  <a:gd name="connsiteY13" fmla="*/ 1669 h 10000"/>
                  <a:gd name="connsiteX14" fmla="*/ 8748 w 10000"/>
                  <a:gd name="connsiteY14" fmla="*/ 2083 h 10000"/>
                  <a:gd name="connsiteX15" fmla="*/ 8593 w 10000"/>
                  <a:gd name="connsiteY15" fmla="*/ 940 h 10000"/>
                  <a:gd name="connsiteX16" fmla="*/ 7890 w 10000"/>
                  <a:gd name="connsiteY16" fmla="*/ 0 h 10000"/>
                  <a:gd name="connsiteX17" fmla="*/ 7188 w 10000"/>
                  <a:gd name="connsiteY17" fmla="*/ 940 h 10000"/>
                  <a:gd name="connsiteX18" fmla="*/ 7306 w 10000"/>
                  <a:gd name="connsiteY18" fmla="*/ 1512 h 10000"/>
                  <a:gd name="connsiteX19" fmla="*/ 7033 w 10000"/>
                  <a:gd name="connsiteY19" fmla="*/ 2083 h 10000"/>
                  <a:gd name="connsiteX20" fmla="*/ 5781 w 10000"/>
                  <a:gd name="connsiteY20" fmla="*/ 2083 h 10000"/>
                  <a:gd name="connsiteX21" fmla="*/ 5781 w 10000"/>
                  <a:gd name="connsiteY21" fmla="*/ 3855 h 10000"/>
                  <a:gd name="connsiteX22" fmla="*/ 6213 w 10000"/>
                  <a:gd name="connsiteY22" fmla="*/ 4220 h 10000"/>
                  <a:gd name="connsiteX23" fmla="*/ 6642 w 10000"/>
                  <a:gd name="connsiteY23" fmla="*/ 4067 h 10000"/>
                  <a:gd name="connsiteX24" fmla="*/ 7343 w 10000"/>
                  <a:gd name="connsiteY24" fmla="*/ 5002 h 10000"/>
                  <a:gd name="connsiteX25" fmla="*/ 6642 w 10000"/>
                  <a:gd name="connsiteY25" fmla="*/ 5937 h 10000"/>
                  <a:gd name="connsiteX26" fmla="*/ 6213 w 10000"/>
                  <a:gd name="connsiteY26" fmla="*/ 5784 h 10000"/>
                  <a:gd name="connsiteX27" fmla="*/ 5781 w 10000"/>
                  <a:gd name="connsiteY27" fmla="*/ 6149 h 10000"/>
                  <a:gd name="connsiteX28" fmla="*/ 5781 w 10000"/>
                  <a:gd name="connsiteY28" fmla="*/ 7917 h 10000"/>
                  <a:gd name="connsiteX29" fmla="*/ 7033 w 10000"/>
                  <a:gd name="connsiteY29" fmla="*/ 7917 h 10000"/>
                  <a:gd name="connsiteX30" fmla="*/ 7890 w 10000"/>
                  <a:gd name="connsiteY30" fmla="*/ 10000 h 10000"/>
                  <a:gd name="connsiteX31" fmla="*/ 8593 w 10000"/>
                  <a:gd name="connsiteY31" fmla="*/ 9064 h 10000"/>
                  <a:gd name="connsiteX32" fmla="*/ 8748 w 10000"/>
                  <a:gd name="connsiteY32" fmla="*/ 7917 h 10000"/>
                  <a:gd name="connsiteX33" fmla="*/ 10000 w 10000"/>
                  <a:gd name="connsiteY33" fmla="*/ 7917 h 10000"/>
                  <a:gd name="connsiteX34" fmla="*/ 10000 w 10000"/>
                  <a:gd name="connsiteY34" fmla="*/ 2083 h 10000"/>
                  <a:gd name="connsiteX35" fmla="*/ 8748 w 10000"/>
                  <a:gd name="connsiteY35" fmla="*/ 2083 h 10000"/>
                  <a:gd name="connsiteX36" fmla="*/ 4063 w 10000"/>
                  <a:gd name="connsiteY36" fmla="*/ 1462 h 10000"/>
                  <a:gd name="connsiteX37" fmla="*/ 3125 w 10000"/>
                  <a:gd name="connsiteY37" fmla="*/ 211 h 10000"/>
                  <a:gd name="connsiteX38" fmla="*/ 2187 w 10000"/>
                  <a:gd name="connsiteY38" fmla="*/ 1462 h 10000"/>
                  <a:gd name="connsiteX39" fmla="*/ 3125 w 10000"/>
                  <a:gd name="connsiteY39" fmla="*/ 2708 h 10000"/>
                  <a:gd name="connsiteX40" fmla="*/ 4063 w 10000"/>
                  <a:gd name="connsiteY40" fmla="*/ 1462 h 10000"/>
                  <a:gd name="connsiteX41" fmla="*/ 3280 w 10000"/>
                  <a:gd name="connsiteY41" fmla="*/ 8542 h 10000"/>
                  <a:gd name="connsiteX42" fmla="*/ 4846 w 10000"/>
                  <a:gd name="connsiteY42" fmla="*/ 8542 h 10000"/>
                  <a:gd name="connsiteX43" fmla="*/ 4846 w 10000"/>
                  <a:gd name="connsiteY43" fmla="*/ 6460 h 10000"/>
                  <a:gd name="connsiteX44" fmla="*/ 3280 w 10000"/>
                  <a:gd name="connsiteY44" fmla="*/ 6460 h 10000"/>
                  <a:gd name="connsiteX45" fmla="*/ 3280 w 10000"/>
                  <a:gd name="connsiteY45" fmla="*/ 8542 h 10000"/>
                  <a:gd name="connsiteX46" fmla="*/ 3594 w 10000"/>
                  <a:gd name="connsiteY46" fmla="*/ 3594 h 10000"/>
                  <a:gd name="connsiteX47" fmla="*/ 3594 w 10000"/>
                  <a:gd name="connsiteY47" fmla="*/ 5051 h 10000"/>
                  <a:gd name="connsiteX48" fmla="*/ 4377 w 10000"/>
                  <a:gd name="connsiteY48" fmla="*/ 5524 h 10000"/>
                  <a:gd name="connsiteX49" fmla="*/ 5157 w 10000"/>
                  <a:gd name="connsiteY49" fmla="*/ 5051 h 10000"/>
                  <a:gd name="connsiteX50" fmla="*/ 5157 w 10000"/>
                  <a:gd name="connsiteY50" fmla="*/ 3594 h 10000"/>
                  <a:gd name="connsiteX51" fmla="*/ 4377 w 10000"/>
                  <a:gd name="connsiteY51" fmla="*/ 3126 h 10000"/>
                  <a:gd name="connsiteX52" fmla="*/ 3594 w 10000"/>
                  <a:gd name="connsiteY52" fmla="*/ 3594 h 10000"/>
                  <a:gd name="connsiteX53" fmla="*/ 1562 w 10000"/>
                  <a:gd name="connsiteY53" fmla="*/ 7085 h 10000"/>
                  <a:gd name="connsiteX54" fmla="*/ 779 w 10000"/>
                  <a:gd name="connsiteY54" fmla="*/ 6041 h 10000"/>
                  <a:gd name="connsiteX55" fmla="*/ 0 w 10000"/>
                  <a:gd name="connsiteY55" fmla="*/ 7085 h 10000"/>
                  <a:gd name="connsiteX56" fmla="*/ 779 w 10000"/>
                  <a:gd name="connsiteY56" fmla="*/ 8124 h 10000"/>
                  <a:gd name="connsiteX57" fmla="*/ 1562 w 10000"/>
                  <a:gd name="connsiteY57" fmla="*/ 7085 h 10000"/>
                  <a:gd name="connsiteX0" fmla="*/ 1248 w 10000"/>
                  <a:gd name="connsiteY0" fmla="*/ 10000 h 10000"/>
                  <a:gd name="connsiteX1" fmla="*/ 3125 w 10000"/>
                  <a:gd name="connsiteY1" fmla="*/ 10000 h 10000"/>
                  <a:gd name="connsiteX2" fmla="*/ 2187 w 10000"/>
                  <a:gd name="connsiteY2" fmla="*/ 7503 h 10000"/>
                  <a:gd name="connsiteX3" fmla="*/ 1248 w 10000"/>
                  <a:gd name="connsiteY3" fmla="*/ 10000 h 10000"/>
                  <a:gd name="connsiteX4" fmla="*/ 1248 w 10000"/>
                  <a:gd name="connsiteY4" fmla="*/ 5002 h 10000"/>
                  <a:gd name="connsiteX5" fmla="*/ 2187 w 10000"/>
                  <a:gd name="connsiteY5" fmla="*/ 6253 h 10000"/>
                  <a:gd name="connsiteX6" fmla="*/ 3125 w 10000"/>
                  <a:gd name="connsiteY6" fmla="*/ 5002 h 10000"/>
                  <a:gd name="connsiteX7" fmla="*/ 2187 w 10000"/>
                  <a:gd name="connsiteY7" fmla="*/ 3752 h 10000"/>
                  <a:gd name="connsiteX8" fmla="*/ 1248 w 10000"/>
                  <a:gd name="connsiteY8" fmla="*/ 5002 h 10000"/>
                  <a:gd name="connsiteX9" fmla="*/ 1562 w 10000"/>
                  <a:gd name="connsiteY9" fmla="*/ 1669 h 10000"/>
                  <a:gd name="connsiteX10" fmla="*/ 0 w 10000"/>
                  <a:gd name="connsiteY10" fmla="*/ 1669 h 10000"/>
                  <a:gd name="connsiteX11" fmla="*/ 0 w 10000"/>
                  <a:gd name="connsiteY11" fmla="*/ 3752 h 10000"/>
                  <a:gd name="connsiteX12" fmla="*/ 1562 w 10000"/>
                  <a:gd name="connsiteY12" fmla="*/ 3752 h 10000"/>
                  <a:gd name="connsiteX13" fmla="*/ 1562 w 10000"/>
                  <a:gd name="connsiteY13" fmla="*/ 1669 h 10000"/>
                  <a:gd name="connsiteX14" fmla="*/ 8748 w 10000"/>
                  <a:gd name="connsiteY14" fmla="*/ 2083 h 10000"/>
                  <a:gd name="connsiteX15" fmla="*/ 8593 w 10000"/>
                  <a:gd name="connsiteY15" fmla="*/ 940 h 10000"/>
                  <a:gd name="connsiteX16" fmla="*/ 7890 w 10000"/>
                  <a:gd name="connsiteY16" fmla="*/ 0 h 10000"/>
                  <a:gd name="connsiteX17" fmla="*/ 7188 w 10000"/>
                  <a:gd name="connsiteY17" fmla="*/ 940 h 10000"/>
                  <a:gd name="connsiteX18" fmla="*/ 7306 w 10000"/>
                  <a:gd name="connsiteY18" fmla="*/ 1512 h 10000"/>
                  <a:gd name="connsiteX19" fmla="*/ 7033 w 10000"/>
                  <a:gd name="connsiteY19" fmla="*/ 2083 h 10000"/>
                  <a:gd name="connsiteX20" fmla="*/ 5781 w 10000"/>
                  <a:gd name="connsiteY20" fmla="*/ 2083 h 10000"/>
                  <a:gd name="connsiteX21" fmla="*/ 5781 w 10000"/>
                  <a:gd name="connsiteY21" fmla="*/ 3855 h 10000"/>
                  <a:gd name="connsiteX22" fmla="*/ 6213 w 10000"/>
                  <a:gd name="connsiteY22" fmla="*/ 4220 h 10000"/>
                  <a:gd name="connsiteX23" fmla="*/ 6642 w 10000"/>
                  <a:gd name="connsiteY23" fmla="*/ 4067 h 10000"/>
                  <a:gd name="connsiteX24" fmla="*/ 7343 w 10000"/>
                  <a:gd name="connsiteY24" fmla="*/ 5002 h 10000"/>
                  <a:gd name="connsiteX25" fmla="*/ 6642 w 10000"/>
                  <a:gd name="connsiteY25" fmla="*/ 5937 h 10000"/>
                  <a:gd name="connsiteX26" fmla="*/ 6213 w 10000"/>
                  <a:gd name="connsiteY26" fmla="*/ 5784 h 10000"/>
                  <a:gd name="connsiteX27" fmla="*/ 5781 w 10000"/>
                  <a:gd name="connsiteY27" fmla="*/ 6149 h 10000"/>
                  <a:gd name="connsiteX28" fmla="*/ 5781 w 10000"/>
                  <a:gd name="connsiteY28" fmla="*/ 7917 h 10000"/>
                  <a:gd name="connsiteX29" fmla="*/ 7033 w 10000"/>
                  <a:gd name="connsiteY29" fmla="*/ 7917 h 10000"/>
                  <a:gd name="connsiteX30" fmla="*/ 8593 w 10000"/>
                  <a:gd name="connsiteY30" fmla="*/ 9064 h 10000"/>
                  <a:gd name="connsiteX31" fmla="*/ 8748 w 10000"/>
                  <a:gd name="connsiteY31" fmla="*/ 7917 h 10000"/>
                  <a:gd name="connsiteX32" fmla="*/ 10000 w 10000"/>
                  <a:gd name="connsiteY32" fmla="*/ 7917 h 10000"/>
                  <a:gd name="connsiteX33" fmla="*/ 10000 w 10000"/>
                  <a:gd name="connsiteY33" fmla="*/ 2083 h 10000"/>
                  <a:gd name="connsiteX34" fmla="*/ 8748 w 10000"/>
                  <a:gd name="connsiteY34" fmla="*/ 2083 h 10000"/>
                  <a:gd name="connsiteX35" fmla="*/ 4063 w 10000"/>
                  <a:gd name="connsiteY35" fmla="*/ 1462 h 10000"/>
                  <a:gd name="connsiteX36" fmla="*/ 3125 w 10000"/>
                  <a:gd name="connsiteY36" fmla="*/ 211 h 10000"/>
                  <a:gd name="connsiteX37" fmla="*/ 2187 w 10000"/>
                  <a:gd name="connsiteY37" fmla="*/ 1462 h 10000"/>
                  <a:gd name="connsiteX38" fmla="*/ 3125 w 10000"/>
                  <a:gd name="connsiteY38" fmla="*/ 2708 h 10000"/>
                  <a:gd name="connsiteX39" fmla="*/ 4063 w 10000"/>
                  <a:gd name="connsiteY39" fmla="*/ 1462 h 10000"/>
                  <a:gd name="connsiteX40" fmla="*/ 3280 w 10000"/>
                  <a:gd name="connsiteY40" fmla="*/ 8542 h 10000"/>
                  <a:gd name="connsiteX41" fmla="*/ 4846 w 10000"/>
                  <a:gd name="connsiteY41" fmla="*/ 8542 h 10000"/>
                  <a:gd name="connsiteX42" fmla="*/ 4846 w 10000"/>
                  <a:gd name="connsiteY42" fmla="*/ 6460 h 10000"/>
                  <a:gd name="connsiteX43" fmla="*/ 3280 w 10000"/>
                  <a:gd name="connsiteY43" fmla="*/ 6460 h 10000"/>
                  <a:gd name="connsiteX44" fmla="*/ 3280 w 10000"/>
                  <a:gd name="connsiteY44" fmla="*/ 8542 h 10000"/>
                  <a:gd name="connsiteX45" fmla="*/ 3594 w 10000"/>
                  <a:gd name="connsiteY45" fmla="*/ 3594 h 10000"/>
                  <a:gd name="connsiteX46" fmla="*/ 3594 w 10000"/>
                  <a:gd name="connsiteY46" fmla="*/ 5051 h 10000"/>
                  <a:gd name="connsiteX47" fmla="*/ 4377 w 10000"/>
                  <a:gd name="connsiteY47" fmla="*/ 5524 h 10000"/>
                  <a:gd name="connsiteX48" fmla="*/ 5157 w 10000"/>
                  <a:gd name="connsiteY48" fmla="*/ 5051 h 10000"/>
                  <a:gd name="connsiteX49" fmla="*/ 5157 w 10000"/>
                  <a:gd name="connsiteY49" fmla="*/ 3594 h 10000"/>
                  <a:gd name="connsiteX50" fmla="*/ 4377 w 10000"/>
                  <a:gd name="connsiteY50" fmla="*/ 3126 h 10000"/>
                  <a:gd name="connsiteX51" fmla="*/ 3594 w 10000"/>
                  <a:gd name="connsiteY51" fmla="*/ 3594 h 10000"/>
                  <a:gd name="connsiteX52" fmla="*/ 1562 w 10000"/>
                  <a:gd name="connsiteY52" fmla="*/ 7085 h 10000"/>
                  <a:gd name="connsiteX53" fmla="*/ 779 w 10000"/>
                  <a:gd name="connsiteY53" fmla="*/ 6041 h 10000"/>
                  <a:gd name="connsiteX54" fmla="*/ 0 w 10000"/>
                  <a:gd name="connsiteY54" fmla="*/ 7085 h 10000"/>
                  <a:gd name="connsiteX55" fmla="*/ 779 w 10000"/>
                  <a:gd name="connsiteY55" fmla="*/ 8124 h 10000"/>
                  <a:gd name="connsiteX56" fmla="*/ 1562 w 10000"/>
                  <a:gd name="connsiteY56" fmla="*/ 7085 h 10000"/>
                  <a:gd name="connsiteX0" fmla="*/ 1248 w 10104"/>
                  <a:gd name="connsiteY0" fmla="*/ 10000 h 10000"/>
                  <a:gd name="connsiteX1" fmla="*/ 3125 w 10104"/>
                  <a:gd name="connsiteY1" fmla="*/ 10000 h 10000"/>
                  <a:gd name="connsiteX2" fmla="*/ 2187 w 10104"/>
                  <a:gd name="connsiteY2" fmla="*/ 7503 h 10000"/>
                  <a:gd name="connsiteX3" fmla="*/ 1248 w 10104"/>
                  <a:gd name="connsiteY3" fmla="*/ 10000 h 10000"/>
                  <a:gd name="connsiteX4" fmla="*/ 1248 w 10104"/>
                  <a:gd name="connsiteY4" fmla="*/ 5002 h 10000"/>
                  <a:gd name="connsiteX5" fmla="*/ 2187 w 10104"/>
                  <a:gd name="connsiteY5" fmla="*/ 6253 h 10000"/>
                  <a:gd name="connsiteX6" fmla="*/ 3125 w 10104"/>
                  <a:gd name="connsiteY6" fmla="*/ 5002 h 10000"/>
                  <a:gd name="connsiteX7" fmla="*/ 2187 w 10104"/>
                  <a:gd name="connsiteY7" fmla="*/ 3752 h 10000"/>
                  <a:gd name="connsiteX8" fmla="*/ 1248 w 10104"/>
                  <a:gd name="connsiteY8" fmla="*/ 5002 h 10000"/>
                  <a:gd name="connsiteX9" fmla="*/ 1562 w 10104"/>
                  <a:gd name="connsiteY9" fmla="*/ 1669 h 10000"/>
                  <a:gd name="connsiteX10" fmla="*/ 0 w 10104"/>
                  <a:gd name="connsiteY10" fmla="*/ 1669 h 10000"/>
                  <a:gd name="connsiteX11" fmla="*/ 0 w 10104"/>
                  <a:gd name="connsiteY11" fmla="*/ 3752 h 10000"/>
                  <a:gd name="connsiteX12" fmla="*/ 1562 w 10104"/>
                  <a:gd name="connsiteY12" fmla="*/ 3752 h 10000"/>
                  <a:gd name="connsiteX13" fmla="*/ 1562 w 10104"/>
                  <a:gd name="connsiteY13" fmla="*/ 1669 h 10000"/>
                  <a:gd name="connsiteX14" fmla="*/ 8748 w 10104"/>
                  <a:gd name="connsiteY14" fmla="*/ 2083 h 10000"/>
                  <a:gd name="connsiteX15" fmla="*/ 8593 w 10104"/>
                  <a:gd name="connsiteY15" fmla="*/ 940 h 10000"/>
                  <a:gd name="connsiteX16" fmla="*/ 7890 w 10104"/>
                  <a:gd name="connsiteY16" fmla="*/ 0 h 10000"/>
                  <a:gd name="connsiteX17" fmla="*/ 7188 w 10104"/>
                  <a:gd name="connsiteY17" fmla="*/ 940 h 10000"/>
                  <a:gd name="connsiteX18" fmla="*/ 7306 w 10104"/>
                  <a:gd name="connsiteY18" fmla="*/ 1512 h 10000"/>
                  <a:gd name="connsiteX19" fmla="*/ 7033 w 10104"/>
                  <a:gd name="connsiteY19" fmla="*/ 2083 h 10000"/>
                  <a:gd name="connsiteX20" fmla="*/ 5781 w 10104"/>
                  <a:gd name="connsiteY20" fmla="*/ 2083 h 10000"/>
                  <a:gd name="connsiteX21" fmla="*/ 5781 w 10104"/>
                  <a:gd name="connsiteY21" fmla="*/ 3855 h 10000"/>
                  <a:gd name="connsiteX22" fmla="*/ 6213 w 10104"/>
                  <a:gd name="connsiteY22" fmla="*/ 4220 h 10000"/>
                  <a:gd name="connsiteX23" fmla="*/ 6642 w 10104"/>
                  <a:gd name="connsiteY23" fmla="*/ 4067 h 10000"/>
                  <a:gd name="connsiteX24" fmla="*/ 7343 w 10104"/>
                  <a:gd name="connsiteY24" fmla="*/ 5002 h 10000"/>
                  <a:gd name="connsiteX25" fmla="*/ 6642 w 10104"/>
                  <a:gd name="connsiteY25" fmla="*/ 5937 h 10000"/>
                  <a:gd name="connsiteX26" fmla="*/ 6213 w 10104"/>
                  <a:gd name="connsiteY26" fmla="*/ 5784 h 10000"/>
                  <a:gd name="connsiteX27" fmla="*/ 5781 w 10104"/>
                  <a:gd name="connsiteY27" fmla="*/ 6149 h 10000"/>
                  <a:gd name="connsiteX28" fmla="*/ 5781 w 10104"/>
                  <a:gd name="connsiteY28" fmla="*/ 7917 h 10000"/>
                  <a:gd name="connsiteX29" fmla="*/ 7033 w 10104"/>
                  <a:gd name="connsiteY29" fmla="*/ 7917 h 10000"/>
                  <a:gd name="connsiteX30" fmla="*/ 8593 w 10104"/>
                  <a:gd name="connsiteY30" fmla="*/ 9064 h 10000"/>
                  <a:gd name="connsiteX31" fmla="*/ 10000 w 10104"/>
                  <a:gd name="connsiteY31" fmla="*/ 7917 h 10000"/>
                  <a:gd name="connsiteX32" fmla="*/ 10000 w 10104"/>
                  <a:gd name="connsiteY32" fmla="*/ 2083 h 10000"/>
                  <a:gd name="connsiteX33" fmla="*/ 8748 w 10104"/>
                  <a:gd name="connsiteY33" fmla="*/ 2083 h 10000"/>
                  <a:gd name="connsiteX34" fmla="*/ 4063 w 10104"/>
                  <a:gd name="connsiteY34" fmla="*/ 1462 h 10000"/>
                  <a:gd name="connsiteX35" fmla="*/ 3125 w 10104"/>
                  <a:gd name="connsiteY35" fmla="*/ 211 h 10000"/>
                  <a:gd name="connsiteX36" fmla="*/ 2187 w 10104"/>
                  <a:gd name="connsiteY36" fmla="*/ 1462 h 10000"/>
                  <a:gd name="connsiteX37" fmla="*/ 3125 w 10104"/>
                  <a:gd name="connsiteY37" fmla="*/ 2708 h 10000"/>
                  <a:gd name="connsiteX38" fmla="*/ 4063 w 10104"/>
                  <a:gd name="connsiteY38" fmla="*/ 1462 h 10000"/>
                  <a:gd name="connsiteX39" fmla="*/ 3280 w 10104"/>
                  <a:gd name="connsiteY39" fmla="*/ 8542 h 10000"/>
                  <a:gd name="connsiteX40" fmla="*/ 4846 w 10104"/>
                  <a:gd name="connsiteY40" fmla="*/ 8542 h 10000"/>
                  <a:gd name="connsiteX41" fmla="*/ 4846 w 10104"/>
                  <a:gd name="connsiteY41" fmla="*/ 6460 h 10000"/>
                  <a:gd name="connsiteX42" fmla="*/ 3280 w 10104"/>
                  <a:gd name="connsiteY42" fmla="*/ 6460 h 10000"/>
                  <a:gd name="connsiteX43" fmla="*/ 3280 w 10104"/>
                  <a:gd name="connsiteY43" fmla="*/ 8542 h 10000"/>
                  <a:gd name="connsiteX44" fmla="*/ 3594 w 10104"/>
                  <a:gd name="connsiteY44" fmla="*/ 3594 h 10000"/>
                  <a:gd name="connsiteX45" fmla="*/ 3594 w 10104"/>
                  <a:gd name="connsiteY45" fmla="*/ 5051 h 10000"/>
                  <a:gd name="connsiteX46" fmla="*/ 4377 w 10104"/>
                  <a:gd name="connsiteY46" fmla="*/ 5524 h 10000"/>
                  <a:gd name="connsiteX47" fmla="*/ 5157 w 10104"/>
                  <a:gd name="connsiteY47" fmla="*/ 5051 h 10000"/>
                  <a:gd name="connsiteX48" fmla="*/ 5157 w 10104"/>
                  <a:gd name="connsiteY48" fmla="*/ 3594 h 10000"/>
                  <a:gd name="connsiteX49" fmla="*/ 4377 w 10104"/>
                  <a:gd name="connsiteY49" fmla="*/ 3126 h 10000"/>
                  <a:gd name="connsiteX50" fmla="*/ 3594 w 10104"/>
                  <a:gd name="connsiteY50" fmla="*/ 3594 h 10000"/>
                  <a:gd name="connsiteX51" fmla="*/ 1562 w 10104"/>
                  <a:gd name="connsiteY51" fmla="*/ 7085 h 10000"/>
                  <a:gd name="connsiteX52" fmla="*/ 779 w 10104"/>
                  <a:gd name="connsiteY52" fmla="*/ 6041 h 10000"/>
                  <a:gd name="connsiteX53" fmla="*/ 0 w 10104"/>
                  <a:gd name="connsiteY53" fmla="*/ 7085 h 10000"/>
                  <a:gd name="connsiteX54" fmla="*/ 779 w 10104"/>
                  <a:gd name="connsiteY54" fmla="*/ 8124 h 10000"/>
                  <a:gd name="connsiteX55" fmla="*/ 1562 w 10104"/>
                  <a:gd name="connsiteY55" fmla="*/ 7085 h 10000"/>
                  <a:gd name="connsiteX0" fmla="*/ 1248 w 10000"/>
                  <a:gd name="connsiteY0" fmla="*/ 10000 h 10000"/>
                  <a:gd name="connsiteX1" fmla="*/ 3125 w 10000"/>
                  <a:gd name="connsiteY1" fmla="*/ 10000 h 10000"/>
                  <a:gd name="connsiteX2" fmla="*/ 2187 w 10000"/>
                  <a:gd name="connsiteY2" fmla="*/ 7503 h 10000"/>
                  <a:gd name="connsiteX3" fmla="*/ 1248 w 10000"/>
                  <a:gd name="connsiteY3" fmla="*/ 10000 h 10000"/>
                  <a:gd name="connsiteX4" fmla="*/ 1248 w 10000"/>
                  <a:gd name="connsiteY4" fmla="*/ 5002 h 10000"/>
                  <a:gd name="connsiteX5" fmla="*/ 2187 w 10000"/>
                  <a:gd name="connsiteY5" fmla="*/ 6253 h 10000"/>
                  <a:gd name="connsiteX6" fmla="*/ 3125 w 10000"/>
                  <a:gd name="connsiteY6" fmla="*/ 5002 h 10000"/>
                  <a:gd name="connsiteX7" fmla="*/ 2187 w 10000"/>
                  <a:gd name="connsiteY7" fmla="*/ 3752 h 10000"/>
                  <a:gd name="connsiteX8" fmla="*/ 1248 w 10000"/>
                  <a:gd name="connsiteY8" fmla="*/ 5002 h 10000"/>
                  <a:gd name="connsiteX9" fmla="*/ 1562 w 10000"/>
                  <a:gd name="connsiteY9" fmla="*/ 1669 h 10000"/>
                  <a:gd name="connsiteX10" fmla="*/ 0 w 10000"/>
                  <a:gd name="connsiteY10" fmla="*/ 1669 h 10000"/>
                  <a:gd name="connsiteX11" fmla="*/ 0 w 10000"/>
                  <a:gd name="connsiteY11" fmla="*/ 3752 h 10000"/>
                  <a:gd name="connsiteX12" fmla="*/ 1562 w 10000"/>
                  <a:gd name="connsiteY12" fmla="*/ 3752 h 10000"/>
                  <a:gd name="connsiteX13" fmla="*/ 1562 w 10000"/>
                  <a:gd name="connsiteY13" fmla="*/ 1669 h 10000"/>
                  <a:gd name="connsiteX14" fmla="*/ 8748 w 10000"/>
                  <a:gd name="connsiteY14" fmla="*/ 2083 h 10000"/>
                  <a:gd name="connsiteX15" fmla="*/ 8593 w 10000"/>
                  <a:gd name="connsiteY15" fmla="*/ 940 h 10000"/>
                  <a:gd name="connsiteX16" fmla="*/ 7890 w 10000"/>
                  <a:gd name="connsiteY16" fmla="*/ 0 h 10000"/>
                  <a:gd name="connsiteX17" fmla="*/ 7188 w 10000"/>
                  <a:gd name="connsiteY17" fmla="*/ 940 h 10000"/>
                  <a:gd name="connsiteX18" fmla="*/ 7306 w 10000"/>
                  <a:gd name="connsiteY18" fmla="*/ 1512 h 10000"/>
                  <a:gd name="connsiteX19" fmla="*/ 7033 w 10000"/>
                  <a:gd name="connsiteY19" fmla="*/ 2083 h 10000"/>
                  <a:gd name="connsiteX20" fmla="*/ 5781 w 10000"/>
                  <a:gd name="connsiteY20" fmla="*/ 2083 h 10000"/>
                  <a:gd name="connsiteX21" fmla="*/ 5781 w 10000"/>
                  <a:gd name="connsiteY21" fmla="*/ 3855 h 10000"/>
                  <a:gd name="connsiteX22" fmla="*/ 6213 w 10000"/>
                  <a:gd name="connsiteY22" fmla="*/ 4220 h 10000"/>
                  <a:gd name="connsiteX23" fmla="*/ 6642 w 10000"/>
                  <a:gd name="connsiteY23" fmla="*/ 4067 h 10000"/>
                  <a:gd name="connsiteX24" fmla="*/ 7343 w 10000"/>
                  <a:gd name="connsiteY24" fmla="*/ 5002 h 10000"/>
                  <a:gd name="connsiteX25" fmla="*/ 6642 w 10000"/>
                  <a:gd name="connsiteY25" fmla="*/ 5937 h 10000"/>
                  <a:gd name="connsiteX26" fmla="*/ 6213 w 10000"/>
                  <a:gd name="connsiteY26" fmla="*/ 5784 h 10000"/>
                  <a:gd name="connsiteX27" fmla="*/ 5781 w 10000"/>
                  <a:gd name="connsiteY27" fmla="*/ 6149 h 10000"/>
                  <a:gd name="connsiteX28" fmla="*/ 5781 w 10000"/>
                  <a:gd name="connsiteY28" fmla="*/ 7917 h 10000"/>
                  <a:gd name="connsiteX29" fmla="*/ 7033 w 10000"/>
                  <a:gd name="connsiteY29" fmla="*/ 7917 h 10000"/>
                  <a:gd name="connsiteX30" fmla="*/ 8593 w 10000"/>
                  <a:gd name="connsiteY30" fmla="*/ 9064 h 10000"/>
                  <a:gd name="connsiteX31" fmla="*/ 10000 w 10000"/>
                  <a:gd name="connsiteY31" fmla="*/ 2083 h 10000"/>
                  <a:gd name="connsiteX32" fmla="*/ 8748 w 10000"/>
                  <a:gd name="connsiteY32" fmla="*/ 2083 h 10000"/>
                  <a:gd name="connsiteX33" fmla="*/ 4063 w 10000"/>
                  <a:gd name="connsiteY33" fmla="*/ 1462 h 10000"/>
                  <a:gd name="connsiteX34" fmla="*/ 3125 w 10000"/>
                  <a:gd name="connsiteY34" fmla="*/ 211 h 10000"/>
                  <a:gd name="connsiteX35" fmla="*/ 2187 w 10000"/>
                  <a:gd name="connsiteY35" fmla="*/ 1462 h 10000"/>
                  <a:gd name="connsiteX36" fmla="*/ 3125 w 10000"/>
                  <a:gd name="connsiteY36" fmla="*/ 2708 h 10000"/>
                  <a:gd name="connsiteX37" fmla="*/ 4063 w 10000"/>
                  <a:gd name="connsiteY37" fmla="*/ 1462 h 10000"/>
                  <a:gd name="connsiteX38" fmla="*/ 3280 w 10000"/>
                  <a:gd name="connsiteY38" fmla="*/ 8542 h 10000"/>
                  <a:gd name="connsiteX39" fmla="*/ 4846 w 10000"/>
                  <a:gd name="connsiteY39" fmla="*/ 8542 h 10000"/>
                  <a:gd name="connsiteX40" fmla="*/ 4846 w 10000"/>
                  <a:gd name="connsiteY40" fmla="*/ 6460 h 10000"/>
                  <a:gd name="connsiteX41" fmla="*/ 3280 w 10000"/>
                  <a:gd name="connsiteY41" fmla="*/ 6460 h 10000"/>
                  <a:gd name="connsiteX42" fmla="*/ 3280 w 10000"/>
                  <a:gd name="connsiteY42" fmla="*/ 8542 h 10000"/>
                  <a:gd name="connsiteX43" fmla="*/ 3594 w 10000"/>
                  <a:gd name="connsiteY43" fmla="*/ 3594 h 10000"/>
                  <a:gd name="connsiteX44" fmla="*/ 3594 w 10000"/>
                  <a:gd name="connsiteY44" fmla="*/ 5051 h 10000"/>
                  <a:gd name="connsiteX45" fmla="*/ 4377 w 10000"/>
                  <a:gd name="connsiteY45" fmla="*/ 5524 h 10000"/>
                  <a:gd name="connsiteX46" fmla="*/ 5157 w 10000"/>
                  <a:gd name="connsiteY46" fmla="*/ 5051 h 10000"/>
                  <a:gd name="connsiteX47" fmla="*/ 5157 w 10000"/>
                  <a:gd name="connsiteY47" fmla="*/ 3594 h 10000"/>
                  <a:gd name="connsiteX48" fmla="*/ 4377 w 10000"/>
                  <a:gd name="connsiteY48" fmla="*/ 3126 h 10000"/>
                  <a:gd name="connsiteX49" fmla="*/ 3594 w 10000"/>
                  <a:gd name="connsiteY49" fmla="*/ 3594 h 10000"/>
                  <a:gd name="connsiteX50" fmla="*/ 1562 w 10000"/>
                  <a:gd name="connsiteY50" fmla="*/ 7085 h 10000"/>
                  <a:gd name="connsiteX51" fmla="*/ 779 w 10000"/>
                  <a:gd name="connsiteY51" fmla="*/ 6041 h 10000"/>
                  <a:gd name="connsiteX52" fmla="*/ 0 w 10000"/>
                  <a:gd name="connsiteY52" fmla="*/ 7085 h 10000"/>
                  <a:gd name="connsiteX53" fmla="*/ 779 w 10000"/>
                  <a:gd name="connsiteY53" fmla="*/ 8124 h 10000"/>
                  <a:gd name="connsiteX54" fmla="*/ 1562 w 10000"/>
                  <a:gd name="connsiteY54" fmla="*/ 7085 h 10000"/>
                  <a:gd name="connsiteX0" fmla="*/ 1248 w 10000"/>
                  <a:gd name="connsiteY0" fmla="*/ 10000 h 10000"/>
                  <a:gd name="connsiteX1" fmla="*/ 3125 w 10000"/>
                  <a:gd name="connsiteY1" fmla="*/ 10000 h 10000"/>
                  <a:gd name="connsiteX2" fmla="*/ 2187 w 10000"/>
                  <a:gd name="connsiteY2" fmla="*/ 7503 h 10000"/>
                  <a:gd name="connsiteX3" fmla="*/ 1248 w 10000"/>
                  <a:gd name="connsiteY3" fmla="*/ 10000 h 10000"/>
                  <a:gd name="connsiteX4" fmla="*/ 1248 w 10000"/>
                  <a:gd name="connsiteY4" fmla="*/ 5002 h 10000"/>
                  <a:gd name="connsiteX5" fmla="*/ 2187 w 10000"/>
                  <a:gd name="connsiteY5" fmla="*/ 6253 h 10000"/>
                  <a:gd name="connsiteX6" fmla="*/ 3125 w 10000"/>
                  <a:gd name="connsiteY6" fmla="*/ 5002 h 10000"/>
                  <a:gd name="connsiteX7" fmla="*/ 2187 w 10000"/>
                  <a:gd name="connsiteY7" fmla="*/ 3752 h 10000"/>
                  <a:gd name="connsiteX8" fmla="*/ 1248 w 10000"/>
                  <a:gd name="connsiteY8" fmla="*/ 5002 h 10000"/>
                  <a:gd name="connsiteX9" fmla="*/ 1562 w 10000"/>
                  <a:gd name="connsiteY9" fmla="*/ 1669 h 10000"/>
                  <a:gd name="connsiteX10" fmla="*/ 0 w 10000"/>
                  <a:gd name="connsiteY10" fmla="*/ 1669 h 10000"/>
                  <a:gd name="connsiteX11" fmla="*/ 0 w 10000"/>
                  <a:gd name="connsiteY11" fmla="*/ 3752 h 10000"/>
                  <a:gd name="connsiteX12" fmla="*/ 1562 w 10000"/>
                  <a:gd name="connsiteY12" fmla="*/ 3752 h 10000"/>
                  <a:gd name="connsiteX13" fmla="*/ 1562 w 10000"/>
                  <a:gd name="connsiteY13" fmla="*/ 1669 h 10000"/>
                  <a:gd name="connsiteX14" fmla="*/ 8748 w 10000"/>
                  <a:gd name="connsiteY14" fmla="*/ 2083 h 10000"/>
                  <a:gd name="connsiteX15" fmla="*/ 8593 w 10000"/>
                  <a:gd name="connsiteY15" fmla="*/ 940 h 10000"/>
                  <a:gd name="connsiteX16" fmla="*/ 7890 w 10000"/>
                  <a:gd name="connsiteY16" fmla="*/ 0 h 10000"/>
                  <a:gd name="connsiteX17" fmla="*/ 7188 w 10000"/>
                  <a:gd name="connsiteY17" fmla="*/ 940 h 10000"/>
                  <a:gd name="connsiteX18" fmla="*/ 7306 w 10000"/>
                  <a:gd name="connsiteY18" fmla="*/ 1512 h 10000"/>
                  <a:gd name="connsiteX19" fmla="*/ 7033 w 10000"/>
                  <a:gd name="connsiteY19" fmla="*/ 2083 h 10000"/>
                  <a:gd name="connsiteX20" fmla="*/ 5781 w 10000"/>
                  <a:gd name="connsiteY20" fmla="*/ 2083 h 10000"/>
                  <a:gd name="connsiteX21" fmla="*/ 5781 w 10000"/>
                  <a:gd name="connsiteY21" fmla="*/ 3855 h 10000"/>
                  <a:gd name="connsiteX22" fmla="*/ 6213 w 10000"/>
                  <a:gd name="connsiteY22" fmla="*/ 4220 h 10000"/>
                  <a:gd name="connsiteX23" fmla="*/ 6642 w 10000"/>
                  <a:gd name="connsiteY23" fmla="*/ 4067 h 10000"/>
                  <a:gd name="connsiteX24" fmla="*/ 7343 w 10000"/>
                  <a:gd name="connsiteY24" fmla="*/ 5002 h 10000"/>
                  <a:gd name="connsiteX25" fmla="*/ 6213 w 10000"/>
                  <a:gd name="connsiteY25" fmla="*/ 5784 h 10000"/>
                  <a:gd name="connsiteX26" fmla="*/ 5781 w 10000"/>
                  <a:gd name="connsiteY26" fmla="*/ 6149 h 10000"/>
                  <a:gd name="connsiteX27" fmla="*/ 5781 w 10000"/>
                  <a:gd name="connsiteY27" fmla="*/ 7917 h 10000"/>
                  <a:gd name="connsiteX28" fmla="*/ 7033 w 10000"/>
                  <a:gd name="connsiteY28" fmla="*/ 7917 h 10000"/>
                  <a:gd name="connsiteX29" fmla="*/ 8593 w 10000"/>
                  <a:gd name="connsiteY29" fmla="*/ 9064 h 10000"/>
                  <a:gd name="connsiteX30" fmla="*/ 10000 w 10000"/>
                  <a:gd name="connsiteY30" fmla="*/ 2083 h 10000"/>
                  <a:gd name="connsiteX31" fmla="*/ 8748 w 10000"/>
                  <a:gd name="connsiteY31" fmla="*/ 2083 h 10000"/>
                  <a:gd name="connsiteX32" fmla="*/ 4063 w 10000"/>
                  <a:gd name="connsiteY32" fmla="*/ 1462 h 10000"/>
                  <a:gd name="connsiteX33" fmla="*/ 3125 w 10000"/>
                  <a:gd name="connsiteY33" fmla="*/ 211 h 10000"/>
                  <a:gd name="connsiteX34" fmla="*/ 2187 w 10000"/>
                  <a:gd name="connsiteY34" fmla="*/ 1462 h 10000"/>
                  <a:gd name="connsiteX35" fmla="*/ 3125 w 10000"/>
                  <a:gd name="connsiteY35" fmla="*/ 2708 h 10000"/>
                  <a:gd name="connsiteX36" fmla="*/ 4063 w 10000"/>
                  <a:gd name="connsiteY36" fmla="*/ 1462 h 10000"/>
                  <a:gd name="connsiteX37" fmla="*/ 3280 w 10000"/>
                  <a:gd name="connsiteY37" fmla="*/ 8542 h 10000"/>
                  <a:gd name="connsiteX38" fmla="*/ 4846 w 10000"/>
                  <a:gd name="connsiteY38" fmla="*/ 8542 h 10000"/>
                  <a:gd name="connsiteX39" fmla="*/ 4846 w 10000"/>
                  <a:gd name="connsiteY39" fmla="*/ 6460 h 10000"/>
                  <a:gd name="connsiteX40" fmla="*/ 3280 w 10000"/>
                  <a:gd name="connsiteY40" fmla="*/ 6460 h 10000"/>
                  <a:gd name="connsiteX41" fmla="*/ 3280 w 10000"/>
                  <a:gd name="connsiteY41" fmla="*/ 8542 h 10000"/>
                  <a:gd name="connsiteX42" fmla="*/ 3594 w 10000"/>
                  <a:gd name="connsiteY42" fmla="*/ 3594 h 10000"/>
                  <a:gd name="connsiteX43" fmla="*/ 3594 w 10000"/>
                  <a:gd name="connsiteY43" fmla="*/ 5051 h 10000"/>
                  <a:gd name="connsiteX44" fmla="*/ 4377 w 10000"/>
                  <a:gd name="connsiteY44" fmla="*/ 5524 h 10000"/>
                  <a:gd name="connsiteX45" fmla="*/ 5157 w 10000"/>
                  <a:gd name="connsiteY45" fmla="*/ 5051 h 10000"/>
                  <a:gd name="connsiteX46" fmla="*/ 5157 w 10000"/>
                  <a:gd name="connsiteY46" fmla="*/ 3594 h 10000"/>
                  <a:gd name="connsiteX47" fmla="*/ 4377 w 10000"/>
                  <a:gd name="connsiteY47" fmla="*/ 3126 h 10000"/>
                  <a:gd name="connsiteX48" fmla="*/ 3594 w 10000"/>
                  <a:gd name="connsiteY48" fmla="*/ 3594 h 10000"/>
                  <a:gd name="connsiteX49" fmla="*/ 1562 w 10000"/>
                  <a:gd name="connsiteY49" fmla="*/ 7085 h 10000"/>
                  <a:gd name="connsiteX50" fmla="*/ 779 w 10000"/>
                  <a:gd name="connsiteY50" fmla="*/ 6041 h 10000"/>
                  <a:gd name="connsiteX51" fmla="*/ 0 w 10000"/>
                  <a:gd name="connsiteY51" fmla="*/ 7085 h 10000"/>
                  <a:gd name="connsiteX52" fmla="*/ 779 w 10000"/>
                  <a:gd name="connsiteY52" fmla="*/ 8124 h 10000"/>
                  <a:gd name="connsiteX53" fmla="*/ 1562 w 10000"/>
                  <a:gd name="connsiteY53" fmla="*/ 7085 h 10000"/>
                  <a:gd name="connsiteX0" fmla="*/ 1248 w 10000"/>
                  <a:gd name="connsiteY0" fmla="*/ 10000 h 10000"/>
                  <a:gd name="connsiteX1" fmla="*/ 3125 w 10000"/>
                  <a:gd name="connsiteY1" fmla="*/ 10000 h 10000"/>
                  <a:gd name="connsiteX2" fmla="*/ 2187 w 10000"/>
                  <a:gd name="connsiteY2" fmla="*/ 7503 h 10000"/>
                  <a:gd name="connsiteX3" fmla="*/ 1248 w 10000"/>
                  <a:gd name="connsiteY3" fmla="*/ 10000 h 10000"/>
                  <a:gd name="connsiteX4" fmla="*/ 1248 w 10000"/>
                  <a:gd name="connsiteY4" fmla="*/ 5002 h 10000"/>
                  <a:gd name="connsiteX5" fmla="*/ 2187 w 10000"/>
                  <a:gd name="connsiteY5" fmla="*/ 6253 h 10000"/>
                  <a:gd name="connsiteX6" fmla="*/ 3125 w 10000"/>
                  <a:gd name="connsiteY6" fmla="*/ 5002 h 10000"/>
                  <a:gd name="connsiteX7" fmla="*/ 2187 w 10000"/>
                  <a:gd name="connsiteY7" fmla="*/ 3752 h 10000"/>
                  <a:gd name="connsiteX8" fmla="*/ 1248 w 10000"/>
                  <a:gd name="connsiteY8" fmla="*/ 5002 h 10000"/>
                  <a:gd name="connsiteX9" fmla="*/ 1562 w 10000"/>
                  <a:gd name="connsiteY9" fmla="*/ 1669 h 10000"/>
                  <a:gd name="connsiteX10" fmla="*/ 0 w 10000"/>
                  <a:gd name="connsiteY10" fmla="*/ 1669 h 10000"/>
                  <a:gd name="connsiteX11" fmla="*/ 0 w 10000"/>
                  <a:gd name="connsiteY11" fmla="*/ 3752 h 10000"/>
                  <a:gd name="connsiteX12" fmla="*/ 1562 w 10000"/>
                  <a:gd name="connsiteY12" fmla="*/ 3752 h 10000"/>
                  <a:gd name="connsiteX13" fmla="*/ 1562 w 10000"/>
                  <a:gd name="connsiteY13" fmla="*/ 1669 h 10000"/>
                  <a:gd name="connsiteX14" fmla="*/ 8748 w 10000"/>
                  <a:gd name="connsiteY14" fmla="*/ 2083 h 10000"/>
                  <a:gd name="connsiteX15" fmla="*/ 8593 w 10000"/>
                  <a:gd name="connsiteY15" fmla="*/ 940 h 10000"/>
                  <a:gd name="connsiteX16" fmla="*/ 7890 w 10000"/>
                  <a:gd name="connsiteY16" fmla="*/ 0 h 10000"/>
                  <a:gd name="connsiteX17" fmla="*/ 7188 w 10000"/>
                  <a:gd name="connsiteY17" fmla="*/ 940 h 10000"/>
                  <a:gd name="connsiteX18" fmla="*/ 7306 w 10000"/>
                  <a:gd name="connsiteY18" fmla="*/ 1512 h 10000"/>
                  <a:gd name="connsiteX19" fmla="*/ 7033 w 10000"/>
                  <a:gd name="connsiteY19" fmla="*/ 2083 h 10000"/>
                  <a:gd name="connsiteX20" fmla="*/ 5781 w 10000"/>
                  <a:gd name="connsiteY20" fmla="*/ 2083 h 10000"/>
                  <a:gd name="connsiteX21" fmla="*/ 5781 w 10000"/>
                  <a:gd name="connsiteY21" fmla="*/ 3855 h 10000"/>
                  <a:gd name="connsiteX22" fmla="*/ 6213 w 10000"/>
                  <a:gd name="connsiteY22" fmla="*/ 4220 h 10000"/>
                  <a:gd name="connsiteX23" fmla="*/ 6642 w 10000"/>
                  <a:gd name="connsiteY23" fmla="*/ 4067 h 10000"/>
                  <a:gd name="connsiteX24" fmla="*/ 7343 w 10000"/>
                  <a:gd name="connsiteY24" fmla="*/ 5002 h 10000"/>
                  <a:gd name="connsiteX25" fmla="*/ 5781 w 10000"/>
                  <a:gd name="connsiteY25" fmla="*/ 6149 h 10000"/>
                  <a:gd name="connsiteX26" fmla="*/ 5781 w 10000"/>
                  <a:gd name="connsiteY26" fmla="*/ 7917 h 10000"/>
                  <a:gd name="connsiteX27" fmla="*/ 7033 w 10000"/>
                  <a:gd name="connsiteY27" fmla="*/ 7917 h 10000"/>
                  <a:gd name="connsiteX28" fmla="*/ 8593 w 10000"/>
                  <a:gd name="connsiteY28" fmla="*/ 9064 h 10000"/>
                  <a:gd name="connsiteX29" fmla="*/ 10000 w 10000"/>
                  <a:gd name="connsiteY29" fmla="*/ 2083 h 10000"/>
                  <a:gd name="connsiteX30" fmla="*/ 8748 w 10000"/>
                  <a:gd name="connsiteY30" fmla="*/ 2083 h 10000"/>
                  <a:gd name="connsiteX31" fmla="*/ 4063 w 10000"/>
                  <a:gd name="connsiteY31" fmla="*/ 1462 h 10000"/>
                  <a:gd name="connsiteX32" fmla="*/ 3125 w 10000"/>
                  <a:gd name="connsiteY32" fmla="*/ 211 h 10000"/>
                  <a:gd name="connsiteX33" fmla="*/ 2187 w 10000"/>
                  <a:gd name="connsiteY33" fmla="*/ 1462 h 10000"/>
                  <a:gd name="connsiteX34" fmla="*/ 3125 w 10000"/>
                  <a:gd name="connsiteY34" fmla="*/ 2708 h 10000"/>
                  <a:gd name="connsiteX35" fmla="*/ 4063 w 10000"/>
                  <a:gd name="connsiteY35" fmla="*/ 1462 h 10000"/>
                  <a:gd name="connsiteX36" fmla="*/ 3280 w 10000"/>
                  <a:gd name="connsiteY36" fmla="*/ 8542 h 10000"/>
                  <a:gd name="connsiteX37" fmla="*/ 4846 w 10000"/>
                  <a:gd name="connsiteY37" fmla="*/ 8542 h 10000"/>
                  <a:gd name="connsiteX38" fmla="*/ 4846 w 10000"/>
                  <a:gd name="connsiteY38" fmla="*/ 6460 h 10000"/>
                  <a:gd name="connsiteX39" fmla="*/ 3280 w 10000"/>
                  <a:gd name="connsiteY39" fmla="*/ 6460 h 10000"/>
                  <a:gd name="connsiteX40" fmla="*/ 3280 w 10000"/>
                  <a:gd name="connsiteY40" fmla="*/ 8542 h 10000"/>
                  <a:gd name="connsiteX41" fmla="*/ 3594 w 10000"/>
                  <a:gd name="connsiteY41" fmla="*/ 3594 h 10000"/>
                  <a:gd name="connsiteX42" fmla="*/ 3594 w 10000"/>
                  <a:gd name="connsiteY42" fmla="*/ 5051 h 10000"/>
                  <a:gd name="connsiteX43" fmla="*/ 4377 w 10000"/>
                  <a:gd name="connsiteY43" fmla="*/ 5524 h 10000"/>
                  <a:gd name="connsiteX44" fmla="*/ 5157 w 10000"/>
                  <a:gd name="connsiteY44" fmla="*/ 5051 h 10000"/>
                  <a:gd name="connsiteX45" fmla="*/ 5157 w 10000"/>
                  <a:gd name="connsiteY45" fmla="*/ 3594 h 10000"/>
                  <a:gd name="connsiteX46" fmla="*/ 4377 w 10000"/>
                  <a:gd name="connsiteY46" fmla="*/ 3126 h 10000"/>
                  <a:gd name="connsiteX47" fmla="*/ 3594 w 10000"/>
                  <a:gd name="connsiteY47" fmla="*/ 3594 h 10000"/>
                  <a:gd name="connsiteX48" fmla="*/ 1562 w 10000"/>
                  <a:gd name="connsiteY48" fmla="*/ 7085 h 10000"/>
                  <a:gd name="connsiteX49" fmla="*/ 779 w 10000"/>
                  <a:gd name="connsiteY49" fmla="*/ 6041 h 10000"/>
                  <a:gd name="connsiteX50" fmla="*/ 0 w 10000"/>
                  <a:gd name="connsiteY50" fmla="*/ 7085 h 10000"/>
                  <a:gd name="connsiteX51" fmla="*/ 779 w 10000"/>
                  <a:gd name="connsiteY51" fmla="*/ 8124 h 10000"/>
                  <a:gd name="connsiteX52" fmla="*/ 1562 w 10000"/>
                  <a:gd name="connsiteY52" fmla="*/ 7085 h 10000"/>
                  <a:gd name="connsiteX0" fmla="*/ 1248 w 10000"/>
                  <a:gd name="connsiteY0" fmla="*/ 10000 h 10000"/>
                  <a:gd name="connsiteX1" fmla="*/ 3125 w 10000"/>
                  <a:gd name="connsiteY1" fmla="*/ 10000 h 10000"/>
                  <a:gd name="connsiteX2" fmla="*/ 2187 w 10000"/>
                  <a:gd name="connsiteY2" fmla="*/ 7503 h 10000"/>
                  <a:gd name="connsiteX3" fmla="*/ 1248 w 10000"/>
                  <a:gd name="connsiteY3" fmla="*/ 10000 h 10000"/>
                  <a:gd name="connsiteX4" fmla="*/ 1248 w 10000"/>
                  <a:gd name="connsiteY4" fmla="*/ 5002 h 10000"/>
                  <a:gd name="connsiteX5" fmla="*/ 2187 w 10000"/>
                  <a:gd name="connsiteY5" fmla="*/ 6253 h 10000"/>
                  <a:gd name="connsiteX6" fmla="*/ 3125 w 10000"/>
                  <a:gd name="connsiteY6" fmla="*/ 5002 h 10000"/>
                  <a:gd name="connsiteX7" fmla="*/ 2187 w 10000"/>
                  <a:gd name="connsiteY7" fmla="*/ 3752 h 10000"/>
                  <a:gd name="connsiteX8" fmla="*/ 1248 w 10000"/>
                  <a:gd name="connsiteY8" fmla="*/ 5002 h 10000"/>
                  <a:gd name="connsiteX9" fmla="*/ 1562 w 10000"/>
                  <a:gd name="connsiteY9" fmla="*/ 1669 h 10000"/>
                  <a:gd name="connsiteX10" fmla="*/ 0 w 10000"/>
                  <a:gd name="connsiteY10" fmla="*/ 1669 h 10000"/>
                  <a:gd name="connsiteX11" fmla="*/ 0 w 10000"/>
                  <a:gd name="connsiteY11" fmla="*/ 3752 h 10000"/>
                  <a:gd name="connsiteX12" fmla="*/ 1562 w 10000"/>
                  <a:gd name="connsiteY12" fmla="*/ 3752 h 10000"/>
                  <a:gd name="connsiteX13" fmla="*/ 1562 w 10000"/>
                  <a:gd name="connsiteY13" fmla="*/ 1669 h 10000"/>
                  <a:gd name="connsiteX14" fmla="*/ 8748 w 10000"/>
                  <a:gd name="connsiteY14" fmla="*/ 2083 h 10000"/>
                  <a:gd name="connsiteX15" fmla="*/ 8593 w 10000"/>
                  <a:gd name="connsiteY15" fmla="*/ 940 h 10000"/>
                  <a:gd name="connsiteX16" fmla="*/ 7890 w 10000"/>
                  <a:gd name="connsiteY16" fmla="*/ 0 h 10000"/>
                  <a:gd name="connsiteX17" fmla="*/ 7188 w 10000"/>
                  <a:gd name="connsiteY17" fmla="*/ 940 h 10000"/>
                  <a:gd name="connsiteX18" fmla="*/ 7306 w 10000"/>
                  <a:gd name="connsiteY18" fmla="*/ 1512 h 10000"/>
                  <a:gd name="connsiteX19" fmla="*/ 7033 w 10000"/>
                  <a:gd name="connsiteY19" fmla="*/ 2083 h 10000"/>
                  <a:gd name="connsiteX20" fmla="*/ 5781 w 10000"/>
                  <a:gd name="connsiteY20" fmla="*/ 2083 h 10000"/>
                  <a:gd name="connsiteX21" fmla="*/ 5781 w 10000"/>
                  <a:gd name="connsiteY21" fmla="*/ 3855 h 10000"/>
                  <a:gd name="connsiteX22" fmla="*/ 6213 w 10000"/>
                  <a:gd name="connsiteY22" fmla="*/ 4220 h 10000"/>
                  <a:gd name="connsiteX23" fmla="*/ 6642 w 10000"/>
                  <a:gd name="connsiteY23" fmla="*/ 4067 h 10000"/>
                  <a:gd name="connsiteX24" fmla="*/ 7343 w 10000"/>
                  <a:gd name="connsiteY24" fmla="*/ 5002 h 10000"/>
                  <a:gd name="connsiteX25" fmla="*/ 5781 w 10000"/>
                  <a:gd name="connsiteY25" fmla="*/ 7917 h 10000"/>
                  <a:gd name="connsiteX26" fmla="*/ 7033 w 10000"/>
                  <a:gd name="connsiteY26" fmla="*/ 7917 h 10000"/>
                  <a:gd name="connsiteX27" fmla="*/ 8593 w 10000"/>
                  <a:gd name="connsiteY27" fmla="*/ 9064 h 10000"/>
                  <a:gd name="connsiteX28" fmla="*/ 10000 w 10000"/>
                  <a:gd name="connsiteY28" fmla="*/ 2083 h 10000"/>
                  <a:gd name="connsiteX29" fmla="*/ 8748 w 10000"/>
                  <a:gd name="connsiteY29" fmla="*/ 2083 h 10000"/>
                  <a:gd name="connsiteX30" fmla="*/ 4063 w 10000"/>
                  <a:gd name="connsiteY30" fmla="*/ 1462 h 10000"/>
                  <a:gd name="connsiteX31" fmla="*/ 3125 w 10000"/>
                  <a:gd name="connsiteY31" fmla="*/ 211 h 10000"/>
                  <a:gd name="connsiteX32" fmla="*/ 2187 w 10000"/>
                  <a:gd name="connsiteY32" fmla="*/ 1462 h 10000"/>
                  <a:gd name="connsiteX33" fmla="*/ 3125 w 10000"/>
                  <a:gd name="connsiteY33" fmla="*/ 2708 h 10000"/>
                  <a:gd name="connsiteX34" fmla="*/ 4063 w 10000"/>
                  <a:gd name="connsiteY34" fmla="*/ 1462 h 10000"/>
                  <a:gd name="connsiteX35" fmla="*/ 3280 w 10000"/>
                  <a:gd name="connsiteY35" fmla="*/ 8542 h 10000"/>
                  <a:gd name="connsiteX36" fmla="*/ 4846 w 10000"/>
                  <a:gd name="connsiteY36" fmla="*/ 8542 h 10000"/>
                  <a:gd name="connsiteX37" fmla="*/ 4846 w 10000"/>
                  <a:gd name="connsiteY37" fmla="*/ 6460 h 10000"/>
                  <a:gd name="connsiteX38" fmla="*/ 3280 w 10000"/>
                  <a:gd name="connsiteY38" fmla="*/ 6460 h 10000"/>
                  <a:gd name="connsiteX39" fmla="*/ 3280 w 10000"/>
                  <a:gd name="connsiteY39" fmla="*/ 8542 h 10000"/>
                  <a:gd name="connsiteX40" fmla="*/ 3594 w 10000"/>
                  <a:gd name="connsiteY40" fmla="*/ 3594 h 10000"/>
                  <a:gd name="connsiteX41" fmla="*/ 3594 w 10000"/>
                  <a:gd name="connsiteY41" fmla="*/ 5051 h 10000"/>
                  <a:gd name="connsiteX42" fmla="*/ 4377 w 10000"/>
                  <a:gd name="connsiteY42" fmla="*/ 5524 h 10000"/>
                  <a:gd name="connsiteX43" fmla="*/ 5157 w 10000"/>
                  <a:gd name="connsiteY43" fmla="*/ 5051 h 10000"/>
                  <a:gd name="connsiteX44" fmla="*/ 5157 w 10000"/>
                  <a:gd name="connsiteY44" fmla="*/ 3594 h 10000"/>
                  <a:gd name="connsiteX45" fmla="*/ 4377 w 10000"/>
                  <a:gd name="connsiteY45" fmla="*/ 3126 h 10000"/>
                  <a:gd name="connsiteX46" fmla="*/ 3594 w 10000"/>
                  <a:gd name="connsiteY46" fmla="*/ 3594 h 10000"/>
                  <a:gd name="connsiteX47" fmla="*/ 1562 w 10000"/>
                  <a:gd name="connsiteY47" fmla="*/ 7085 h 10000"/>
                  <a:gd name="connsiteX48" fmla="*/ 779 w 10000"/>
                  <a:gd name="connsiteY48" fmla="*/ 6041 h 10000"/>
                  <a:gd name="connsiteX49" fmla="*/ 0 w 10000"/>
                  <a:gd name="connsiteY49" fmla="*/ 7085 h 10000"/>
                  <a:gd name="connsiteX50" fmla="*/ 779 w 10000"/>
                  <a:gd name="connsiteY50" fmla="*/ 8124 h 10000"/>
                  <a:gd name="connsiteX51" fmla="*/ 1562 w 10000"/>
                  <a:gd name="connsiteY51" fmla="*/ 7085 h 10000"/>
                  <a:gd name="connsiteX0" fmla="*/ 1248 w 10000"/>
                  <a:gd name="connsiteY0" fmla="*/ 10000 h 10000"/>
                  <a:gd name="connsiteX1" fmla="*/ 3125 w 10000"/>
                  <a:gd name="connsiteY1" fmla="*/ 10000 h 10000"/>
                  <a:gd name="connsiteX2" fmla="*/ 2187 w 10000"/>
                  <a:gd name="connsiteY2" fmla="*/ 7503 h 10000"/>
                  <a:gd name="connsiteX3" fmla="*/ 1248 w 10000"/>
                  <a:gd name="connsiteY3" fmla="*/ 10000 h 10000"/>
                  <a:gd name="connsiteX4" fmla="*/ 1248 w 10000"/>
                  <a:gd name="connsiteY4" fmla="*/ 5002 h 10000"/>
                  <a:gd name="connsiteX5" fmla="*/ 2187 w 10000"/>
                  <a:gd name="connsiteY5" fmla="*/ 6253 h 10000"/>
                  <a:gd name="connsiteX6" fmla="*/ 3125 w 10000"/>
                  <a:gd name="connsiteY6" fmla="*/ 5002 h 10000"/>
                  <a:gd name="connsiteX7" fmla="*/ 2187 w 10000"/>
                  <a:gd name="connsiteY7" fmla="*/ 3752 h 10000"/>
                  <a:gd name="connsiteX8" fmla="*/ 1248 w 10000"/>
                  <a:gd name="connsiteY8" fmla="*/ 5002 h 10000"/>
                  <a:gd name="connsiteX9" fmla="*/ 1562 w 10000"/>
                  <a:gd name="connsiteY9" fmla="*/ 1669 h 10000"/>
                  <a:gd name="connsiteX10" fmla="*/ 0 w 10000"/>
                  <a:gd name="connsiteY10" fmla="*/ 1669 h 10000"/>
                  <a:gd name="connsiteX11" fmla="*/ 0 w 10000"/>
                  <a:gd name="connsiteY11" fmla="*/ 3752 h 10000"/>
                  <a:gd name="connsiteX12" fmla="*/ 1562 w 10000"/>
                  <a:gd name="connsiteY12" fmla="*/ 3752 h 10000"/>
                  <a:gd name="connsiteX13" fmla="*/ 1562 w 10000"/>
                  <a:gd name="connsiteY13" fmla="*/ 1669 h 10000"/>
                  <a:gd name="connsiteX14" fmla="*/ 8748 w 10000"/>
                  <a:gd name="connsiteY14" fmla="*/ 2083 h 10000"/>
                  <a:gd name="connsiteX15" fmla="*/ 8593 w 10000"/>
                  <a:gd name="connsiteY15" fmla="*/ 940 h 10000"/>
                  <a:gd name="connsiteX16" fmla="*/ 7890 w 10000"/>
                  <a:gd name="connsiteY16" fmla="*/ 0 h 10000"/>
                  <a:gd name="connsiteX17" fmla="*/ 7188 w 10000"/>
                  <a:gd name="connsiteY17" fmla="*/ 940 h 10000"/>
                  <a:gd name="connsiteX18" fmla="*/ 7306 w 10000"/>
                  <a:gd name="connsiteY18" fmla="*/ 1512 h 10000"/>
                  <a:gd name="connsiteX19" fmla="*/ 7033 w 10000"/>
                  <a:gd name="connsiteY19" fmla="*/ 2083 h 10000"/>
                  <a:gd name="connsiteX20" fmla="*/ 5781 w 10000"/>
                  <a:gd name="connsiteY20" fmla="*/ 2083 h 10000"/>
                  <a:gd name="connsiteX21" fmla="*/ 5781 w 10000"/>
                  <a:gd name="connsiteY21" fmla="*/ 3855 h 10000"/>
                  <a:gd name="connsiteX22" fmla="*/ 6213 w 10000"/>
                  <a:gd name="connsiteY22" fmla="*/ 4220 h 10000"/>
                  <a:gd name="connsiteX23" fmla="*/ 6642 w 10000"/>
                  <a:gd name="connsiteY23" fmla="*/ 4067 h 10000"/>
                  <a:gd name="connsiteX24" fmla="*/ 7343 w 10000"/>
                  <a:gd name="connsiteY24" fmla="*/ 5002 h 10000"/>
                  <a:gd name="connsiteX25" fmla="*/ 7033 w 10000"/>
                  <a:gd name="connsiteY25" fmla="*/ 7917 h 10000"/>
                  <a:gd name="connsiteX26" fmla="*/ 8593 w 10000"/>
                  <a:gd name="connsiteY26" fmla="*/ 9064 h 10000"/>
                  <a:gd name="connsiteX27" fmla="*/ 10000 w 10000"/>
                  <a:gd name="connsiteY27" fmla="*/ 2083 h 10000"/>
                  <a:gd name="connsiteX28" fmla="*/ 8748 w 10000"/>
                  <a:gd name="connsiteY28" fmla="*/ 2083 h 10000"/>
                  <a:gd name="connsiteX29" fmla="*/ 4063 w 10000"/>
                  <a:gd name="connsiteY29" fmla="*/ 1462 h 10000"/>
                  <a:gd name="connsiteX30" fmla="*/ 3125 w 10000"/>
                  <a:gd name="connsiteY30" fmla="*/ 211 h 10000"/>
                  <a:gd name="connsiteX31" fmla="*/ 2187 w 10000"/>
                  <a:gd name="connsiteY31" fmla="*/ 1462 h 10000"/>
                  <a:gd name="connsiteX32" fmla="*/ 3125 w 10000"/>
                  <a:gd name="connsiteY32" fmla="*/ 2708 h 10000"/>
                  <a:gd name="connsiteX33" fmla="*/ 4063 w 10000"/>
                  <a:gd name="connsiteY33" fmla="*/ 1462 h 10000"/>
                  <a:gd name="connsiteX34" fmla="*/ 3280 w 10000"/>
                  <a:gd name="connsiteY34" fmla="*/ 8542 h 10000"/>
                  <a:gd name="connsiteX35" fmla="*/ 4846 w 10000"/>
                  <a:gd name="connsiteY35" fmla="*/ 8542 h 10000"/>
                  <a:gd name="connsiteX36" fmla="*/ 4846 w 10000"/>
                  <a:gd name="connsiteY36" fmla="*/ 6460 h 10000"/>
                  <a:gd name="connsiteX37" fmla="*/ 3280 w 10000"/>
                  <a:gd name="connsiteY37" fmla="*/ 6460 h 10000"/>
                  <a:gd name="connsiteX38" fmla="*/ 3280 w 10000"/>
                  <a:gd name="connsiteY38" fmla="*/ 8542 h 10000"/>
                  <a:gd name="connsiteX39" fmla="*/ 3594 w 10000"/>
                  <a:gd name="connsiteY39" fmla="*/ 3594 h 10000"/>
                  <a:gd name="connsiteX40" fmla="*/ 3594 w 10000"/>
                  <a:gd name="connsiteY40" fmla="*/ 5051 h 10000"/>
                  <a:gd name="connsiteX41" fmla="*/ 4377 w 10000"/>
                  <a:gd name="connsiteY41" fmla="*/ 5524 h 10000"/>
                  <a:gd name="connsiteX42" fmla="*/ 5157 w 10000"/>
                  <a:gd name="connsiteY42" fmla="*/ 5051 h 10000"/>
                  <a:gd name="connsiteX43" fmla="*/ 5157 w 10000"/>
                  <a:gd name="connsiteY43" fmla="*/ 3594 h 10000"/>
                  <a:gd name="connsiteX44" fmla="*/ 4377 w 10000"/>
                  <a:gd name="connsiteY44" fmla="*/ 3126 h 10000"/>
                  <a:gd name="connsiteX45" fmla="*/ 3594 w 10000"/>
                  <a:gd name="connsiteY45" fmla="*/ 3594 h 10000"/>
                  <a:gd name="connsiteX46" fmla="*/ 1562 w 10000"/>
                  <a:gd name="connsiteY46" fmla="*/ 7085 h 10000"/>
                  <a:gd name="connsiteX47" fmla="*/ 779 w 10000"/>
                  <a:gd name="connsiteY47" fmla="*/ 6041 h 10000"/>
                  <a:gd name="connsiteX48" fmla="*/ 0 w 10000"/>
                  <a:gd name="connsiteY48" fmla="*/ 7085 h 10000"/>
                  <a:gd name="connsiteX49" fmla="*/ 779 w 10000"/>
                  <a:gd name="connsiteY49" fmla="*/ 8124 h 10000"/>
                  <a:gd name="connsiteX50" fmla="*/ 1562 w 10000"/>
                  <a:gd name="connsiteY50" fmla="*/ 7085 h 10000"/>
                  <a:gd name="connsiteX0" fmla="*/ 1248 w 10000"/>
                  <a:gd name="connsiteY0" fmla="*/ 10000 h 10000"/>
                  <a:gd name="connsiteX1" fmla="*/ 3125 w 10000"/>
                  <a:gd name="connsiteY1" fmla="*/ 10000 h 10000"/>
                  <a:gd name="connsiteX2" fmla="*/ 2187 w 10000"/>
                  <a:gd name="connsiteY2" fmla="*/ 7503 h 10000"/>
                  <a:gd name="connsiteX3" fmla="*/ 1248 w 10000"/>
                  <a:gd name="connsiteY3" fmla="*/ 10000 h 10000"/>
                  <a:gd name="connsiteX4" fmla="*/ 1248 w 10000"/>
                  <a:gd name="connsiteY4" fmla="*/ 5002 h 10000"/>
                  <a:gd name="connsiteX5" fmla="*/ 2187 w 10000"/>
                  <a:gd name="connsiteY5" fmla="*/ 6253 h 10000"/>
                  <a:gd name="connsiteX6" fmla="*/ 3125 w 10000"/>
                  <a:gd name="connsiteY6" fmla="*/ 5002 h 10000"/>
                  <a:gd name="connsiteX7" fmla="*/ 2187 w 10000"/>
                  <a:gd name="connsiteY7" fmla="*/ 3752 h 10000"/>
                  <a:gd name="connsiteX8" fmla="*/ 1248 w 10000"/>
                  <a:gd name="connsiteY8" fmla="*/ 5002 h 10000"/>
                  <a:gd name="connsiteX9" fmla="*/ 1562 w 10000"/>
                  <a:gd name="connsiteY9" fmla="*/ 1669 h 10000"/>
                  <a:gd name="connsiteX10" fmla="*/ 0 w 10000"/>
                  <a:gd name="connsiteY10" fmla="*/ 1669 h 10000"/>
                  <a:gd name="connsiteX11" fmla="*/ 0 w 10000"/>
                  <a:gd name="connsiteY11" fmla="*/ 3752 h 10000"/>
                  <a:gd name="connsiteX12" fmla="*/ 1562 w 10000"/>
                  <a:gd name="connsiteY12" fmla="*/ 3752 h 10000"/>
                  <a:gd name="connsiteX13" fmla="*/ 1562 w 10000"/>
                  <a:gd name="connsiteY13" fmla="*/ 1669 h 10000"/>
                  <a:gd name="connsiteX14" fmla="*/ 8748 w 10000"/>
                  <a:gd name="connsiteY14" fmla="*/ 2083 h 10000"/>
                  <a:gd name="connsiteX15" fmla="*/ 8593 w 10000"/>
                  <a:gd name="connsiteY15" fmla="*/ 940 h 10000"/>
                  <a:gd name="connsiteX16" fmla="*/ 7890 w 10000"/>
                  <a:gd name="connsiteY16" fmla="*/ 0 h 10000"/>
                  <a:gd name="connsiteX17" fmla="*/ 7188 w 10000"/>
                  <a:gd name="connsiteY17" fmla="*/ 940 h 10000"/>
                  <a:gd name="connsiteX18" fmla="*/ 7306 w 10000"/>
                  <a:gd name="connsiteY18" fmla="*/ 1512 h 10000"/>
                  <a:gd name="connsiteX19" fmla="*/ 7033 w 10000"/>
                  <a:gd name="connsiteY19" fmla="*/ 2083 h 10000"/>
                  <a:gd name="connsiteX20" fmla="*/ 5781 w 10000"/>
                  <a:gd name="connsiteY20" fmla="*/ 2083 h 10000"/>
                  <a:gd name="connsiteX21" fmla="*/ 5781 w 10000"/>
                  <a:gd name="connsiteY21" fmla="*/ 3855 h 10000"/>
                  <a:gd name="connsiteX22" fmla="*/ 6213 w 10000"/>
                  <a:gd name="connsiteY22" fmla="*/ 4220 h 10000"/>
                  <a:gd name="connsiteX23" fmla="*/ 6642 w 10000"/>
                  <a:gd name="connsiteY23" fmla="*/ 4067 h 10000"/>
                  <a:gd name="connsiteX24" fmla="*/ 7343 w 10000"/>
                  <a:gd name="connsiteY24" fmla="*/ 5002 h 10000"/>
                  <a:gd name="connsiteX25" fmla="*/ 8593 w 10000"/>
                  <a:gd name="connsiteY25" fmla="*/ 9064 h 10000"/>
                  <a:gd name="connsiteX26" fmla="*/ 10000 w 10000"/>
                  <a:gd name="connsiteY26" fmla="*/ 2083 h 10000"/>
                  <a:gd name="connsiteX27" fmla="*/ 8748 w 10000"/>
                  <a:gd name="connsiteY27" fmla="*/ 2083 h 10000"/>
                  <a:gd name="connsiteX28" fmla="*/ 4063 w 10000"/>
                  <a:gd name="connsiteY28" fmla="*/ 1462 h 10000"/>
                  <a:gd name="connsiteX29" fmla="*/ 3125 w 10000"/>
                  <a:gd name="connsiteY29" fmla="*/ 211 h 10000"/>
                  <a:gd name="connsiteX30" fmla="*/ 2187 w 10000"/>
                  <a:gd name="connsiteY30" fmla="*/ 1462 h 10000"/>
                  <a:gd name="connsiteX31" fmla="*/ 3125 w 10000"/>
                  <a:gd name="connsiteY31" fmla="*/ 2708 h 10000"/>
                  <a:gd name="connsiteX32" fmla="*/ 4063 w 10000"/>
                  <a:gd name="connsiteY32" fmla="*/ 1462 h 10000"/>
                  <a:gd name="connsiteX33" fmla="*/ 3280 w 10000"/>
                  <a:gd name="connsiteY33" fmla="*/ 8542 h 10000"/>
                  <a:gd name="connsiteX34" fmla="*/ 4846 w 10000"/>
                  <a:gd name="connsiteY34" fmla="*/ 8542 h 10000"/>
                  <a:gd name="connsiteX35" fmla="*/ 4846 w 10000"/>
                  <a:gd name="connsiteY35" fmla="*/ 6460 h 10000"/>
                  <a:gd name="connsiteX36" fmla="*/ 3280 w 10000"/>
                  <a:gd name="connsiteY36" fmla="*/ 6460 h 10000"/>
                  <a:gd name="connsiteX37" fmla="*/ 3280 w 10000"/>
                  <a:gd name="connsiteY37" fmla="*/ 8542 h 10000"/>
                  <a:gd name="connsiteX38" fmla="*/ 3594 w 10000"/>
                  <a:gd name="connsiteY38" fmla="*/ 3594 h 10000"/>
                  <a:gd name="connsiteX39" fmla="*/ 3594 w 10000"/>
                  <a:gd name="connsiteY39" fmla="*/ 5051 h 10000"/>
                  <a:gd name="connsiteX40" fmla="*/ 4377 w 10000"/>
                  <a:gd name="connsiteY40" fmla="*/ 5524 h 10000"/>
                  <a:gd name="connsiteX41" fmla="*/ 5157 w 10000"/>
                  <a:gd name="connsiteY41" fmla="*/ 5051 h 10000"/>
                  <a:gd name="connsiteX42" fmla="*/ 5157 w 10000"/>
                  <a:gd name="connsiteY42" fmla="*/ 3594 h 10000"/>
                  <a:gd name="connsiteX43" fmla="*/ 4377 w 10000"/>
                  <a:gd name="connsiteY43" fmla="*/ 3126 h 10000"/>
                  <a:gd name="connsiteX44" fmla="*/ 3594 w 10000"/>
                  <a:gd name="connsiteY44" fmla="*/ 3594 h 10000"/>
                  <a:gd name="connsiteX45" fmla="*/ 1562 w 10000"/>
                  <a:gd name="connsiteY45" fmla="*/ 7085 h 10000"/>
                  <a:gd name="connsiteX46" fmla="*/ 779 w 10000"/>
                  <a:gd name="connsiteY46" fmla="*/ 6041 h 10000"/>
                  <a:gd name="connsiteX47" fmla="*/ 0 w 10000"/>
                  <a:gd name="connsiteY47" fmla="*/ 7085 h 10000"/>
                  <a:gd name="connsiteX48" fmla="*/ 779 w 10000"/>
                  <a:gd name="connsiteY48" fmla="*/ 8124 h 10000"/>
                  <a:gd name="connsiteX49" fmla="*/ 1562 w 10000"/>
                  <a:gd name="connsiteY49" fmla="*/ 7085 h 10000"/>
                  <a:gd name="connsiteX0" fmla="*/ 1248 w 10000"/>
                  <a:gd name="connsiteY0" fmla="*/ 10000 h 10000"/>
                  <a:gd name="connsiteX1" fmla="*/ 3125 w 10000"/>
                  <a:gd name="connsiteY1" fmla="*/ 10000 h 10000"/>
                  <a:gd name="connsiteX2" fmla="*/ 2187 w 10000"/>
                  <a:gd name="connsiteY2" fmla="*/ 7503 h 10000"/>
                  <a:gd name="connsiteX3" fmla="*/ 1248 w 10000"/>
                  <a:gd name="connsiteY3" fmla="*/ 10000 h 10000"/>
                  <a:gd name="connsiteX4" fmla="*/ 1248 w 10000"/>
                  <a:gd name="connsiteY4" fmla="*/ 5002 h 10000"/>
                  <a:gd name="connsiteX5" fmla="*/ 2187 w 10000"/>
                  <a:gd name="connsiteY5" fmla="*/ 6253 h 10000"/>
                  <a:gd name="connsiteX6" fmla="*/ 3125 w 10000"/>
                  <a:gd name="connsiteY6" fmla="*/ 5002 h 10000"/>
                  <a:gd name="connsiteX7" fmla="*/ 2187 w 10000"/>
                  <a:gd name="connsiteY7" fmla="*/ 3752 h 10000"/>
                  <a:gd name="connsiteX8" fmla="*/ 1248 w 10000"/>
                  <a:gd name="connsiteY8" fmla="*/ 5002 h 10000"/>
                  <a:gd name="connsiteX9" fmla="*/ 1562 w 10000"/>
                  <a:gd name="connsiteY9" fmla="*/ 1669 h 10000"/>
                  <a:gd name="connsiteX10" fmla="*/ 0 w 10000"/>
                  <a:gd name="connsiteY10" fmla="*/ 1669 h 10000"/>
                  <a:gd name="connsiteX11" fmla="*/ 0 w 10000"/>
                  <a:gd name="connsiteY11" fmla="*/ 3752 h 10000"/>
                  <a:gd name="connsiteX12" fmla="*/ 1562 w 10000"/>
                  <a:gd name="connsiteY12" fmla="*/ 3752 h 10000"/>
                  <a:gd name="connsiteX13" fmla="*/ 1562 w 10000"/>
                  <a:gd name="connsiteY13" fmla="*/ 1669 h 10000"/>
                  <a:gd name="connsiteX14" fmla="*/ 8748 w 10000"/>
                  <a:gd name="connsiteY14" fmla="*/ 2083 h 10000"/>
                  <a:gd name="connsiteX15" fmla="*/ 8593 w 10000"/>
                  <a:gd name="connsiteY15" fmla="*/ 940 h 10000"/>
                  <a:gd name="connsiteX16" fmla="*/ 7890 w 10000"/>
                  <a:gd name="connsiteY16" fmla="*/ 0 h 10000"/>
                  <a:gd name="connsiteX17" fmla="*/ 7188 w 10000"/>
                  <a:gd name="connsiteY17" fmla="*/ 940 h 10000"/>
                  <a:gd name="connsiteX18" fmla="*/ 7306 w 10000"/>
                  <a:gd name="connsiteY18" fmla="*/ 1512 h 10000"/>
                  <a:gd name="connsiteX19" fmla="*/ 7033 w 10000"/>
                  <a:gd name="connsiteY19" fmla="*/ 2083 h 10000"/>
                  <a:gd name="connsiteX20" fmla="*/ 5781 w 10000"/>
                  <a:gd name="connsiteY20" fmla="*/ 2083 h 10000"/>
                  <a:gd name="connsiteX21" fmla="*/ 5781 w 10000"/>
                  <a:gd name="connsiteY21" fmla="*/ 3855 h 10000"/>
                  <a:gd name="connsiteX22" fmla="*/ 6213 w 10000"/>
                  <a:gd name="connsiteY22" fmla="*/ 4220 h 10000"/>
                  <a:gd name="connsiteX23" fmla="*/ 7343 w 10000"/>
                  <a:gd name="connsiteY23" fmla="*/ 5002 h 10000"/>
                  <a:gd name="connsiteX24" fmla="*/ 8593 w 10000"/>
                  <a:gd name="connsiteY24" fmla="*/ 9064 h 10000"/>
                  <a:gd name="connsiteX25" fmla="*/ 10000 w 10000"/>
                  <a:gd name="connsiteY25" fmla="*/ 2083 h 10000"/>
                  <a:gd name="connsiteX26" fmla="*/ 8748 w 10000"/>
                  <a:gd name="connsiteY26" fmla="*/ 2083 h 10000"/>
                  <a:gd name="connsiteX27" fmla="*/ 4063 w 10000"/>
                  <a:gd name="connsiteY27" fmla="*/ 1462 h 10000"/>
                  <a:gd name="connsiteX28" fmla="*/ 3125 w 10000"/>
                  <a:gd name="connsiteY28" fmla="*/ 211 h 10000"/>
                  <a:gd name="connsiteX29" fmla="*/ 2187 w 10000"/>
                  <a:gd name="connsiteY29" fmla="*/ 1462 h 10000"/>
                  <a:gd name="connsiteX30" fmla="*/ 3125 w 10000"/>
                  <a:gd name="connsiteY30" fmla="*/ 2708 h 10000"/>
                  <a:gd name="connsiteX31" fmla="*/ 4063 w 10000"/>
                  <a:gd name="connsiteY31" fmla="*/ 1462 h 10000"/>
                  <a:gd name="connsiteX32" fmla="*/ 3280 w 10000"/>
                  <a:gd name="connsiteY32" fmla="*/ 8542 h 10000"/>
                  <a:gd name="connsiteX33" fmla="*/ 4846 w 10000"/>
                  <a:gd name="connsiteY33" fmla="*/ 8542 h 10000"/>
                  <a:gd name="connsiteX34" fmla="*/ 4846 w 10000"/>
                  <a:gd name="connsiteY34" fmla="*/ 6460 h 10000"/>
                  <a:gd name="connsiteX35" fmla="*/ 3280 w 10000"/>
                  <a:gd name="connsiteY35" fmla="*/ 6460 h 10000"/>
                  <a:gd name="connsiteX36" fmla="*/ 3280 w 10000"/>
                  <a:gd name="connsiteY36" fmla="*/ 8542 h 10000"/>
                  <a:gd name="connsiteX37" fmla="*/ 3594 w 10000"/>
                  <a:gd name="connsiteY37" fmla="*/ 3594 h 10000"/>
                  <a:gd name="connsiteX38" fmla="*/ 3594 w 10000"/>
                  <a:gd name="connsiteY38" fmla="*/ 5051 h 10000"/>
                  <a:gd name="connsiteX39" fmla="*/ 4377 w 10000"/>
                  <a:gd name="connsiteY39" fmla="*/ 5524 h 10000"/>
                  <a:gd name="connsiteX40" fmla="*/ 5157 w 10000"/>
                  <a:gd name="connsiteY40" fmla="*/ 5051 h 10000"/>
                  <a:gd name="connsiteX41" fmla="*/ 5157 w 10000"/>
                  <a:gd name="connsiteY41" fmla="*/ 3594 h 10000"/>
                  <a:gd name="connsiteX42" fmla="*/ 4377 w 10000"/>
                  <a:gd name="connsiteY42" fmla="*/ 3126 h 10000"/>
                  <a:gd name="connsiteX43" fmla="*/ 3594 w 10000"/>
                  <a:gd name="connsiteY43" fmla="*/ 3594 h 10000"/>
                  <a:gd name="connsiteX44" fmla="*/ 1562 w 10000"/>
                  <a:gd name="connsiteY44" fmla="*/ 7085 h 10000"/>
                  <a:gd name="connsiteX45" fmla="*/ 779 w 10000"/>
                  <a:gd name="connsiteY45" fmla="*/ 6041 h 10000"/>
                  <a:gd name="connsiteX46" fmla="*/ 0 w 10000"/>
                  <a:gd name="connsiteY46" fmla="*/ 7085 h 10000"/>
                  <a:gd name="connsiteX47" fmla="*/ 779 w 10000"/>
                  <a:gd name="connsiteY47" fmla="*/ 8124 h 10000"/>
                  <a:gd name="connsiteX48" fmla="*/ 1562 w 10000"/>
                  <a:gd name="connsiteY48" fmla="*/ 7085 h 10000"/>
                  <a:gd name="connsiteX0" fmla="*/ 1248 w 10000"/>
                  <a:gd name="connsiteY0" fmla="*/ 10000 h 10000"/>
                  <a:gd name="connsiteX1" fmla="*/ 3125 w 10000"/>
                  <a:gd name="connsiteY1" fmla="*/ 10000 h 10000"/>
                  <a:gd name="connsiteX2" fmla="*/ 2187 w 10000"/>
                  <a:gd name="connsiteY2" fmla="*/ 7503 h 10000"/>
                  <a:gd name="connsiteX3" fmla="*/ 1248 w 10000"/>
                  <a:gd name="connsiteY3" fmla="*/ 10000 h 10000"/>
                  <a:gd name="connsiteX4" fmla="*/ 1248 w 10000"/>
                  <a:gd name="connsiteY4" fmla="*/ 5002 h 10000"/>
                  <a:gd name="connsiteX5" fmla="*/ 2187 w 10000"/>
                  <a:gd name="connsiteY5" fmla="*/ 6253 h 10000"/>
                  <a:gd name="connsiteX6" fmla="*/ 3125 w 10000"/>
                  <a:gd name="connsiteY6" fmla="*/ 5002 h 10000"/>
                  <a:gd name="connsiteX7" fmla="*/ 2187 w 10000"/>
                  <a:gd name="connsiteY7" fmla="*/ 3752 h 10000"/>
                  <a:gd name="connsiteX8" fmla="*/ 1248 w 10000"/>
                  <a:gd name="connsiteY8" fmla="*/ 5002 h 10000"/>
                  <a:gd name="connsiteX9" fmla="*/ 1562 w 10000"/>
                  <a:gd name="connsiteY9" fmla="*/ 1669 h 10000"/>
                  <a:gd name="connsiteX10" fmla="*/ 0 w 10000"/>
                  <a:gd name="connsiteY10" fmla="*/ 1669 h 10000"/>
                  <a:gd name="connsiteX11" fmla="*/ 0 w 10000"/>
                  <a:gd name="connsiteY11" fmla="*/ 3752 h 10000"/>
                  <a:gd name="connsiteX12" fmla="*/ 1562 w 10000"/>
                  <a:gd name="connsiteY12" fmla="*/ 3752 h 10000"/>
                  <a:gd name="connsiteX13" fmla="*/ 1562 w 10000"/>
                  <a:gd name="connsiteY13" fmla="*/ 1669 h 10000"/>
                  <a:gd name="connsiteX14" fmla="*/ 8748 w 10000"/>
                  <a:gd name="connsiteY14" fmla="*/ 2083 h 10000"/>
                  <a:gd name="connsiteX15" fmla="*/ 8593 w 10000"/>
                  <a:gd name="connsiteY15" fmla="*/ 940 h 10000"/>
                  <a:gd name="connsiteX16" fmla="*/ 7890 w 10000"/>
                  <a:gd name="connsiteY16" fmla="*/ 0 h 10000"/>
                  <a:gd name="connsiteX17" fmla="*/ 7188 w 10000"/>
                  <a:gd name="connsiteY17" fmla="*/ 940 h 10000"/>
                  <a:gd name="connsiteX18" fmla="*/ 7033 w 10000"/>
                  <a:gd name="connsiteY18" fmla="*/ 2083 h 10000"/>
                  <a:gd name="connsiteX19" fmla="*/ 5781 w 10000"/>
                  <a:gd name="connsiteY19" fmla="*/ 2083 h 10000"/>
                  <a:gd name="connsiteX20" fmla="*/ 5781 w 10000"/>
                  <a:gd name="connsiteY20" fmla="*/ 3855 h 10000"/>
                  <a:gd name="connsiteX21" fmla="*/ 6213 w 10000"/>
                  <a:gd name="connsiteY21" fmla="*/ 4220 h 10000"/>
                  <a:gd name="connsiteX22" fmla="*/ 7343 w 10000"/>
                  <a:gd name="connsiteY22" fmla="*/ 5002 h 10000"/>
                  <a:gd name="connsiteX23" fmla="*/ 8593 w 10000"/>
                  <a:gd name="connsiteY23" fmla="*/ 9064 h 10000"/>
                  <a:gd name="connsiteX24" fmla="*/ 10000 w 10000"/>
                  <a:gd name="connsiteY24" fmla="*/ 2083 h 10000"/>
                  <a:gd name="connsiteX25" fmla="*/ 8748 w 10000"/>
                  <a:gd name="connsiteY25" fmla="*/ 2083 h 10000"/>
                  <a:gd name="connsiteX26" fmla="*/ 4063 w 10000"/>
                  <a:gd name="connsiteY26" fmla="*/ 1462 h 10000"/>
                  <a:gd name="connsiteX27" fmla="*/ 3125 w 10000"/>
                  <a:gd name="connsiteY27" fmla="*/ 211 h 10000"/>
                  <a:gd name="connsiteX28" fmla="*/ 2187 w 10000"/>
                  <a:gd name="connsiteY28" fmla="*/ 1462 h 10000"/>
                  <a:gd name="connsiteX29" fmla="*/ 3125 w 10000"/>
                  <a:gd name="connsiteY29" fmla="*/ 2708 h 10000"/>
                  <a:gd name="connsiteX30" fmla="*/ 4063 w 10000"/>
                  <a:gd name="connsiteY30" fmla="*/ 1462 h 10000"/>
                  <a:gd name="connsiteX31" fmla="*/ 3280 w 10000"/>
                  <a:gd name="connsiteY31" fmla="*/ 8542 h 10000"/>
                  <a:gd name="connsiteX32" fmla="*/ 4846 w 10000"/>
                  <a:gd name="connsiteY32" fmla="*/ 8542 h 10000"/>
                  <a:gd name="connsiteX33" fmla="*/ 4846 w 10000"/>
                  <a:gd name="connsiteY33" fmla="*/ 6460 h 10000"/>
                  <a:gd name="connsiteX34" fmla="*/ 3280 w 10000"/>
                  <a:gd name="connsiteY34" fmla="*/ 6460 h 10000"/>
                  <a:gd name="connsiteX35" fmla="*/ 3280 w 10000"/>
                  <a:gd name="connsiteY35" fmla="*/ 8542 h 10000"/>
                  <a:gd name="connsiteX36" fmla="*/ 3594 w 10000"/>
                  <a:gd name="connsiteY36" fmla="*/ 3594 h 10000"/>
                  <a:gd name="connsiteX37" fmla="*/ 3594 w 10000"/>
                  <a:gd name="connsiteY37" fmla="*/ 5051 h 10000"/>
                  <a:gd name="connsiteX38" fmla="*/ 4377 w 10000"/>
                  <a:gd name="connsiteY38" fmla="*/ 5524 h 10000"/>
                  <a:gd name="connsiteX39" fmla="*/ 5157 w 10000"/>
                  <a:gd name="connsiteY39" fmla="*/ 5051 h 10000"/>
                  <a:gd name="connsiteX40" fmla="*/ 5157 w 10000"/>
                  <a:gd name="connsiteY40" fmla="*/ 3594 h 10000"/>
                  <a:gd name="connsiteX41" fmla="*/ 4377 w 10000"/>
                  <a:gd name="connsiteY41" fmla="*/ 3126 h 10000"/>
                  <a:gd name="connsiteX42" fmla="*/ 3594 w 10000"/>
                  <a:gd name="connsiteY42" fmla="*/ 3594 h 10000"/>
                  <a:gd name="connsiteX43" fmla="*/ 1562 w 10000"/>
                  <a:gd name="connsiteY43" fmla="*/ 7085 h 10000"/>
                  <a:gd name="connsiteX44" fmla="*/ 779 w 10000"/>
                  <a:gd name="connsiteY44" fmla="*/ 6041 h 10000"/>
                  <a:gd name="connsiteX45" fmla="*/ 0 w 10000"/>
                  <a:gd name="connsiteY45" fmla="*/ 7085 h 10000"/>
                  <a:gd name="connsiteX46" fmla="*/ 779 w 10000"/>
                  <a:gd name="connsiteY46" fmla="*/ 8124 h 10000"/>
                  <a:gd name="connsiteX47" fmla="*/ 1562 w 10000"/>
                  <a:gd name="connsiteY47" fmla="*/ 7085 h 10000"/>
                  <a:gd name="connsiteX0" fmla="*/ 1248 w 10000"/>
                  <a:gd name="connsiteY0" fmla="*/ 10000 h 10000"/>
                  <a:gd name="connsiteX1" fmla="*/ 3125 w 10000"/>
                  <a:gd name="connsiteY1" fmla="*/ 10000 h 10000"/>
                  <a:gd name="connsiteX2" fmla="*/ 2187 w 10000"/>
                  <a:gd name="connsiteY2" fmla="*/ 7503 h 10000"/>
                  <a:gd name="connsiteX3" fmla="*/ 1248 w 10000"/>
                  <a:gd name="connsiteY3" fmla="*/ 10000 h 10000"/>
                  <a:gd name="connsiteX4" fmla="*/ 1248 w 10000"/>
                  <a:gd name="connsiteY4" fmla="*/ 5002 h 10000"/>
                  <a:gd name="connsiteX5" fmla="*/ 2187 w 10000"/>
                  <a:gd name="connsiteY5" fmla="*/ 6253 h 10000"/>
                  <a:gd name="connsiteX6" fmla="*/ 3125 w 10000"/>
                  <a:gd name="connsiteY6" fmla="*/ 5002 h 10000"/>
                  <a:gd name="connsiteX7" fmla="*/ 2187 w 10000"/>
                  <a:gd name="connsiteY7" fmla="*/ 3752 h 10000"/>
                  <a:gd name="connsiteX8" fmla="*/ 1248 w 10000"/>
                  <a:gd name="connsiteY8" fmla="*/ 5002 h 10000"/>
                  <a:gd name="connsiteX9" fmla="*/ 1562 w 10000"/>
                  <a:gd name="connsiteY9" fmla="*/ 1669 h 10000"/>
                  <a:gd name="connsiteX10" fmla="*/ 0 w 10000"/>
                  <a:gd name="connsiteY10" fmla="*/ 1669 h 10000"/>
                  <a:gd name="connsiteX11" fmla="*/ 0 w 10000"/>
                  <a:gd name="connsiteY11" fmla="*/ 3752 h 10000"/>
                  <a:gd name="connsiteX12" fmla="*/ 1562 w 10000"/>
                  <a:gd name="connsiteY12" fmla="*/ 3752 h 10000"/>
                  <a:gd name="connsiteX13" fmla="*/ 1562 w 10000"/>
                  <a:gd name="connsiteY13" fmla="*/ 1669 h 10000"/>
                  <a:gd name="connsiteX14" fmla="*/ 8748 w 10000"/>
                  <a:gd name="connsiteY14" fmla="*/ 2083 h 10000"/>
                  <a:gd name="connsiteX15" fmla="*/ 8593 w 10000"/>
                  <a:gd name="connsiteY15" fmla="*/ 940 h 10000"/>
                  <a:gd name="connsiteX16" fmla="*/ 7890 w 10000"/>
                  <a:gd name="connsiteY16" fmla="*/ 0 h 10000"/>
                  <a:gd name="connsiteX17" fmla="*/ 7188 w 10000"/>
                  <a:gd name="connsiteY17" fmla="*/ 940 h 10000"/>
                  <a:gd name="connsiteX18" fmla="*/ 5781 w 10000"/>
                  <a:gd name="connsiteY18" fmla="*/ 2083 h 10000"/>
                  <a:gd name="connsiteX19" fmla="*/ 5781 w 10000"/>
                  <a:gd name="connsiteY19" fmla="*/ 3855 h 10000"/>
                  <a:gd name="connsiteX20" fmla="*/ 6213 w 10000"/>
                  <a:gd name="connsiteY20" fmla="*/ 4220 h 10000"/>
                  <a:gd name="connsiteX21" fmla="*/ 7343 w 10000"/>
                  <a:gd name="connsiteY21" fmla="*/ 5002 h 10000"/>
                  <a:gd name="connsiteX22" fmla="*/ 8593 w 10000"/>
                  <a:gd name="connsiteY22" fmla="*/ 9064 h 10000"/>
                  <a:gd name="connsiteX23" fmla="*/ 10000 w 10000"/>
                  <a:gd name="connsiteY23" fmla="*/ 2083 h 10000"/>
                  <a:gd name="connsiteX24" fmla="*/ 8748 w 10000"/>
                  <a:gd name="connsiteY24" fmla="*/ 2083 h 10000"/>
                  <a:gd name="connsiteX25" fmla="*/ 4063 w 10000"/>
                  <a:gd name="connsiteY25" fmla="*/ 1462 h 10000"/>
                  <a:gd name="connsiteX26" fmla="*/ 3125 w 10000"/>
                  <a:gd name="connsiteY26" fmla="*/ 211 h 10000"/>
                  <a:gd name="connsiteX27" fmla="*/ 2187 w 10000"/>
                  <a:gd name="connsiteY27" fmla="*/ 1462 h 10000"/>
                  <a:gd name="connsiteX28" fmla="*/ 3125 w 10000"/>
                  <a:gd name="connsiteY28" fmla="*/ 2708 h 10000"/>
                  <a:gd name="connsiteX29" fmla="*/ 4063 w 10000"/>
                  <a:gd name="connsiteY29" fmla="*/ 1462 h 10000"/>
                  <a:gd name="connsiteX30" fmla="*/ 3280 w 10000"/>
                  <a:gd name="connsiteY30" fmla="*/ 8542 h 10000"/>
                  <a:gd name="connsiteX31" fmla="*/ 4846 w 10000"/>
                  <a:gd name="connsiteY31" fmla="*/ 8542 h 10000"/>
                  <a:gd name="connsiteX32" fmla="*/ 4846 w 10000"/>
                  <a:gd name="connsiteY32" fmla="*/ 6460 h 10000"/>
                  <a:gd name="connsiteX33" fmla="*/ 3280 w 10000"/>
                  <a:gd name="connsiteY33" fmla="*/ 6460 h 10000"/>
                  <a:gd name="connsiteX34" fmla="*/ 3280 w 10000"/>
                  <a:gd name="connsiteY34" fmla="*/ 8542 h 10000"/>
                  <a:gd name="connsiteX35" fmla="*/ 3594 w 10000"/>
                  <a:gd name="connsiteY35" fmla="*/ 3594 h 10000"/>
                  <a:gd name="connsiteX36" fmla="*/ 3594 w 10000"/>
                  <a:gd name="connsiteY36" fmla="*/ 5051 h 10000"/>
                  <a:gd name="connsiteX37" fmla="*/ 4377 w 10000"/>
                  <a:gd name="connsiteY37" fmla="*/ 5524 h 10000"/>
                  <a:gd name="connsiteX38" fmla="*/ 5157 w 10000"/>
                  <a:gd name="connsiteY38" fmla="*/ 5051 h 10000"/>
                  <a:gd name="connsiteX39" fmla="*/ 5157 w 10000"/>
                  <a:gd name="connsiteY39" fmla="*/ 3594 h 10000"/>
                  <a:gd name="connsiteX40" fmla="*/ 4377 w 10000"/>
                  <a:gd name="connsiteY40" fmla="*/ 3126 h 10000"/>
                  <a:gd name="connsiteX41" fmla="*/ 3594 w 10000"/>
                  <a:gd name="connsiteY41" fmla="*/ 3594 h 10000"/>
                  <a:gd name="connsiteX42" fmla="*/ 1562 w 10000"/>
                  <a:gd name="connsiteY42" fmla="*/ 7085 h 10000"/>
                  <a:gd name="connsiteX43" fmla="*/ 779 w 10000"/>
                  <a:gd name="connsiteY43" fmla="*/ 6041 h 10000"/>
                  <a:gd name="connsiteX44" fmla="*/ 0 w 10000"/>
                  <a:gd name="connsiteY44" fmla="*/ 7085 h 10000"/>
                  <a:gd name="connsiteX45" fmla="*/ 779 w 10000"/>
                  <a:gd name="connsiteY45" fmla="*/ 8124 h 10000"/>
                  <a:gd name="connsiteX46" fmla="*/ 1562 w 10000"/>
                  <a:gd name="connsiteY46" fmla="*/ 7085 h 10000"/>
                  <a:gd name="connsiteX0" fmla="*/ 1248 w 10000"/>
                  <a:gd name="connsiteY0" fmla="*/ 10029 h 10029"/>
                  <a:gd name="connsiteX1" fmla="*/ 3125 w 10000"/>
                  <a:gd name="connsiteY1" fmla="*/ 10029 h 10029"/>
                  <a:gd name="connsiteX2" fmla="*/ 2187 w 10000"/>
                  <a:gd name="connsiteY2" fmla="*/ 7532 h 10029"/>
                  <a:gd name="connsiteX3" fmla="*/ 1248 w 10000"/>
                  <a:gd name="connsiteY3" fmla="*/ 10029 h 10029"/>
                  <a:gd name="connsiteX4" fmla="*/ 1248 w 10000"/>
                  <a:gd name="connsiteY4" fmla="*/ 5031 h 10029"/>
                  <a:gd name="connsiteX5" fmla="*/ 2187 w 10000"/>
                  <a:gd name="connsiteY5" fmla="*/ 6282 h 10029"/>
                  <a:gd name="connsiteX6" fmla="*/ 3125 w 10000"/>
                  <a:gd name="connsiteY6" fmla="*/ 5031 h 10029"/>
                  <a:gd name="connsiteX7" fmla="*/ 2187 w 10000"/>
                  <a:gd name="connsiteY7" fmla="*/ 3781 h 10029"/>
                  <a:gd name="connsiteX8" fmla="*/ 1248 w 10000"/>
                  <a:gd name="connsiteY8" fmla="*/ 5031 h 10029"/>
                  <a:gd name="connsiteX9" fmla="*/ 1562 w 10000"/>
                  <a:gd name="connsiteY9" fmla="*/ 1698 h 10029"/>
                  <a:gd name="connsiteX10" fmla="*/ 0 w 10000"/>
                  <a:gd name="connsiteY10" fmla="*/ 1698 h 10029"/>
                  <a:gd name="connsiteX11" fmla="*/ 0 w 10000"/>
                  <a:gd name="connsiteY11" fmla="*/ 3781 h 10029"/>
                  <a:gd name="connsiteX12" fmla="*/ 1562 w 10000"/>
                  <a:gd name="connsiteY12" fmla="*/ 3781 h 10029"/>
                  <a:gd name="connsiteX13" fmla="*/ 1562 w 10000"/>
                  <a:gd name="connsiteY13" fmla="*/ 1698 h 10029"/>
                  <a:gd name="connsiteX14" fmla="*/ 8748 w 10000"/>
                  <a:gd name="connsiteY14" fmla="*/ 2112 h 10029"/>
                  <a:gd name="connsiteX15" fmla="*/ 7890 w 10000"/>
                  <a:gd name="connsiteY15" fmla="*/ 29 h 10029"/>
                  <a:gd name="connsiteX16" fmla="*/ 7188 w 10000"/>
                  <a:gd name="connsiteY16" fmla="*/ 969 h 10029"/>
                  <a:gd name="connsiteX17" fmla="*/ 5781 w 10000"/>
                  <a:gd name="connsiteY17" fmla="*/ 2112 h 10029"/>
                  <a:gd name="connsiteX18" fmla="*/ 5781 w 10000"/>
                  <a:gd name="connsiteY18" fmla="*/ 3884 h 10029"/>
                  <a:gd name="connsiteX19" fmla="*/ 6213 w 10000"/>
                  <a:gd name="connsiteY19" fmla="*/ 4249 h 10029"/>
                  <a:gd name="connsiteX20" fmla="*/ 7343 w 10000"/>
                  <a:gd name="connsiteY20" fmla="*/ 5031 h 10029"/>
                  <a:gd name="connsiteX21" fmla="*/ 8593 w 10000"/>
                  <a:gd name="connsiteY21" fmla="*/ 9093 h 10029"/>
                  <a:gd name="connsiteX22" fmla="*/ 10000 w 10000"/>
                  <a:gd name="connsiteY22" fmla="*/ 2112 h 10029"/>
                  <a:gd name="connsiteX23" fmla="*/ 8748 w 10000"/>
                  <a:gd name="connsiteY23" fmla="*/ 2112 h 10029"/>
                  <a:gd name="connsiteX24" fmla="*/ 4063 w 10000"/>
                  <a:gd name="connsiteY24" fmla="*/ 1491 h 10029"/>
                  <a:gd name="connsiteX25" fmla="*/ 3125 w 10000"/>
                  <a:gd name="connsiteY25" fmla="*/ 240 h 10029"/>
                  <a:gd name="connsiteX26" fmla="*/ 2187 w 10000"/>
                  <a:gd name="connsiteY26" fmla="*/ 1491 h 10029"/>
                  <a:gd name="connsiteX27" fmla="*/ 3125 w 10000"/>
                  <a:gd name="connsiteY27" fmla="*/ 2737 h 10029"/>
                  <a:gd name="connsiteX28" fmla="*/ 4063 w 10000"/>
                  <a:gd name="connsiteY28" fmla="*/ 1491 h 10029"/>
                  <a:gd name="connsiteX29" fmla="*/ 3280 w 10000"/>
                  <a:gd name="connsiteY29" fmla="*/ 8571 h 10029"/>
                  <a:gd name="connsiteX30" fmla="*/ 4846 w 10000"/>
                  <a:gd name="connsiteY30" fmla="*/ 8571 h 10029"/>
                  <a:gd name="connsiteX31" fmla="*/ 4846 w 10000"/>
                  <a:gd name="connsiteY31" fmla="*/ 6489 h 10029"/>
                  <a:gd name="connsiteX32" fmla="*/ 3280 w 10000"/>
                  <a:gd name="connsiteY32" fmla="*/ 6489 h 10029"/>
                  <a:gd name="connsiteX33" fmla="*/ 3280 w 10000"/>
                  <a:gd name="connsiteY33" fmla="*/ 8571 h 10029"/>
                  <a:gd name="connsiteX34" fmla="*/ 3594 w 10000"/>
                  <a:gd name="connsiteY34" fmla="*/ 3623 h 10029"/>
                  <a:gd name="connsiteX35" fmla="*/ 3594 w 10000"/>
                  <a:gd name="connsiteY35" fmla="*/ 5080 h 10029"/>
                  <a:gd name="connsiteX36" fmla="*/ 4377 w 10000"/>
                  <a:gd name="connsiteY36" fmla="*/ 5553 h 10029"/>
                  <a:gd name="connsiteX37" fmla="*/ 5157 w 10000"/>
                  <a:gd name="connsiteY37" fmla="*/ 5080 h 10029"/>
                  <a:gd name="connsiteX38" fmla="*/ 5157 w 10000"/>
                  <a:gd name="connsiteY38" fmla="*/ 3623 h 10029"/>
                  <a:gd name="connsiteX39" fmla="*/ 4377 w 10000"/>
                  <a:gd name="connsiteY39" fmla="*/ 3155 h 10029"/>
                  <a:gd name="connsiteX40" fmla="*/ 3594 w 10000"/>
                  <a:gd name="connsiteY40" fmla="*/ 3623 h 10029"/>
                  <a:gd name="connsiteX41" fmla="*/ 1562 w 10000"/>
                  <a:gd name="connsiteY41" fmla="*/ 7114 h 10029"/>
                  <a:gd name="connsiteX42" fmla="*/ 779 w 10000"/>
                  <a:gd name="connsiteY42" fmla="*/ 6070 h 10029"/>
                  <a:gd name="connsiteX43" fmla="*/ 0 w 10000"/>
                  <a:gd name="connsiteY43" fmla="*/ 7114 h 10029"/>
                  <a:gd name="connsiteX44" fmla="*/ 779 w 10000"/>
                  <a:gd name="connsiteY44" fmla="*/ 8153 h 10029"/>
                  <a:gd name="connsiteX45" fmla="*/ 1562 w 10000"/>
                  <a:gd name="connsiteY45" fmla="*/ 7114 h 10029"/>
                  <a:gd name="connsiteX0" fmla="*/ 1248 w 10000"/>
                  <a:gd name="connsiteY0" fmla="*/ 9789 h 9789"/>
                  <a:gd name="connsiteX1" fmla="*/ 3125 w 10000"/>
                  <a:gd name="connsiteY1" fmla="*/ 9789 h 9789"/>
                  <a:gd name="connsiteX2" fmla="*/ 2187 w 10000"/>
                  <a:gd name="connsiteY2" fmla="*/ 7292 h 9789"/>
                  <a:gd name="connsiteX3" fmla="*/ 1248 w 10000"/>
                  <a:gd name="connsiteY3" fmla="*/ 9789 h 9789"/>
                  <a:gd name="connsiteX4" fmla="*/ 1248 w 10000"/>
                  <a:gd name="connsiteY4" fmla="*/ 4791 h 9789"/>
                  <a:gd name="connsiteX5" fmla="*/ 2187 w 10000"/>
                  <a:gd name="connsiteY5" fmla="*/ 6042 h 9789"/>
                  <a:gd name="connsiteX6" fmla="*/ 3125 w 10000"/>
                  <a:gd name="connsiteY6" fmla="*/ 4791 h 9789"/>
                  <a:gd name="connsiteX7" fmla="*/ 2187 w 10000"/>
                  <a:gd name="connsiteY7" fmla="*/ 3541 h 9789"/>
                  <a:gd name="connsiteX8" fmla="*/ 1248 w 10000"/>
                  <a:gd name="connsiteY8" fmla="*/ 4791 h 9789"/>
                  <a:gd name="connsiteX9" fmla="*/ 1562 w 10000"/>
                  <a:gd name="connsiteY9" fmla="*/ 1458 h 9789"/>
                  <a:gd name="connsiteX10" fmla="*/ 0 w 10000"/>
                  <a:gd name="connsiteY10" fmla="*/ 1458 h 9789"/>
                  <a:gd name="connsiteX11" fmla="*/ 0 w 10000"/>
                  <a:gd name="connsiteY11" fmla="*/ 3541 h 9789"/>
                  <a:gd name="connsiteX12" fmla="*/ 1562 w 10000"/>
                  <a:gd name="connsiteY12" fmla="*/ 3541 h 9789"/>
                  <a:gd name="connsiteX13" fmla="*/ 1562 w 10000"/>
                  <a:gd name="connsiteY13" fmla="*/ 1458 h 9789"/>
                  <a:gd name="connsiteX14" fmla="*/ 8748 w 10000"/>
                  <a:gd name="connsiteY14" fmla="*/ 1872 h 9789"/>
                  <a:gd name="connsiteX15" fmla="*/ 7188 w 10000"/>
                  <a:gd name="connsiteY15" fmla="*/ 729 h 9789"/>
                  <a:gd name="connsiteX16" fmla="*/ 5781 w 10000"/>
                  <a:gd name="connsiteY16" fmla="*/ 1872 h 9789"/>
                  <a:gd name="connsiteX17" fmla="*/ 5781 w 10000"/>
                  <a:gd name="connsiteY17" fmla="*/ 3644 h 9789"/>
                  <a:gd name="connsiteX18" fmla="*/ 6213 w 10000"/>
                  <a:gd name="connsiteY18" fmla="*/ 4009 h 9789"/>
                  <a:gd name="connsiteX19" fmla="*/ 7343 w 10000"/>
                  <a:gd name="connsiteY19" fmla="*/ 4791 h 9789"/>
                  <a:gd name="connsiteX20" fmla="*/ 8593 w 10000"/>
                  <a:gd name="connsiteY20" fmla="*/ 8853 h 9789"/>
                  <a:gd name="connsiteX21" fmla="*/ 10000 w 10000"/>
                  <a:gd name="connsiteY21" fmla="*/ 1872 h 9789"/>
                  <a:gd name="connsiteX22" fmla="*/ 8748 w 10000"/>
                  <a:gd name="connsiteY22" fmla="*/ 1872 h 9789"/>
                  <a:gd name="connsiteX23" fmla="*/ 4063 w 10000"/>
                  <a:gd name="connsiteY23" fmla="*/ 1251 h 9789"/>
                  <a:gd name="connsiteX24" fmla="*/ 3125 w 10000"/>
                  <a:gd name="connsiteY24" fmla="*/ 0 h 9789"/>
                  <a:gd name="connsiteX25" fmla="*/ 2187 w 10000"/>
                  <a:gd name="connsiteY25" fmla="*/ 1251 h 9789"/>
                  <a:gd name="connsiteX26" fmla="*/ 3125 w 10000"/>
                  <a:gd name="connsiteY26" fmla="*/ 2497 h 9789"/>
                  <a:gd name="connsiteX27" fmla="*/ 4063 w 10000"/>
                  <a:gd name="connsiteY27" fmla="*/ 1251 h 9789"/>
                  <a:gd name="connsiteX28" fmla="*/ 3280 w 10000"/>
                  <a:gd name="connsiteY28" fmla="*/ 8331 h 9789"/>
                  <a:gd name="connsiteX29" fmla="*/ 4846 w 10000"/>
                  <a:gd name="connsiteY29" fmla="*/ 8331 h 9789"/>
                  <a:gd name="connsiteX30" fmla="*/ 4846 w 10000"/>
                  <a:gd name="connsiteY30" fmla="*/ 6249 h 9789"/>
                  <a:gd name="connsiteX31" fmla="*/ 3280 w 10000"/>
                  <a:gd name="connsiteY31" fmla="*/ 6249 h 9789"/>
                  <a:gd name="connsiteX32" fmla="*/ 3280 w 10000"/>
                  <a:gd name="connsiteY32" fmla="*/ 8331 h 9789"/>
                  <a:gd name="connsiteX33" fmla="*/ 3594 w 10000"/>
                  <a:gd name="connsiteY33" fmla="*/ 3383 h 9789"/>
                  <a:gd name="connsiteX34" fmla="*/ 3594 w 10000"/>
                  <a:gd name="connsiteY34" fmla="*/ 4840 h 9789"/>
                  <a:gd name="connsiteX35" fmla="*/ 4377 w 10000"/>
                  <a:gd name="connsiteY35" fmla="*/ 5313 h 9789"/>
                  <a:gd name="connsiteX36" fmla="*/ 5157 w 10000"/>
                  <a:gd name="connsiteY36" fmla="*/ 4840 h 9789"/>
                  <a:gd name="connsiteX37" fmla="*/ 5157 w 10000"/>
                  <a:gd name="connsiteY37" fmla="*/ 3383 h 9789"/>
                  <a:gd name="connsiteX38" fmla="*/ 4377 w 10000"/>
                  <a:gd name="connsiteY38" fmla="*/ 2915 h 9789"/>
                  <a:gd name="connsiteX39" fmla="*/ 3594 w 10000"/>
                  <a:gd name="connsiteY39" fmla="*/ 3383 h 9789"/>
                  <a:gd name="connsiteX40" fmla="*/ 1562 w 10000"/>
                  <a:gd name="connsiteY40" fmla="*/ 6874 h 9789"/>
                  <a:gd name="connsiteX41" fmla="*/ 779 w 10000"/>
                  <a:gd name="connsiteY41" fmla="*/ 5830 h 9789"/>
                  <a:gd name="connsiteX42" fmla="*/ 0 w 10000"/>
                  <a:gd name="connsiteY42" fmla="*/ 6874 h 9789"/>
                  <a:gd name="connsiteX43" fmla="*/ 779 w 10000"/>
                  <a:gd name="connsiteY43" fmla="*/ 7913 h 9789"/>
                  <a:gd name="connsiteX44" fmla="*/ 1562 w 10000"/>
                  <a:gd name="connsiteY44" fmla="*/ 6874 h 9789"/>
                  <a:gd name="connsiteX0" fmla="*/ 1248 w 10000"/>
                  <a:gd name="connsiteY0" fmla="*/ 10000 h 10000"/>
                  <a:gd name="connsiteX1" fmla="*/ 3125 w 10000"/>
                  <a:gd name="connsiteY1" fmla="*/ 10000 h 10000"/>
                  <a:gd name="connsiteX2" fmla="*/ 2187 w 10000"/>
                  <a:gd name="connsiteY2" fmla="*/ 7449 h 10000"/>
                  <a:gd name="connsiteX3" fmla="*/ 1248 w 10000"/>
                  <a:gd name="connsiteY3" fmla="*/ 10000 h 10000"/>
                  <a:gd name="connsiteX4" fmla="*/ 1248 w 10000"/>
                  <a:gd name="connsiteY4" fmla="*/ 4894 h 10000"/>
                  <a:gd name="connsiteX5" fmla="*/ 2187 w 10000"/>
                  <a:gd name="connsiteY5" fmla="*/ 6172 h 10000"/>
                  <a:gd name="connsiteX6" fmla="*/ 3125 w 10000"/>
                  <a:gd name="connsiteY6" fmla="*/ 4894 h 10000"/>
                  <a:gd name="connsiteX7" fmla="*/ 2187 w 10000"/>
                  <a:gd name="connsiteY7" fmla="*/ 3617 h 10000"/>
                  <a:gd name="connsiteX8" fmla="*/ 1248 w 10000"/>
                  <a:gd name="connsiteY8" fmla="*/ 4894 h 10000"/>
                  <a:gd name="connsiteX9" fmla="*/ 1562 w 10000"/>
                  <a:gd name="connsiteY9" fmla="*/ 1489 h 10000"/>
                  <a:gd name="connsiteX10" fmla="*/ 0 w 10000"/>
                  <a:gd name="connsiteY10" fmla="*/ 1489 h 10000"/>
                  <a:gd name="connsiteX11" fmla="*/ 0 w 10000"/>
                  <a:gd name="connsiteY11" fmla="*/ 3617 h 10000"/>
                  <a:gd name="connsiteX12" fmla="*/ 1562 w 10000"/>
                  <a:gd name="connsiteY12" fmla="*/ 3617 h 10000"/>
                  <a:gd name="connsiteX13" fmla="*/ 1562 w 10000"/>
                  <a:gd name="connsiteY13" fmla="*/ 1489 h 10000"/>
                  <a:gd name="connsiteX14" fmla="*/ 10000 w 10000"/>
                  <a:gd name="connsiteY14" fmla="*/ 1912 h 10000"/>
                  <a:gd name="connsiteX15" fmla="*/ 7188 w 10000"/>
                  <a:gd name="connsiteY15" fmla="*/ 745 h 10000"/>
                  <a:gd name="connsiteX16" fmla="*/ 5781 w 10000"/>
                  <a:gd name="connsiteY16" fmla="*/ 1912 h 10000"/>
                  <a:gd name="connsiteX17" fmla="*/ 5781 w 10000"/>
                  <a:gd name="connsiteY17" fmla="*/ 3723 h 10000"/>
                  <a:gd name="connsiteX18" fmla="*/ 6213 w 10000"/>
                  <a:gd name="connsiteY18" fmla="*/ 4095 h 10000"/>
                  <a:gd name="connsiteX19" fmla="*/ 7343 w 10000"/>
                  <a:gd name="connsiteY19" fmla="*/ 4894 h 10000"/>
                  <a:gd name="connsiteX20" fmla="*/ 8593 w 10000"/>
                  <a:gd name="connsiteY20" fmla="*/ 9044 h 10000"/>
                  <a:gd name="connsiteX21" fmla="*/ 10000 w 10000"/>
                  <a:gd name="connsiteY21" fmla="*/ 1912 h 10000"/>
                  <a:gd name="connsiteX22" fmla="*/ 4063 w 10000"/>
                  <a:gd name="connsiteY22" fmla="*/ 1278 h 10000"/>
                  <a:gd name="connsiteX23" fmla="*/ 3125 w 10000"/>
                  <a:gd name="connsiteY23" fmla="*/ 0 h 10000"/>
                  <a:gd name="connsiteX24" fmla="*/ 2187 w 10000"/>
                  <a:gd name="connsiteY24" fmla="*/ 1278 h 10000"/>
                  <a:gd name="connsiteX25" fmla="*/ 3125 w 10000"/>
                  <a:gd name="connsiteY25" fmla="*/ 2551 h 10000"/>
                  <a:gd name="connsiteX26" fmla="*/ 4063 w 10000"/>
                  <a:gd name="connsiteY26" fmla="*/ 1278 h 10000"/>
                  <a:gd name="connsiteX27" fmla="*/ 3280 w 10000"/>
                  <a:gd name="connsiteY27" fmla="*/ 8511 h 10000"/>
                  <a:gd name="connsiteX28" fmla="*/ 4846 w 10000"/>
                  <a:gd name="connsiteY28" fmla="*/ 8511 h 10000"/>
                  <a:gd name="connsiteX29" fmla="*/ 4846 w 10000"/>
                  <a:gd name="connsiteY29" fmla="*/ 6384 h 10000"/>
                  <a:gd name="connsiteX30" fmla="*/ 3280 w 10000"/>
                  <a:gd name="connsiteY30" fmla="*/ 6384 h 10000"/>
                  <a:gd name="connsiteX31" fmla="*/ 3280 w 10000"/>
                  <a:gd name="connsiteY31" fmla="*/ 8511 h 10000"/>
                  <a:gd name="connsiteX32" fmla="*/ 3594 w 10000"/>
                  <a:gd name="connsiteY32" fmla="*/ 3456 h 10000"/>
                  <a:gd name="connsiteX33" fmla="*/ 3594 w 10000"/>
                  <a:gd name="connsiteY33" fmla="*/ 4944 h 10000"/>
                  <a:gd name="connsiteX34" fmla="*/ 4377 w 10000"/>
                  <a:gd name="connsiteY34" fmla="*/ 5428 h 10000"/>
                  <a:gd name="connsiteX35" fmla="*/ 5157 w 10000"/>
                  <a:gd name="connsiteY35" fmla="*/ 4944 h 10000"/>
                  <a:gd name="connsiteX36" fmla="*/ 5157 w 10000"/>
                  <a:gd name="connsiteY36" fmla="*/ 3456 h 10000"/>
                  <a:gd name="connsiteX37" fmla="*/ 4377 w 10000"/>
                  <a:gd name="connsiteY37" fmla="*/ 2978 h 10000"/>
                  <a:gd name="connsiteX38" fmla="*/ 3594 w 10000"/>
                  <a:gd name="connsiteY38" fmla="*/ 3456 h 10000"/>
                  <a:gd name="connsiteX39" fmla="*/ 1562 w 10000"/>
                  <a:gd name="connsiteY39" fmla="*/ 7022 h 10000"/>
                  <a:gd name="connsiteX40" fmla="*/ 779 w 10000"/>
                  <a:gd name="connsiteY40" fmla="*/ 5956 h 10000"/>
                  <a:gd name="connsiteX41" fmla="*/ 0 w 10000"/>
                  <a:gd name="connsiteY41" fmla="*/ 7022 h 10000"/>
                  <a:gd name="connsiteX42" fmla="*/ 779 w 10000"/>
                  <a:gd name="connsiteY42" fmla="*/ 8084 h 10000"/>
                  <a:gd name="connsiteX43" fmla="*/ 1562 w 10000"/>
                  <a:gd name="connsiteY43" fmla="*/ 7022 h 10000"/>
                  <a:gd name="connsiteX0" fmla="*/ 1248 w 8593"/>
                  <a:gd name="connsiteY0" fmla="*/ 10000 h 10000"/>
                  <a:gd name="connsiteX1" fmla="*/ 3125 w 8593"/>
                  <a:gd name="connsiteY1" fmla="*/ 10000 h 10000"/>
                  <a:gd name="connsiteX2" fmla="*/ 2187 w 8593"/>
                  <a:gd name="connsiteY2" fmla="*/ 7449 h 10000"/>
                  <a:gd name="connsiteX3" fmla="*/ 1248 w 8593"/>
                  <a:gd name="connsiteY3" fmla="*/ 10000 h 10000"/>
                  <a:gd name="connsiteX4" fmla="*/ 1248 w 8593"/>
                  <a:gd name="connsiteY4" fmla="*/ 4894 h 10000"/>
                  <a:gd name="connsiteX5" fmla="*/ 2187 w 8593"/>
                  <a:gd name="connsiteY5" fmla="*/ 6172 h 10000"/>
                  <a:gd name="connsiteX6" fmla="*/ 3125 w 8593"/>
                  <a:gd name="connsiteY6" fmla="*/ 4894 h 10000"/>
                  <a:gd name="connsiteX7" fmla="*/ 2187 w 8593"/>
                  <a:gd name="connsiteY7" fmla="*/ 3617 h 10000"/>
                  <a:gd name="connsiteX8" fmla="*/ 1248 w 8593"/>
                  <a:gd name="connsiteY8" fmla="*/ 4894 h 10000"/>
                  <a:gd name="connsiteX9" fmla="*/ 1562 w 8593"/>
                  <a:gd name="connsiteY9" fmla="*/ 1489 h 10000"/>
                  <a:gd name="connsiteX10" fmla="*/ 0 w 8593"/>
                  <a:gd name="connsiteY10" fmla="*/ 1489 h 10000"/>
                  <a:gd name="connsiteX11" fmla="*/ 0 w 8593"/>
                  <a:gd name="connsiteY11" fmla="*/ 3617 h 10000"/>
                  <a:gd name="connsiteX12" fmla="*/ 1562 w 8593"/>
                  <a:gd name="connsiteY12" fmla="*/ 3617 h 10000"/>
                  <a:gd name="connsiteX13" fmla="*/ 1562 w 8593"/>
                  <a:gd name="connsiteY13" fmla="*/ 1489 h 10000"/>
                  <a:gd name="connsiteX14" fmla="*/ 8593 w 8593"/>
                  <a:gd name="connsiteY14" fmla="*/ 9044 h 10000"/>
                  <a:gd name="connsiteX15" fmla="*/ 7188 w 8593"/>
                  <a:gd name="connsiteY15" fmla="*/ 745 h 10000"/>
                  <a:gd name="connsiteX16" fmla="*/ 5781 w 8593"/>
                  <a:gd name="connsiteY16" fmla="*/ 1912 h 10000"/>
                  <a:gd name="connsiteX17" fmla="*/ 5781 w 8593"/>
                  <a:gd name="connsiteY17" fmla="*/ 3723 h 10000"/>
                  <a:gd name="connsiteX18" fmla="*/ 6213 w 8593"/>
                  <a:gd name="connsiteY18" fmla="*/ 4095 h 10000"/>
                  <a:gd name="connsiteX19" fmla="*/ 7343 w 8593"/>
                  <a:gd name="connsiteY19" fmla="*/ 4894 h 10000"/>
                  <a:gd name="connsiteX20" fmla="*/ 8593 w 8593"/>
                  <a:gd name="connsiteY20" fmla="*/ 9044 h 10000"/>
                  <a:gd name="connsiteX21" fmla="*/ 4063 w 8593"/>
                  <a:gd name="connsiteY21" fmla="*/ 1278 h 10000"/>
                  <a:gd name="connsiteX22" fmla="*/ 3125 w 8593"/>
                  <a:gd name="connsiteY22" fmla="*/ 0 h 10000"/>
                  <a:gd name="connsiteX23" fmla="*/ 2187 w 8593"/>
                  <a:gd name="connsiteY23" fmla="*/ 1278 h 10000"/>
                  <a:gd name="connsiteX24" fmla="*/ 3125 w 8593"/>
                  <a:gd name="connsiteY24" fmla="*/ 2551 h 10000"/>
                  <a:gd name="connsiteX25" fmla="*/ 4063 w 8593"/>
                  <a:gd name="connsiteY25" fmla="*/ 1278 h 10000"/>
                  <a:gd name="connsiteX26" fmla="*/ 3280 w 8593"/>
                  <a:gd name="connsiteY26" fmla="*/ 8511 h 10000"/>
                  <a:gd name="connsiteX27" fmla="*/ 4846 w 8593"/>
                  <a:gd name="connsiteY27" fmla="*/ 8511 h 10000"/>
                  <a:gd name="connsiteX28" fmla="*/ 4846 w 8593"/>
                  <a:gd name="connsiteY28" fmla="*/ 6384 h 10000"/>
                  <a:gd name="connsiteX29" fmla="*/ 3280 w 8593"/>
                  <a:gd name="connsiteY29" fmla="*/ 6384 h 10000"/>
                  <a:gd name="connsiteX30" fmla="*/ 3280 w 8593"/>
                  <a:gd name="connsiteY30" fmla="*/ 8511 h 10000"/>
                  <a:gd name="connsiteX31" fmla="*/ 3594 w 8593"/>
                  <a:gd name="connsiteY31" fmla="*/ 3456 h 10000"/>
                  <a:gd name="connsiteX32" fmla="*/ 3594 w 8593"/>
                  <a:gd name="connsiteY32" fmla="*/ 4944 h 10000"/>
                  <a:gd name="connsiteX33" fmla="*/ 4377 w 8593"/>
                  <a:gd name="connsiteY33" fmla="*/ 5428 h 10000"/>
                  <a:gd name="connsiteX34" fmla="*/ 5157 w 8593"/>
                  <a:gd name="connsiteY34" fmla="*/ 4944 h 10000"/>
                  <a:gd name="connsiteX35" fmla="*/ 5157 w 8593"/>
                  <a:gd name="connsiteY35" fmla="*/ 3456 h 10000"/>
                  <a:gd name="connsiteX36" fmla="*/ 4377 w 8593"/>
                  <a:gd name="connsiteY36" fmla="*/ 2978 h 10000"/>
                  <a:gd name="connsiteX37" fmla="*/ 3594 w 8593"/>
                  <a:gd name="connsiteY37" fmla="*/ 3456 h 10000"/>
                  <a:gd name="connsiteX38" fmla="*/ 1562 w 8593"/>
                  <a:gd name="connsiteY38" fmla="*/ 7022 h 10000"/>
                  <a:gd name="connsiteX39" fmla="*/ 779 w 8593"/>
                  <a:gd name="connsiteY39" fmla="*/ 5956 h 10000"/>
                  <a:gd name="connsiteX40" fmla="*/ 0 w 8593"/>
                  <a:gd name="connsiteY40" fmla="*/ 7022 h 10000"/>
                  <a:gd name="connsiteX41" fmla="*/ 779 w 8593"/>
                  <a:gd name="connsiteY41" fmla="*/ 8084 h 10000"/>
                  <a:gd name="connsiteX42" fmla="*/ 1562 w 8593"/>
                  <a:gd name="connsiteY42" fmla="*/ 7022 h 10000"/>
                  <a:gd name="connsiteX0" fmla="*/ 1452 w 10018"/>
                  <a:gd name="connsiteY0" fmla="*/ 10000 h 10000"/>
                  <a:gd name="connsiteX1" fmla="*/ 3637 w 10018"/>
                  <a:gd name="connsiteY1" fmla="*/ 10000 h 10000"/>
                  <a:gd name="connsiteX2" fmla="*/ 2545 w 10018"/>
                  <a:gd name="connsiteY2" fmla="*/ 7449 h 10000"/>
                  <a:gd name="connsiteX3" fmla="*/ 1452 w 10018"/>
                  <a:gd name="connsiteY3" fmla="*/ 10000 h 10000"/>
                  <a:gd name="connsiteX4" fmla="*/ 1452 w 10018"/>
                  <a:gd name="connsiteY4" fmla="*/ 4894 h 10000"/>
                  <a:gd name="connsiteX5" fmla="*/ 2545 w 10018"/>
                  <a:gd name="connsiteY5" fmla="*/ 6172 h 10000"/>
                  <a:gd name="connsiteX6" fmla="*/ 3637 w 10018"/>
                  <a:gd name="connsiteY6" fmla="*/ 4894 h 10000"/>
                  <a:gd name="connsiteX7" fmla="*/ 2545 w 10018"/>
                  <a:gd name="connsiteY7" fmla="*/ 3617 h 10000"/>
                  <a:gd name="connsiteX8" fmla="*/ 1452 w 10018"/>
                  <a:gd name="connsiteY8" fmla="*/ 4894 h 10000"/>
                  <a:gd name="connsiteX9" fmla="*/ 1818 w 10018"/>
                  <a:gd name="connsiteY9" fmla="*/ 1489 h 10000"/>
                  <a:gd name="connsiteX10" fmla="*/ 0 w 10018"/>
                  <a:gd name="connsiteY10" fmla="*/ 1489 h 10000"/>
                  <a:gd name="connsiteX11" fmla="*/ 0 w 10018"/>
                  <a:gd name="connsiteY11" fmla="*/ 3617 h 10000"/>
                  <a:gd name="connsiteX12" fmla="*/ 1818 w 10018"/>
                  <a:gd name="connsiteY12" fmla="*/ 3617 h 10000"/>
                  <a:gd name="connsiteX13" fmla="*/ 1818 w 10018"/>
                  <a:gd name="connsiteY13" fmla="*/ 1489 h 10000"/>
                  <a:gd name="connsiteX14" fmla="*/ 10000 w 10018"/>
                  <a:gd name="connsiteY14" fmla="*/ 9044 h 10000"/>
                  <a:gd name="connsiteX15" fmla="*/ 8365 w 10018"/>
                  <a:gd name="connsiteY15" fmla="*/ 745 h 10000"/>
                  <a:gd name="connsiteX16" fmla="*/ 6728 w 10018"/>
                  <a:gd name="connsiteY16" fmla="*/ 1912 h 10000"/>
                  <a:gd name="connsiteX17" fmla="*/ 6728 w 10018"/>
                  <a:gd name="connsiteY17" fmla="*/ 3723 h 10000"/>
                  <a:gd name="connsiteX18" fmla="*/ 7230 w 10018"/>
                  <a:gd name="connsiteY18" fmla="*/ 4095 h 10000"/>
                  <a:gd name="connsiteX19" fmla="*/ 10000 w 10018"/>
                  <a:gd name="connsiteY19" fmla="*/ 9044 h 10000"/>
                  <a:gd name="connsiteX20" fmla="*/ 4728 w 10018"/>
                  <a:gd name="connsiteY20" fmla="*/ 1278 h 10000"/>
                  <a:gd name="connsiteX21" fmla="*/ 3637 w 10018"/>
                  <a:gd name="connsiteY21" fmla="*/ 0 h 10000"/>
                  <a:gd name="connsiteX22" fmla="*/ 2545 w 10018"/>
                  <a:gd name="connsiteY22" fmla="*/ 1278 h 10000"/>
                  <a:gd name="connsiteX23" fmla="*/ 3637 w 10018"/>
                  <a:gd name="connsiteY23" fmla="*/ 2551 h 10000"/>
                  <a:gd name="connsiteX24" fmla="*/ 4728 w 10018"/>
                  <a:gd name="connsiteY24" fmla="*/ 1278 h 10000"/>
                  <a:gd name="connsiteX25" fmla="*/ 3817 w 10018"/>
                  <a:gd name="connsiteY25" fmla="*/ 8511 h 10000"/>
                  <a:gd name="connsiteX26" fmla="*/ 5639 w 10018"/>
                  <a:gd name="connsiteY26" fmla="*/ 8511 h 10000"/>
                  <a:gd name="connsiteX27" fmla="*/ 5639 w 10018"/>
                  <a:gd name="connsiteY27" fmla="*/ 6384 h 10000"/>
                  <a:gd name="connsiteX28" fmla="*/ 3817 w 10018"/>
                  <a:gd name="connsiteY28" fmla="*/ 6384 h 10000"/>
                  <a:gd name="connsiteX29" fmla="*/ 3817 w 10018"/>
                  <a:gd name="connsiteY29" fmla="*/ 8511 h 10000"/>
                  <a:gd name="connsiteX30" fmla="*/ 4182 w 10018"/>
                  <a:gd name="connsiteY30" fmla="*/ 3456 h 10000"/>
                  <a:gd name="connsiteX31" fmla="*/ 4182 w 10018"/>
                  <a:gd name="connsiteY31" fmla="*/ 4944 h 10000"/>
                  <a:gd name="connsiteX32" fmla="*/ 5094 w 10018"/>
                  <a:gd name="connsiteY32" fmla="*/ 5428 h 10000"/>
                  <a:gd name="connsiteX33" fmla="*/ 6001 w 10018"/>
                  <a:gd name="connsiteY33" fmla="*/ 4944 h 10000"/>
                  <a:gd name="connsiteX34" fmla="*/ 6001 w 10018"/>
                  <a:gd name="connsiteY34" fmla="*/ 3456 h 10000"/>
                  <a:gd name="connsiteX35" fmla="*/ 5094 w 10018"/>
                  <a:gd name="connsiteY35" fmla="*/ 2978 h 10000"/>
                  <a:gd name="connsiteX36" fmla="*/ 4182 w 10018"/>
                  <a:gd name="connsiteY36" fmla="*/ 3456 h 10000"/>
                  <a:gd name="connsiteX37" fmla="*/ 1818 w 10018"/>
                  <a:gd name="connsiteY37" fmla="*/ 7022 h 10000"/>
                  <a:gd name="connsiteX38" fmla="*/ 907 w 10018"/>
                  <a:gd name="connsiteY38" fmla="*/ 5956 h 10000"/>
                  <a:gd name="connsiteX39" fmla="*/ 0 w 10018"/>
                  <a:gd name="connsiteY39" fmla="*/ 7022 h 10000"/>
                  <a:gd name="connsiteX40" fmla="*/ 907 w 10018"/>
                  <a:gd name="connsiteY40" fmla="*/ 8084 h 10000"/>
                  <a:gd name="connsiteX41" fmla="*/ 1818 w 10018"/>
                  <a:gd name="connsiteY41" fmla="*/ 7022 h 10000"/>
                  <a:gd name="connsiteX0" fmla="*/ 1452 w 10035"/>
                  <a:gd name="connsiteY0" fmla="*/ 10000 h 10000"/>
                  <a:gd name="connsiteX1" fmla="*/ 3637 w 10035"/>
                  <a:gd name="connsiteY1" fmla="*/ 10000 h 10000"/>
                  <a:gd name="connsiteX2" fmla="*/ 2545 w 10035"/>
                  <a:gd name="connsiteY2" fmla="*/ 7449 h 10000"/>
                  <a:gd name="connsiteX3" fmla="*/ 1452 w 10035"/>
                  <a:gd name="connsiteY3" fmla="*/ 10000 h 10000"/>
                  <a:gd name="connsiteX4" fmla="*/ 1452 w 10035"/>
                  <a:gd name="connsiteY4" fmla="*/ 4894 h 10000"/>
                  <a:gd name="connsiteX5" fmla="*/ 2545 w 10035"/>
                  <a:gd name="connsiteY5" fmla="*/ 6172 h 10000"/>
                  <a:gd name="connsiteX6" fmla="*/ 3637 w 10035"/>
                  <a:gd name="connsiteY6" fmla="*/ 4894 h 10000"/>
                  <a:gd name="connsiteX7" fmla="*/ 2545 w 10035"/>
                  <a:gd name="connsiteY7" fmla="*/ 3617 h 10000"/>
                  <a:gd name="connsiteX8" fmla="*/ 1452 w 10035"/>
                  <a:gd name="connsiteY8" fmla="*/ 4894 h 10000"/>
                  <a:gd name="connsiteX9" fmla="*/ 1818 w 10035"/>
                  <a:gd name="connsiteY9" fmla="*/ 1489 h 10000"/>
                  <a:gd name="connsiteX10" fmla="*/ 0 w 10035"/>
                  <a:gd name="connsiteY10" fmla="*/ 1489 h 10000"/>
                  <a:gd name="connsiteX11" fmla="*/ 0 w 10035"/>
                  <a:gd name="connsiteY11" fmla="*/ 3617 h 10000"/>
                  <a:gd name="connsiteX12" fmla="*/ 1818 w 10035"/>
                  <a:gd name="connsiteY12" fmla="*/ 3617 h 10000"/>
                  <a:gd name="connsiteX13" fmla="*/ 1818 w 10035"/>
                  <a:gd name="connsiteY13" fmla="*/ 1489 h 10000"/>
                  <a:gd name="connsiteX14" fmla="*/ 10000 w 10035"/>
                  <a:gd name="connsiteY14" fmla="*/ 9044 h 10000"/>
                  <a:gd name="connsiteX15" fmla="*/ 8365 w 10035"/>
                  <a:gd name="connsiteY15" fmla="*/ 745 h 10000"/>
                  <a:gd name="connsiteX16" fmla="*/ 6728 w 10035"/>
                  <a:gd name="connsiteY16" fmla="*/ 1912 h 10000"/>
                  <a:gd name="connsiteX17" fmla="*/ 6728 w 10035"/>
                  <a:gd name="connsiteY17" fmla="*/ 3723 h 10000"/>
                  <a:gd name="connsiteX18" fmla="*/ 10000 w 10035"/>
                  <a:gd name="connsiteY18" fmla="*/ 9044 h 10000"/>
                  <a:gd name="connsiteX19" fmla="*/ 4728 w 10035"/>
                  <a:gd name="connsiteY19" fmla="*/ 1278 h 10000"/>
                  <a:gd name="connsiteX20" fmla="*/ 3637 w 10035"/>
                  <a:gd name="connsiteY20" fmla="*/ 0 h 10000"/>
                  <a:gd name="connsiteX21" fmla="*/ 2545 w 10035"/>
                  <a:gd name="connsiteY21" fmla="*/ 1278 h 10000"/>
                  <a:gd name="connsiteX22" fmla="*/ 3637 w 10035"/>
                  <a:gd name="connsiteY22" fmla="*/ 2551 h 10000"/>
                  <a:gd name="connsiteX23" fmla="*/ 4728 w 10035"/>
                  <a:gd name="connsiteY23" fmla="*/ 1278 h 10000"/>
                  <a:gd name="connsiteX24" fmla="*/ 3817 w 10035"/>
                  <a:gd name="connsiteY24" fmla="*/ 8511 h 10000"/>
                  <a:gd name="connsiteX25" fmla="*/ 5639 w 10035"/>
                  <a:gd name="connsiteY25" fmla="*/ 8511 h 10000"/>
                  <a:gd name="connsiteX26" fmla="*/ 5639 w 10035"/>
                  <a:gd name="connsiteY26" fmla="*/ 6384 h 10000"/>
                  <a:gd name="connsiteX27" fmla="*/ 3817 w 10035"/>
                  <a:gd name="connsiteY27" fmla="*/ 6384 h 10000"/>
                  <a:gd name="connsiteX28" fmla="*/ 3817 w 10035"/>
                  <a:gd name="connsiteY28" fmla="*/ 8511 h 10000"/>
                  <a:gd name="connsiteX29" fmla="*/ 4182 w 10035"/>
                  <a:gd name="connsiteY29" fmla="*/ 3456 h 10000"/>
                  <a:gd name="connsiteX30" fmla="*/ 4182 w 10035"/>
                  <a:gd name="connsiteY30" fmla="*/ 4944 h 10000"/>
                  <a:gd name="connsiteX31" fmla="*/ 5094 w 10035"/>
                  <a:gd name="connsiteY31" fmla="*/ 5428 h 10000"/>
                  <a:gd name="connsiteX32" fmla="*/ 6001 w 10035"/>
                  <a:gd name="connsiteY32" fmla="*/ 4944 h 10000"/>
                  <a:gd name="connsiteX33" fmla="*/ 6001 w 10035"/>
                  <a:gd name="connsiteY33" fmla="*/ 3456 h 10000"/>
                  <a:gd name="connsiteX34" fmla="*/ 5094 w 10035"/>
                  <a:gd name="connsiteY34" fmla="*/ 2978 h 10000"/>
                  <a:gd name="connsiteX35" fmla="*/ 4182 w 10035"/>
                  <a:gd name="connsiteY35" fmla="*/ 3456 h 10000"/>
                  <a:gd name="connsiteX36" fmla="*/ 1818 w 10035"/>
                  <a:gd name="connsiteY36" fmla="*/ 7022 h 10000"/>
                  <a:gd name="connsiteX37" fmla="*/ 907 w 10035"/>
                  <a:gd name="connsiteY37" fmla="*/ 5956 h 10000"/>
                  <a:gd name="connsiteX38" fmla="*/ 0 w 10035"/>
                  <a:gd name="connsiteY38" fmla="*/ 7022 h 10000"/>
                  <a:gd name="connsiteX39" fmla="*/ 907 w 10035"/>
                  <a:gd name="connsiteY39" fmla="*/ 8084 h 10000"/>
                  <a:gd name="connsiteX40" fmla="*/ 1818 w 10035"/>
                  <a:gd name="connsiteY40" fmla="*/ 7022 h 10000"/>
                  <a:gd name="connsiteX0" fmla="*/ 1452 w 10035"/>
                  <a:gd name="connsiteY0" fmla="*/ 10000 h 10000"/>
                  <a:gd name="connsiteX1" fmla="*/ 3637 w 10035"/>
                  <a:gd name="connsiteY1" fmla="*/ 10000 h 10000"/>
                  <a:gd name="connsiteX2" fmla="*/ 2545 w 10035"/>
                  <a:gd name="connsiteY2" fmla="*/ 7449 h 10000"/>
                  <a:gd name="connsiteX3" fmla="*/ 1452 w 10035"/>
                  <a:gd name="connsiteY3" fmla="*/ 10000 h 10000"/>
                  <a:gd name="connsiteX4" fmla="*/ 1452 w 10035"/>
                  <a:gd name="connsiteY4" fmla="*/ 4894 h 10000"/>
                  <a:gd name="connsiteX5" fmla="*/ 2545 w 10035"/>
                  <a:gd name="connsiteY5" fmla="*/ 6172 h 10000"/>
                  <a:gd name="connsiteX6" fmla="*/ 3637 w 10035"/>
                  <a:gd name="connsiteY6" fmla="*/ 4894 h 10000"/>
                  <a:gd name="connsiteX7" fmla="*/ 2545 w 10035"/>
                  <a:gd name="connsiteY7" fmla="*/ 3617 h 10000"/>
                  <a:gd name="connsiteX8" fmla="*/ 1452 w 10035"/>
                  <a:gd name="connsiteY8" fmla="*/ 4894 h 10000"/>
                  <a:gd name="connsiteX9" fmla="*/ 1818 w 10035"/>
                  <a:gd name="connsiteY9" fmla="*/ 1489 h 10000"/>
                  <a:gd name="connsiteX10" fmla="*/ 0 w 10035"/>
                  <a:gd name="connsiteY10" fmla="*/ 1489 h 10000"/>
                  <a:gd name="connsiteX11" fmla="*/ 0 w 10035"/>
                  <a:gd name="connsiteY11" fmla="*/ 3617 h 10000"/>
                  <a:gd name="connsiteX12" fmla="*/ 1818 w 10035"/>
                  <a:gd name="connsiteY12" fmla="*/ 3617 h 10000"/>
                  <a:gd name="connsiteX13" fmla="*/ 1818 w 10035"/>
                  <a:gd name="connsiteY13" fmla="*/ 1489 h 10000"/>
                  <a:gd name="connsiteX14" fmla="*/ 10000 w 10035"/>
                  <a:gd name="connsiteY14" fmla="*/ 9044 h 10000"/>
                  <a:gd name="connsiteX15" fmla="*/ 8365 w 10035"/>
                  <a:gd name="connsiteY15" fmla="*/ 745 h 10000"/>
                  <a:gd name="connsiteX16" fmla="*/ 6728 w 10035"/>
                  <a:gd name="connsiteY16" fmla="*/ 1912 h 10000"/>
                  <a:gd name="connsiteX17" fmla="*/ 10000 w 10035"/>
                  <a:gd name="connsiteY17" fmla="*/ 9044 h 10000"/>
                  <a:gd name="connsiteX18" fmla="*/ 4728 w 10035"/>
                  <a:gd name="connsiteY18" fmla="*/ 1278 h 10000"/>
                  <a:gd name="connsiteX19" fmla="*/ 3637 w 10035"/>
                  <a:gd name="connsiteY19" fmla="*/ 0 h 10000"/>
                  <a:gd name="connsiteX20" fmla="*/ 2545 w 10035"/>
                  <a:gd name="connsiteY20" fmla="*/ 1278 h 10000"/>
                  <a:gd name="connsiteX21" fmla="*/ 3637 w 10035"/>
                  <a:gd name="connsiteY21" fmla="*/ 2551 h 10000"/>
                  <a:gd name="connsiteX22" fmla="*/ 4728 w 10035"/>
                  <a:gd name="connsiteY22" fmla="*/ 1278 h 10000"/>
                  <a:gd name="connsiteX23" fmla="*/ 3817 w 10035"/>
                  <a:gd name="connsiteY23" fmla="*/ 8511 h 10000"/>
                  <a:gd name="connsiteX24" fmla="*/ 5639 w 10035"/>
                  <a:gd name="connsiteY24" fmla="*/ 8511 h 10000"/>
                  <a:gd name="connsiteX25" fmla="*/ 5639 w 10035"/>
                  <a:gd name="connsiteY25" fmla="*/ 6384 h 10000"/>
                  <a:gd name="connsiteX26" fmla="*/ 3817 w 10035"/>
                  <a:gd name="connsiteY26" fmla="*/ 6384 h 10000"/>
                  <a:gd name="connsiteX27" fmla="*/ 3817 w 10035"/>
                  <a:gd name="connsiteY27" fmla="*/ 8511 h 10000"/>
                  <a:gd name="connsiteX28" fmla="*/ 4182 w 10035"/>
                  <a:gd name="connsiteY28" fmla="*/ 3456 h 10000"/>
                  <a:gd name="connsiteX29" fmla="*/ 4182 w 10035"/>
                  <a:gd name="connsiteY29" fmla="*/ 4944 h 10000"/>
                  <a:gd name="connsiteX30" fmla="*/ 5094 w 10035"/>
                  <a:gd name="connsiteY30" fmla="*/ 5428 h 10000"/>
                  <a:gd name="connsiteX31" fmla="*/ 6001 w 10035"/>
                  <a:gd name="connsiteY31" fmla="*/ 4944 h 10000"/>
                  <a:gd name="connsiteX32" fmla="*/ 6001 w 10035"/>
                  <a:gd name="connsiteY32" fmla="*/ 3456 h 10000"/>
                  <a:gd name="connsiteX33" fmla="*/ 5094 w 10035"/>
                  <a:gd name="connsiteY33" fmla="*/ 2978 h 10000"/>
                  <a:gd name="connsiteX34" fmla="*/ 4182 w 10035"/>
                  <a:gd name="connsiteY34" fmla="*/ 3456 h 10000"/>
                  <a:gd name="connsiteX35" fmla="*/ 1818 w 10035"/>
                  <a:gd name="connsiteY35" fmla="*/ 7022 h 10000"/>
                  <a:gd name="connsiteX36" fmla="*/ 907 w 10035"/>
                  <a:gd name="connsiteY36" fmla="*/ 5956 h 10000"/>
                  <a:gd name="connsiteX37" fmla="*/ 0 w 10035"/>
                  <a:gd name="connsiteY37" fmla="*/ 7022 h 10000"/>
                  <a:gd name="connsiteX38" fmla="*/ 907 w 10035"/>
                  <a:gd name="connsiteY38" fmla="*/ 8084 h 10000"/>
                  <a:gd name="connsiteX39" fmla="*/ 1818 w 10035"/>
                  <a:gd name="connsiteY39" fmla="*/ 7022 h 10000"/>
                  <a:gd name="connsiteX0" fmla="*/ 1452 w 10000"/>
                  <a:gd name="connsiteY0" fmla="*/ 10000 h 10000"/>
                  <a:gd name="connsiteX1" fmla="*/ 3637 w 10000"/>
                  <a:gd name="connsiteY1" fmla="*/ 10000 h 10000"/>
                  <a:gd name="connsiteX2" fmla="*/ 2545 w 10000"/>
                  <a:gd name="connsiteY2" fmla="*/ 7449 h 10000"/>
                  <a:gd name="connsiteX3" fmla="*/ 1452 w 10000"/>
                  <a:gd name="connsiteY3" fmla="*/ 10000 h 10000"/>
                  <a:gd name="connsiteX4" fmla="*/ 1452 w 10000"/>
                  <a:gd name="connsiteY4" fmla="*/ 4894 h 10000"/>
                  <a:gd name="connsiteX5" fmla="*/ 2545 w 10000"/>
                  <a:gd name="connsiteY5" fmla="*/ 6172 h 10000"/>
                  <a:gd name="connsiteX6" fmla="*/ 3637 w 10000"/>
                  <a:gd name="connsiteY6" fmla="*/ 4894 h 10000"/>
                  <a:gd name="connsiteX7" fmla="*/ 2545 w 10000"/>
                  <a:gd name="connsiteY7" fmla="*/ 3617 h 10000"/>
                  <a:gd name="connsiteX8" fmla="*/ 1452 w 10000"/>
                  <a:gd name="connsiteY8" fmla="*/ 4894 h 10000"/>
                  <a:gd name="connsiteX9" fmla="*/ 1818 w 10000"/>
                  <a:gd name="connsiteY9" fmla="*/ 1489 h 10000"/>
                  <a:gd name="connsiteX10" fmla="*/ 0 w 10000"/>
                  <a:gd name="connsiteY10" fmla="*/ 1489 h 10000"/>
                  <a:gd name="connsiteX11" fmla="*/ 0 w 10000"/>
                  <a:gd name="connsiteY11" fmla="*/ 3617 h 10000"/>
                  <a:gd name="connsiteX12" fmla="*/ 1818 w 10000"/>
                  <a:gd name="connsiteY12" fmla="*/ 3617 h 10000"/>
                  <a:gd name="connsiteX13" fmla="*/ 1818 w 10000"/>
                  <a:gd name="connsiteY13" fmla="*/ 1489 h 10000"/>
                  <a:gd name="connsiteX14" fmla="*/ 10000 w 10000"/>
                  <a:gd name="connsiteY14" fmla="*/ 9044 h 10000"/>
                  <a:gd name="connsiteX15" fmla="*/ 6728 w 10000"/>
                  <a:gd name="connsiteY15" fmla="*/ 1912 h 10000"/>
                  <a:gd name="connsiteX16" fmla="*/ 10000 w 10000"/>
                  <a:gd name="connsiteY16" fmla="*/ 9044 h 10000"/>
                  <a:gd name="connsiteX17" fmla="*/ 4728 w 10000"/>
                  <a:gd name="connsiteY17" fmla="*/ 1278 h 10000"/>
                  <a:gd name="connsiteX18" fmla="*/ 3637 w 10000"/>
                  <a:gd name="connsiteY18" fmla="*/ 0 h 10000"/>
                  <a:gd name="connsiteX19" fmla="*/ 2545 w 10000"/>
                  <a:gd name="connsiteY19" fmla="*/ 1278 h 10000"/>
                  <a:gd name="connsiteX20" fmla="*/ 3637 w 10000"/>
                  <a:gd name="connsiteY20" fmla="*/ 2551 h 10000"/>
                  <a:gd name="connsiteX21" fmla="*/ 4728 w 10000"/>
                  <a:gd name="connsiteY21" fmla="*/ 1278 h 10000"/>
                  <a:gd name="connsiteX22" fmla="*/ 3817 w 10000"/>
                  <a:gd name="connsiteY22" fmla="*/ 8511 h 10000"/>
                  <a:gd name="connsiteX23" fmla="*/ 5639 w 10000"/>
                  <a:gd name="connsiteY23" fmla="*/ 8511 h 10000"/>
                  <a:gd name="connsiteX24" fmla="*/ 5639 w 10000"/>
                  <a:gd name="connsiteY24" fmla="*/ 6384 h 10000"/>
                  <a:gd name="connsiteX25" fmla="*/ 3817 w 10000"/>
                  <a:gd name="connsiteY25" fmla="*/ 6384 h 10000"/>
                  <a:gd name="connsiteX26" fmla="*/ 3817 w 10000"/>
                  <a:gd name="connsiteY26" fmla="*/ 8511 h 10000"/>
                  <a:gd name="connsiteX27" fmla="*/ 4182 w 10000"/>
                  <a:gd name="connsiteY27" fmla="*/ 3456 h 10000"/>
                  <a:gd name="connsiteX28" fmla="*/ 4182 w 10000"/>
                  <a:gd name="connsiteY28" fmla="*/ 4944 h 10000"/>
                  <a:gd name="connsiteX29" fmla="*/ 5094 w 10000"/>
                  <a:gd name="connsiteY29" fmla="*/ 5428 h 10000"/>
                  <a:gd name="connsiteX30" fmla="*/ 6001 w 10000"/>
                  <a:gd name="connsiteY30" fmla="*/ 4944 h 10000"/>
                  <a:gd name="connsiteX31" fmla="*/ 6001 w 10000"/>
                  <a:gd name="connsiteY31" fmla="*/ 3456 h 10000"/>
                  <a:gd name="connsiteX32" fmla="*/ 5094 w 10000"/>
                  <a:gd name="connsiteY32" fmla="*/ 2978 h 10000"/>
                  <a:gd name="connsiteX33" fmla="*/ 4182 w 10000"/>
                  <a:gd name="connsiteY33" fmla="*/ 3456 h 10000"/>
                  <a:gd name="connsiteX34" fmla="*/ 1818 w 10000"/>
                  <a:gd name="connsiteY34" fmla="*/ 7022 h 10000"/>
                  <a:gd name="connsiteX35" fmla="*/ 907 w 10000"/>
                  <a:gd name="connsiteY35" fmla="*/ 5956 h 10000"/>
                  <a:gd name="connsiteX36" fmla="*/ 0 w 10000"/>
                  <a:gd name="connsiteY36" fmla="*/ 7022 h 10000"/>
                  <a:gd name="connsiteX37" fmla="*/ 907 w 10000"/>
                  <a:gd name="connsiteY37" fmla="*/ 8084 h 10000"/>
                  <a:gd name="connsiteX38" fmla="*/ 1818 w 10000"/>
                  <a:gd name="connsiteY38" fmla="*/ 7022 h 10000"/>
                  <a:gd name="connsiteX0" fmla="*/ 1452 w 6001"/>
                  <a:gd name="connsiteY0" fmla="*/ 10000 h 10000"/>
                  <a:gd name="connsiteX1" fmla="*/ 3637 w 6001"/>
                  <a:gd name="connsiteY1" fmla="*/ 10000 h 10000"/>
                  <a:gd name="connsiteX2" fmla="*/ 2545 w 6001"/>
                  <a:gd name="connsiteY2" fmla="*/ 7449 h 10000"/>
                  <a:gd name="connsiteX3" fmla="*/ 1452 w 6001"/>
                  <a:gd name="connsiteY3" fmla="*/ 10000 h 10000"/>
                  <a:gd name="connsiteX4" fmla="*/ 1452 w 6001"/>
                  <a:gd name="connsiteY4" fmla="*/ 4894 h 10000"/>
                  <a:gd name="connsiteX5" fmla="*/ 2545 w 6001"/>
                  <a:gd name="connsiteY5" fmla="*/ 6172 h 10000"/>
                  <a:gd name="connsiteX6" fmla="*/ 3637 w 6001"/>
                  <a:gd name="connsiteY6" fmla="*/ 4894 h 10000"/>
                  <a:gd name="connsiteX7" fmla="*/ 2545 w 6001"/>
                  <a:gd name="connsiteY7" fmla="*/ 3617 h 10000"/>
                  <a:gd name="connsiteX8" fmla="*/ 1452 w 6001"/>
                  <a:gd name="connsiteY8" fmla="*/ 4894 h 10000"/>
                  <a:gd name="connsiteX9" fmla="*/ 1818 w 6001"/>
                  <a:gd name="connsiteY9" fmla="*/ 1489 h 10000"/>
                  <a:gd name="connsiteX10" fmla="*/ 0 w 6001"/>
                  <a:gd name="connsiteY10" fmla="*/ 1489 h 10000"/>
                  <a:gd name="connsiteX11" fmla="*/ 0 w 6001"/>
                  <a:gd name="connsiteY11" fmla="*/ 3617 h 10000"/>
                  <a:gd name="connsiteX12" fmla="*/ 1818 w 6001"/>
                  <a:gd name="connsiteY12" fmla="*/ 3617 h 10000"/>
                  <a:gd name="connsiteX13" fmla="*/ 1818 w 6001"/>
                  <a:gd name="connsiteY13" fmla="*/ 1489 h 10000"/>
                  <a:gd name="connsiteX14" fmla="*/ 4728 w 6001"/>
                  <a:gd name="connsiteY14" fmla="*/ 1278 h 10000"/>
                  <a:gd name="connsiteX15" fmla="*/ 3637 w 6001"/>
                  <a:gd name="connsiteY15" fmla="*/ 0 h 10000"/>
                  <a:gd name="connsiteX16" fmla="*/ 2545 w 6001"/>
                  <a:gd name="connsiteY16" fmla="*/ 1278 h 10000"/>
                  <a:gd name="connsiteX17" fmla="*/ 3637 w 6001"/>
                  <a:gd name="connsiteY17" fmla="*/ 2551 h 10000"/>
                  <a:gd name="connsiteX18" fmla="*/ 4728 w 6001"/>
                  <a:gd name="connsiteY18" fmla="*/ 1278 h 10000"/>
                  <a:gd name="connsiteX19" fmla="*/ 3817 w 6001"/>
                  <a:gd name="connsiteY19" fmla="*/ 8511 h 10000"/>
                  <a:gd name="connsiteX20" fmla="*/ 5639 w 6001"/>
                  <a:gd name="connsiteY20" fmla="*/ 8511 h 10000"/>
                  <a:gd name="connsiteX21" fmla="*/ 5639 w 6001"/>
                  <a:gd name="connsiteY21" fmla="*/ 6384 h 10000"/>
                  <a:gd name="connsiteX22" fmla="*/ 3817 w 6001"/>
                  <a:gd name="connsiteY22" fmla="*/ 6384 h 10000"/>
                  <a:gd name="connsiteX23" fmla="*/ 3817 w 6001"/>
                  <a:gd name="connsiteY23" fmla="*/ 8511 h 10000"/>
                  <a:gd name="connsiteX24" fmla="*/ 4182 w 6001"/>
                  <a:gd name="connsiteY24" fmla="*/ 3456 h 10000"/>
                  <a:gd name="connsiteX25" fmla="*/ 4182 w 6001"/>
                  <a:gd name="connsiteY25" fmla="*/ 4944 h 10000"/>
                  <a:gd name="connsiteX26" fmla="*/ 5094 w 6001"/>
                  <a:gd name="connsiteY26" fmla="*/ 5428 h 10000"/>
                  <a:gd name="connsiteX27" fmla="*/ 6001 w 6001"/>
                  <a:gd name="connsiteY27" fmla="*/ 4944 h 10000"/>
                  <a:gd name="connsiteX28" fmla="*/ 6001 w 6001"/>
                  <a:gd name="connsiteY28" fmla="*/ 3456 h 10000"/>
                  <a:gd name="connsiteX29" fmla="*/ 5094 w 6001"/>
                  <a:gd name="connsiteY29" fmla="*/ 2978 h 10000"/>
                  <a:gd name="connsiteX30" fmla="*/ 4182 w 6001"/>
                  <a:gd name="connsiteY30" fmla="*/ 3456 h 10000"/>
                  <a:gd name="connsiteX31" fmla="*/ 1818 w 6001"/>
                  <a:gd name="connsiteY31" fmla="*/ 7022 h 10000"/>
                  <a:gd name="connsiteX32" fmla="*/ 907 w 6001"/>
                  <a:gd name="connsiteY32" fmla="*/ 5956 h 10000"/>
                  <a:gd name="connsiteX33" fmla="*/ 0 w 6001"/>
                  <a:gd name="connsiteY33" fmla="*/ 7022 h 10000"/>
                  <a:gd name="connsiteX34" fmla="*/ 907 w 6001"/>
                  <a:gd name="connsiteY34" fmla="*/ 8084 h 10000"/>
                  <a:gd name="connsiteX35" fmla="*/ 1818 w 6001"/>
                  <a:gd name="connsiteY35" fmla="*/ 702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01" h="10000">
                    <a:moveTo>
                      <a:pt x="1452" y="10000"/>
                    </a:moveTo>
                    <a:lnTo>
                      <a:pt x="3637" y="10000"/>
                    </a:lnTo>
                    <a:lnTo>
                      <a:pt x="2545" y="7449"/>
                    </a:lnTo>
                    <a:lnTo>
                      <a:pt x="1452" y="10000"/>
                    </a:lnTo>
                    <a:close/>
                    <a:moveTo>
                      <a:pt x="1452" y="4894"/>
                    </a:moveTo>
                    <a:lnTo>
                      <a:pt x="2545" y="6172"/>
                    </a:lnTo>
                    <a:lnTo>
                      <a:pt x="3637" y="4894"/>
                    </a:lnTo>
                    <a:lnTo>
                      <a:pt x="2545" y="3617"/>
                    </a:lnTo>
                    <a:lnTo>
                      <a:pt x="1452" y="4894"/>
                    </a:lnTo>
                    <a:close/>
                    <a:moveTo>
                      <a:pt x="1818" y="1489"/>
                    </a:moveTo>
                    <a:lnTo>
                      <a:pt x="0" y="1489"/>
                    </a:lnTo>
                    <a:lnTo>
                      <a:pt x="0" y="3617"/>
                    </a:lnTo>
                    <a:lnTo>
                      <a:pt x="1818" y="3617"/>
                    </a:lnTo>
                    <a:lnTo>
                      <a:pt x="1818" y="1489"/>
                    </a:lnTo>
                    <a:close/>
                    <a:moveTo>
                      <a:pt x="4728" y="1278"/>
                    </a:moveTo>
                    <a:cubicBezTo>
                      <a:pt x="4728" y="583"/>
                      <a:pt x="4230" y="0"/>
                      <a:pt x="3637" y="0"/>
                    </a:cubicBezTo>
                    <a:cubicBezTo>
                      <a:pt x="3048" y="0"/>
                      <a:pt x="2545" y="583"/>
                      <a:pt x="2545" y="1278"/>
                    </a:cubicBezTo>
                    <a:cubicBezTo>
                      <a:pt x="2545" y="1968"/>
                      <a:pt x="3048" y="2551"/>
                      <a:pt x="3637" y="2551"/>
                    </a:cubicBezTo>
                    <a:cubicBezTo>
                      <a:pt x="4230" y="2551"/>
                      <a:pt x="4728" y="1968"/>
                      <a:pt x="4728" y="1278"/>
                    </a:cubicBezTo>
                    <a:close/>
                    <a:moveTo>
                      <a:pt x="3817" y="8511"/>
                    </a:moveTo>
                    <a:lnTo>
                      <a:pt x="5639" y="8511"/>
                    </a:lnTo>
                    <a:lnTo>
                      <a:pt x="5639" y="6384"/>
                    </a:lnTo>
                    <a:lnTo>
                      <a:pt x="3817" y="6384"/>
                    </a:lnTo>
                    <a:lnTo>
                      <a:pt x="3817" y="8511"/>
                    </a:lnTo>
                    <a:close/>
                    <a:moveTo>
                      <a:pt x="4182" y="3456"/>
                    </a:moveTo>
                    <a:lnTo>
                      <a:pt x="4182" y="4944"/>
                    </a:lnTo>
                    <a:lnTo>
                      <a:pt x="5094" y="5428"/>
                    </a:lnTo>
                    <a:lnTo>
                      <a:pt x="6001" y="4944"/>
                    </a:lnTo>
                    <a:lnTo>
                      <a:pt x="6001" y="3456"/>
                    </a:lnTo>
                    <a:lnTo>
                      <a:pt x="5094" y="2978"/>
                    </a:lnTo>
                    <a:lnTo>
                      <a:pt x="4182" y="3456"/>
                    </a:lnTo>
                    <a:close/>
                    <a:moveTo>
                      <a:pt x="1818" y="7022"/>
                    </a:moveTo>
                    <a:cubicBezTo>
                      <a:pt x="1818" y="6434"/>
                      <a:pt x="1409" y="5956"/>
                      <a:pt x="907" y="5956"/>
                    </a:cubicBezTo>
                    <a:cubicBezTo>
                      <a:pt x="408" y="5956"/>
                      <a:pt x="0" y="6434"/>
                      <a:pt x="0" y="7022"/>
                    </a:cubicBezTo>
                    <a:cubicBezTo>
                      <a:pt x="0" y="7605"/>
                      <a:pt x="408" y="8084"/>
                      <a:pt x="907" y="8084"/>
                    </a:cubicBezTo>
                    <a:cubicBezTo>
                      <a:pt x="1409" y="8084"/>
                      <a:pt x="1818" y="7605"/>
                      <a:pt x="1818" y="7022"/>
                    </a:cubicBezTo>
                    <a:close/>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3791" eaLnBrk="1" fontAlgn="auto" latinLnBrk="0" hangingPunct="1">
                  <a:lnSpc>
                    <a:spcPct val="100000"/>
                  </a:lnSpc>
                  <a:spcBef>
                    <a:spcPts val="0"/>
                  </a:spcBef>
                  <a:spcAft>
                    <a:spcPts val="0"/>
                  </a:spcAft>
                  <a:buClrTx/>
                  <a:buSzTx/>
                  <a:buFontTx/>
                  <a:buNone/>
                  <a:tabLst/>
                  <a:defRPr/>
                </a:pPr>
                <a:endParaRPr kumimoji="0" lang="ko-KR" altLang="en-US" sz="1866" b="0" i="0" u="none" strike="noStrike" kern="0" cap="none" spc="0" normalizeH="0" baseline="0" noProof="0" dirty="0">
                  <a:ln>
                    <a:noFill/>
                  </a:ln>
                  <a:solidFill>
                    <a:srgbClr val="58595B"/>
                  </a:solidFill>
                  <a:effectLst/>
                  <a:uLnTx/>
                  <a:uFillTx/>
                  <a:latin typeface="나눔바른고딕" panose="020B0603020101020101" pitchFamily="50" charset="-127"/>
                  <a:ea typeface="나눔바른고딕" panose="020B0603020101020101" pitchFamily="50" charset="-127"/>
                </a:endParaRPr>
              </a:p>
            </p:txBody>
          </p:sp>
        </p:grpSp>
        <p:sp>
          <p:nvSpPr>
            <p:cNvPr id="42" name="TextBox 41">
              <a:extLst>
                <a:ext uri="{FF2B5EF4-FFF2-40B4-BE49-F238E27FC236}">
                  <a16:creationId xmlns:a16="http://schemas.microsoft.com/office/drawing/2014/main" id="{D4227366-1B0F-43FD-830A-08FE4C988307}"/>
                </a:ext>
              </a:extLst>
            </p:cNvPr>
            <p:cNvSpPr txBox="1"/>
            <p:nvPr/>
          </p:nvSpPr>
          <p:spPr>
            <a:xfrm>
              <a:off x="2182042" y="4172404"/>
              <a:ext cx="1161261" cy="133732"/>
            </a:xfrm>
            <a:prstGeom prst="rect">
              <a:avLst/>
            </a:prstGeom>
            <a:noFill/>
          </p:spPr>
          <p:txBody>
            <a:bodyPr wrap="square" lIns="0" tIns="0" rIns="0" bIns="0" rtlCol="0">
              <a:noAutofit/>
            </a:bodyPr>
            <a:lstStyle/>
            <a:p>
              <a:pPr algn="ctr" defTabSz="1218895">
                <a:lnSpc>
                  <a:spcPct val="90000"/>
                </a:lnSpc>
                <a:defRPr/>
              </a:pPr>
              <a:r>
                <a:rPr lang="ko-KR" altLang="en-US" sz="1600" dirty="0">
                  <a:solidFill>
                    <a:schemeClr val="accent2">
                      <a:lumMod val="50000"/>
                    </a:schemeClr>
                  </a:solidFill>
                  <a:latin typeface="나눔바른고딕" panose="020B0603020101020101" pitchFamily="50" charset="-127"/>
                  <a:ea typeface="나눔바른고딕" panose="020B0603020101020101" pitchFamily="50" charset="-127"/>
                </a:rPr>
                <a:t>소셜 데이터</a:t>
              </a:r>
            </a:p>
          </p:txBody>
        </p:sp>
        <p:grpSp>
          <p:nvGrpSpPr>
            <p:cNvPr id="43" name="Group 62">
              <a:extLst>
                <a:ext uri="{FF2B5EF4-FFF2-40B4-BE49-F238E27FC236}">
                  <a16:creationId xmlns:a16="http://schemas.microsoft.com/office/drawing/2014/main" id="{C0112F2B-28F1-4FFC-A7D1-243F86E4F378}"/>
                </a:ext>
              </a:extLst>
            </p:cNvPr>
            <p:cNvGrpSpPr/>
            <p:nvPr/>
          </p:nvGrpSpPr>
          <p:grpSpPr>
            <a:xfrm>
              <a:off x="1427720" y="4660380"/>
              <a:ext cx="436478" cy="330848"/>
              <a:chOff x="3828477" y="5575725"/>
              <a:chExt cx="964575" cy="710489"/>
            </a:xfrm>
          </p:grpSpPr>
          <p:grpSp>
            <p:nvGrpSpPr>
              <p:cNvPr id="44" name="Group 64">
                <a:extLst>
                  <a:ext uri="{FF2B5EF4-FFF2-40B4-BE49-F238E27FC236}">
                    <a16:creationId xmlns:a16="http://schemas.microsoft.com/office/drawing/2014/main" id="{FF0BDADF-129E-460F-857D-496D398E72E9}"/>
                  </a:ext>
                </a:extLst>
              </p:cNvPr>
              <p:cNvGrpSpPr/>
              <p:nvPr/>
            </p:nvGrpSpPr>
            <p:grpSpPr>
              <a:xfrm>
                <a:off x="3996998" y="5822953"/>
                <a:ext cx="612843" cy="463261"/>
                <a:chOff x="3996998" y="5822953"/>
                <a:chExt cx="612843" cy="463261"/>
              </a:xfrm>
            </p:grpSpPr>
            <p:sp>
              <p:nvSpPr>
                <p:cNvPr id="46" name="Freeform 2">
                  <a:extLst>
                    <a:ext uri="{FF2B5EF4-FFF2-40B4-BE49-F238E27FC236}">
                      <a16:creationId xmlns:a16="http://schemas.microsoft.com/office/drawing/2014/main" id="{BC0FE101-119A-4A67-A7A5-37A02D893BF6}"/>
                    </a:ext>
                  </a:extLst>
                </p:cNvPr>
                <p:cNvSpPr>
                  <a:spLocks noChangeArrowheads="1"/>
                </p:cNvSpPr>
                <p:nvPr/>
              </p:nvSpPr>
              <p:spPr bwMode="auto">
                <a:xfrm>
                  <a:off x="3996998" y="5822953"/>
                  <a:ext cx="399944" cy="378372"/>
                </a:xfrm>
                <a:custGeom>
                  <a:avLst/>
                  <a:gdLst>
                    <a:gd name="T0" fmla="*/ 3575 w 4090"/>
                    <a:gd name="T1" fmla="*/ 2848 h 3869"/>
                    <a:gd name="T2" fmla="*/ 3271 w 4090"/>
                    <a:gd name="T3" fmla="*/ 2949 h 3869"/>
                    <a:gd name="T4" fmla="*/ 2873 w 4090"/>
                    <a:gd name="T5" fmla="*/ 2603 h 3869"/>
                    <a:gd name="T6" fmla="*/ 3010 w 4090"/>
                    <a:gd name="T7" fmla="*/ 2192 h 3869"/>
                    <a:gd name="T8" fmla="*/ 2784 w 4090"/>
                    <a:gd name="T9" fmla="*/ 1688 h 3869"/>
                    <a:gd name="T10" fmla="*/ 2962 w 4090"/>
                    <a:gd name="T11" fmla="*/ 1338 h 3869"/>
                    <a:gd name="T12" fmla="*/ 3261 w 4090"/>
                    <a:gd name="T13" fmla="*/ 1406 h 3869"/>
                    <a:gd name="T14" fmla="*/ 3965 w 4090"/>
                    <a:gd name="T15" fmla="*/ 702 h 3869"/>
                    <a:gd name="T16" fmla="*/ 3261 w 4090"/>
                    <a:gd name="T17" fmla="*/ 0 h 3869"/>
                    <a:gd name="T18" fmla="*/ 2559 w 4090"/>
                    <a:gd name="T19" fmla="*/ 702 h 3869"/>
                    <a:gd name="T20" fmla="*/ 2776 w 4090"/>
                    <a:gd name="T21" fmla="*/ 1212 h 3869"/>
                    <a:gd name="T22" fmla="*/ 2595 w 4090"/>
                    <a:gd name="T23" fmla="*/ 1564 h 3869"/>
                    <a:gd name="T24" fmla="*/ 2321 w 4090"/>
                    <a:gd name="T25" fmla="*/ 1507 h 3869"/>
                    <a:gd name="T26" fmla="*/ 1891 w 4090"/>
                    <a:gd name="T27" fmla="*/ 1657 h 3869"/>
                    <a:gd name="T28" fmla="*/ 1273 w 4090"/>
                    <a:gd name="T29" fmla="*/ 1136 h 3869"/>
                    <a:gd name="T30" fmla="*/ 1360 w 4090"/>
                    <a:gd name="T31" fmla="*/ 849 h 3869"/>
                    <a:gd name="T32" fmla="*/ 847 w 4090"/>
                    <a:gd name="T33" fmla="*/ 335 h 3869"/>
                    <a:gd name="T34" fmla="*/ 335 w 4090"/>
                    <a:gd name="T35" fmla="*/ 849 h 3869"/>
                    <a:gd name="T36" fmla="*/ 577 w 4090"/>
                    <a:gd name="T37" fmla="*/ 1286 h 3869"/>
                    <a:gd name="T38" fmla="*/ 504 w 4090"/>
                    <a:gd name="T39" fmla="*/ 2047 h 3869"/>
                    <a:gd name="T40" fmla="*/ 0 w 4090"/>
                    <a:gd name="T41" fmla="*/ 2603 h 3869"/>
                    <a:gd name="T42" fmla="*/ 561 w 4090"/>
                    <a:gd name="T43" fmla="*/ 3166 h 3869"/>
                    <a:gd name="T44" fmla="*/ 1121 w 4090"/>
                    <a:gd name="T45" fmla="*/ 2603 h 3869"/>
                    <a:gd name="T46" fmla="*/ 1121 w 4090"/>
                    <a:gd name="T47" fmla="*/ 2569 h 3869"/>
                    <a:gd name="T48" fmla="*/ 1701 w 4090"/>
                    <a:gd name="T49" fmla="*/ 2494 h 3869"/>
                    <a:gd name="T50" fmla="*/ 1948 w 4090"/>
                    <a:gd name="T51" fmla="*/ 2768 h 3869"/>
                    <a:gd name="T52" fmla="*/ 1870 w 4090"/>
                    <a:gd name="T53" fmla="*/ 3126 h 3869"/>
                    <a:gd name="T54" fmla="*/ 1551 w 4090"/>
                    <a:gd name="T55" fmla="*/ 3493 h 3869"/>
                    <a:gd name="T56" fmla="*/ 1922 w 4090"/>
                    <a:gd name="T57" fmla="*/ 3864 h 3869"/>
                    <a:gd name="T58" fmla="*/ 2293 w 4090"/>
                    <a:gd name="T59" fmla="*/ 3493 h 3869"/>
                    <a:gd name="T60" fmla="*/ 2085 w 4090"/>
                    <a:gd name="T61" fmla="*/ 3155 h 3869"/>
                    <a:gd name="T62" fmla="*/ 2156 w 4090"/>
                    <a:gd name="T63" fmla="*/ 2852 h 3869"/>
                    <a:gd name="T64" fmla="*/ 2314 w 4090"/>
                    <a:gd name="T65" fmla="*/ 2869 h 3869"/>
                    <a:gd name="T66" fmla="*/ 2700 w 4090"/>
                    <a:gd name="T67" fmla="*/ 2751 h 3869"/>
                    <a:gd name="T68" fmla="*/ 3111 w 4090"/>
                    <a:gd name="T69" fmla="*/ 3107 h 3869"/>
                    <a:gd name="T70" fmla="*/ 3050 w 4090"/>
                    <a:gd name="T71" fmla="*/ 3356 h 3869"/>
                    <a:gd name="T72" fmla="*/ 3562 w 4090"/>
                    <a:gd name="T73" fmla="*/ 3868 h 3869"/>
                    <a:gd name="T74" fmla="*/ 4075 w 4090"/>
                    <a:gd name="T75" fmla="*/ 3356 h 3869"/>
                    <a:gd name="T76" fmla="*/ 3575 w 4090"/>
                    <a:gd name="T77" fmla="*/ 2848 h 3869"/>
                    <a:gd name="T78" fmla="*/ 1081 w 4090"/>
                    <a:gd name="T79" fmla="*/ 2357 h 3869"/>
                    <a:gd name="T80" fmla="*/ 742 w 4090"/>
                    <a:gd name="T81" fmla="*/ 2070 h 3869"/>
                    <a:gd name="T82" fmla="*/ 811 w 4090"/>
                    <a:gd name="T83" fmla="*/ 1362 h 3869"/>
                    <a:gd name="T84" fmla="*/ 866 w 4090"/>
                    <a:gd name="T85" fmla="*/ 1366 h 3869"/>
                    <a:gd name="T86" fmla="*/ 1126 w 4090"/>
                    <a:gd name="T87" fmla="*/ 1296 h 3869"/>
                    <a:gd name="T88" fmla="*/ 1758 w 4090"/>
                    <a:gd name="T89" fmla="*/ 1825 h 3869"/>
                    <a:gd name="T90" fmla="*/ 1648 w 4090"/>
                    <a:gd name="T91" fmla="*/ 2196 h 3869"/>
                    <a:gd name="T92" fmla="*/ 1653 w 4090"/>
                    <a:gd name="T93" fmla="*/ 2285 h 3869"/>
                    <a:gd name="T94" fmla="*/ 1081 w 4090"/>
                    <a:gd name="T95" fmla="*/ 2357 h 3869"/>
                    <a:gd name="T96" fmla="*/ 2329 w 4090"/>
                    <a:gd name="T97" fmla="*/ 2656 h 3869"/>
                    <a:gd name="T98" fmla="*/ 1865 w 4090"/>
                    <a:gd name="T99" fmla="*/ 2192 h 3869"/>
                    <a:gd name="T100" fmla="*/ 2329 w 4090"/>
                    <a:gd name="T101" fmla="*/ 1728 h 3869"/>
                    <a:gd name="T102" fmla="*/ 2793 w 4090"/>
                    <a:gd name="T103" fmla="*/ 2192 h 3869"/>
                    <a:gd name="T104" fmla="*/ 2329 w 4090"/>
                    <a:gd name="T105" fmla="*/ 2656 h 3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090" h="3869">
                      <a:moveTo>
                        <a:pt x="3575" y="2848"/>
                      </a:moveTo>
                      <a:cubicBezTo>
                        <a:pt x="3461" y="2848"/>
                        <a:pt x="3358" y="2881"/>
                        <a:pt x="3271" y="2949"/>
                      </a:cubicBezTo>
                      <a:lnTo>
                        <a:pt x="2873" y="2603"/>
                      </a:lnTo>
                      <a:cubicBezTo>
                        <a:pt x="2962" y="2489"/>
                        <a:pt x="3010" y="2348"/>
                        <a:pt x="3010" y="2192"/>
                      </a:cubicBezTo>
                      <a:cubicBezTo>
                        <a:pt x="3010" y="1994"/>
                        <a:pt x="2921" y="1813"/>
                        <a:pt x="2784" y="1688"/>
                      </a:cubicBezTo>
                      <a:lnTo>
                        <a:pt x="2962" y="1338"/>
                      </a:lnTo>
                      <a:cubicBezTo>
                        <a:pt x="3054" y="1383"/>
                        <a:pt x="3155" y="1406"/>
                        <a:pt x="3261" y="1406"/>
                      </a:cubicBezTo>
                      <a:cubicBezTo>
                        <a:pt x="3651" y="1406"/>
                        <a:pt x="3965" y="1091"/>
                        <a:pt x="3965" y="702"/>
                      </a:cubicBezTo>
                      <a:cubicBezTo>
                        <a:pt x="3965" y="313"/>
                        <a:pt x="3650" y="0"/>
                        <a:pt x="3261" y="0"/>
                      </a:cubicBezTo>
                      <a:cubicBezTo>
                        <a:pt x="2872" y="0"/>
                        <a:pt x="2559" y="314"/>
                        <a:pt x="2559" y="702"/>
                      </a:cubicBezTo>
                      <a:cubicBezTo>
                        <a:pt x="2559" y="902"/>
                        <a:pt x="2643" y="1083"/>
                        <a:pt x="2776" y="1212"/>
                      </a:cubicBezTo>
                      <a:lnTo>
                        <a:pt x="2595" y="1564"/>
                      </a:lnTo>
                      <a:cubicBezTo>
                        <a:pt x="2510" y="1530"/>
                        <a:pt x="2418" y="1507"/>
                        <a:pt x="2321" y="1507"/>
                      </a:cubicBezTo>
                      <a:cubicBezTo>
                        <a:pt x="2156" y="1507"/>
                        <a:pt x="2011" y="1564"/>
                        <a:pt x="1891" y="1657"/>
                      </a:cubicBezTo>
                      <a:lnTo>
                        <a:pt x="1273" y="1136"/>
                      </a:lnTo>
                      <a:cubicBezTo>
                        <a:pt x="1330" y="1052"/>
                        <a:pt x="1360" y="955"/>
                        <a:pt x="1360" y="849"/>
                      </a:cubicBezTo>
                      <a:cubicBezTo>
                        <a:pt x="1360" y="565"/>
                        <a:pt x="1130" y="335"/>
                        <a:pt x="847" y="335"/>
                      </a:cubicBezTo>
                      <a:cubicBezTo>
                        <a:pt x="565" y="335"/>
                        <a:pt x="335" y="565"/>
                        <a:pt x="335" y="849"/>
                      </a:cubicBezTo>
                      <a:cubicBezTo>
                        <a:pt x="335" y="1035"/>
                        <a:pt x="432" y="1193"/>
                        <a:pt x="577" y="1286"/>
                      </a:cubicBezTo>
                      <a:lnTo>
                        <a:pt x="504" y="2047"/>
                      </a:lnTo>
                      <a:cubicBezTo>
                        <a:pt x="219" y="2078"/>
                        <a:pt x="0" y="2316"/>
                        <a:pt x="0" y="2603"/>
                      </a:cubicBezTo>
                      <a:cubicBezTo>
                        <a:pt x="0" y="2913"/>
                        <a:pt x="251" y="3166"/>
                        <a:pt x="561" y="3166"/>
                      </a:cubicBezTo>
                      <a:cubicBezTo>
                        <a:pt x="870" y="3166"/>
                        <a:pt x="1121" y="2913"/>
                        <a:pt x="1121" y="2603"/>
                      </a:cubicBezTo>
                      <a:cubicBezTo>
                        <a:pt x="1121" y="2590"/>
                        <a:pt x="1121" y="2582"/>
                        <a:pt x="1121" y="2569"/>
                      </a:cubicBezTo>
                      <a:lnTo>
                        <a:pt x="1701" y="2494"/>
                      </a:lnTo>
                      <a:cubicBezTo>
                        <a:pt x="1758" y="2603"/>
                        <a:pt x="1842" y="2700"/>
                        <a:pt x="1948" y="2768"/>
                      </a:cubicBezTo>
                      <a:lnTo>
                        <a:pt x="1870" y="3126"/>
                      </a:lnTo>
                      <a:cubicBezTo>
                        <a:pt x="1688" y="3151"/>
                        <a:pt x="1551" y="3307"/>
                        <a:pt x="1551" y="3493"/>
                      </a:cubicBezTo>
                      <a:cubicBezTo>
                        <a:pt x="1551" y="3699"/>
                        <a:pt x="1718" y="3864"/>
                        <a:pt x="1922" y="3864"/>
                      </a:cubicBezTo>
                      <a:cubicBezTo>
                        <a:pt x="2129" y="3864"/>
                        <a:pt x="2293" y="3695"/>
                        <a:pt x="2293" y="3493"/>
                      </a:cubicBezTo>
                      <a:cubicBezTo>
                        <a:pt x="2293" y="3347"/>
                        <a:pt x="2209" y="3219"/>
                        <a:pt x="2085" y="3155"/>
                      </a:cubicBezTo>
                      <a:lnTo>
                        <a:pt x="2156" y="2852"/>
                      </a:lnTo>
                      <a:cubicBezTo>
                        <a:pt x="2209" y="2865"/>
                        <a:pt x="2262" y="2869"/>
                        <a:pt x="2314" y="2869"/>
                      </a:cubicBezTo>
                      <a:cubicBezTo>
                        <a:pt x="2458" y="2869"/>
                        <a:pt x="2591" y="2824"/>
                        <a:pt x="2700" y="2751"/>
                      </a:cubicBezTo>
                      <a:lnTo>
                        <a:pt x="3111" y="3107"/>
                      </a:lnTo>
                      <a:cubicBezTo>
                        <a:pt x="3071" y="3179"/>
                        <a:pt x="3050" y="3263"/>
                        <a:pt x="3050" y="3356"/>
                      </a:cubicBezTo>
                      <a:cubicBezTo>
                        <a:pt x="3050" y="3638"/>
                        <a:pt x="3280" y="3868"/>
                        <a:pt x="3562" y="3868"/>
                      </a:cubicBezTo>
                      <a:cubicBezTo>
                        <a:pt x="3845" y="3868"/>
                        <a:pt x="4075" y="3638"/>
                        <a:pt x="4075" y="3356"/>
                      </a:cubicBezTo>
                      <a:cubicBezTo>
                        <a:pt x="4089" y="3077"/>
                        <a:pt x="3857" y="2848"/>
                        <a:pt x="3575" y="2848"/>
                      </a:cubicBezTo>
                      <a:close/>
                      <a:moveTo>
                        <a:pt x="1081" y="2357"/>
                      </a:moveTo>
                      <a:cubicBezTo>
                        <a:pt x="1016" y="2219"/>
                        <a:pt x="892" y="2114"/>
                        <a:pt x="742" y="2070"/>
                      </a:cubicBezTo>
                      <a:lnTo>
                        <a:pt x="811" y="1362"/>
                      </a:lnTo>
                      <a:cubicBezTo>
                        <a:pt x="830" y="1362"/>
                        <a:pt x="847" y="1366"/>
                        <a:pt x="866" y="1366"/>
                      </a:cubicBezTo>
                      <a:cubicBezTo>
                        <a:pt x="963" y="1366"/>
                        <a:pt x="1052" y="1338"/>
                        <a:pt x="1126" y="1296"/>
                      </a:cubicBezTo>
                      <a:lnTo>
                        <a:pt x="1758" y="1825"/>
                      </a:lnTo>
                      <a:cubicBezTo>
                        <a:pt x="1688" y="1933"/>
                        <a:pt x="1648" y="2059"/>
                        <a:pt x="1648" y="2196"/>
                      </a:cubicBezTo>
                      <a:cubicBezTo>
                        <a:pt x="1648" y="2228"/>
                        <a:pt x="1653" y="2255"/>
                        <a:pt x="1653" y="2285"/>
                      </a:cubicBezTo>
                      <a:lnTo>
                        <a:pt x="1081" y="2357"/>
                      </a:lnTo>
                      <a:close/>
                      <a:moveTo>
                        <a:pt x="2329" y="2656"/>
                      </a:moveTo>
                      <a:cubicBezTo>
                        <a:pt x="2072" y="2656"/>
                        <a:pt x="1865" y="2448"/>
                        <a:pt x="1865" y="2192"/>
                      </a:cubicBezTo>
                      <a:cubicBezTo>
                        <a:pt x="1865" y="1936"/>
                        <a:pt x="2073" y="1728"/>
                        <a:pt x="2329" y="1728"/>
                      </a:cubicBezTo>
                      <a:cubicBezTo>
                        <a:pt x="2585" y="1728"/>
                        <a:pt x="2793" y="1936"/>
                        <a:pt x="2793" y="2192"/>
                      </a:cubicBezTo>
                      <a:cubicBezTo>
                        <a:pt x="2793" y="2448"/>
                        <a:pt x="2584" y="2656"/>
                        <a:pt x="2329" y="2656"/>
                      </a:cubicBezTo>
                      <a:close/>
                    </a:path>
                  </a:pathLst>
                </a:custGeom>
                <a:solidFill>
                  <a:srgbClr val="58595B"/>
                </a:solidFill>
                <a:ln>
                  <a:noFill/>
                </a:ln>
                <a:effectLst/>
                <a:extLst/>
              </p:spPr>
              <p:txBody>
                <a:bodyPr wrap="none" anchor="ctr"/>
                <a:lstStyle/>
                <a:p>
                  <a:pPr defTabSz="1218530"/>
                  <a:endParaRPr lang="ko-KR" altLang="en-US" sz="1866" dirty="0">
                    <a:solidFill>
                      <a:srgbClr val="58595B"/>
                    </a:solidFill>
                    <a:latin typeface="나눔바른고딕" panose="020B0603020101020101" pitchFamily="50" charset="-127"/>
                    <a:ea typeface="나눔바른고딕" panose="020B0603020101020101" pitchFamily="50" charset="-127"/>
                  </a:endParaRPr>
                </a:p>
              </p:txBody>
            </p:sp>
            <p:sp>
              <p:nvSpPr>
                <p:cNvPr id="47" name="Freeform 67">
                  <a:extLst>
                    <a:ext uri="{FF2B5EF4-FFF2-40B4-BE49-F238E27FC236}">
                      <a16:creationId xmlns:a16="http://schemas.microsoft.com/office/drawing/2014/main" id="{A27D8AFD-A6FD-4628-A8C3-1C9D1F038DCD}"/>
                    </a:ext>
                  </a:extLst>
                </p:cNvPr>
                <p:cNvSpPr>
                  <a:spLocks noChangeAspect="1" noChangeArrowheads="1"/>
                </p:cNvSpPr>
                <p:nvPr/>
              </p:nvSpPr>
              <p:spPr bwMode="auto">
                <a:xfrm>
                  <a:off x="4300396" y="5845687"/>
                  <a:ext cx="309445" cy="440527"/>
                </a:xfrm>
                <a:custGeom>
                  <a:avLst/>
                  <a:gdLst>
                    <a:gd name="T0" fmla="*/ 370 w 2964"/>
                    <a:gd name="T1" fmla="*/ 2223 h 2224"/>
                    <a:gd name="T2" fmla="*/ 926 w 2964"/>
                    <a:gd name="T3" fmla="*/ 2223 h 2224"/>
                    <a:gd name="T4" fmla="*/ 648 w 2964"/>
                    <a:gd name="T5" fmla="*/ 1668 h 2224"/>
                    <a:gd name="T6" fmla="*/ 370 w 2964"/>
                    <a:gd name="T7" fmla="*/ 2223 h 2224"/>
                    <a:gd name="T8" fmla="*/ 370 w 2964"/>
                    <a:gd name="T9" fmla="*/ 1112 h 2224"/>
                    <a:gd name="T10" fmla="*/ 648 w 2964"/>
                    <a:gd name="T11" fmla="*/ 1390 h 2224"/>
                    <a:gd name="T12" fmla="*/ 926 w 2964"/>
                    <a:gd name="T13" fmla="*/ 1112 h 2224"/>
                    <a:gd name="T14" fmla="*/ 648 w 2964"/>
                    <a:gd name="T15" fmla="*/ 834 h 2224"/>
                    <a:gd name="T16" fmla="*/ 370 w 2964"/>
                    <a:gd name="T17" fmla="*/ 1112 h 2224"/>
                    <a:gd name="T18" fmla="*/ 463 w 2964"/>
                    <a:gd name="T19" fmla="*/ 371 h 2224"/>
                    <a:gd name="T20" fmla="*/ 0 w 2964"/>
                    <a:gd name="T21" fmla="*/ 371 h 2224"/>
                    <a:gd name="T22" fmla="*/ 0 w 2964"/>
                    <a:gd name="T23" fmla="*/ 834 h 2224"/>
                    <a:gd name="T24" fmla="*/ 463 w 2964"/>
                    <a:gd name="T25" fmla="*/ 834 h 2224"/>
                    <a:gd name="T26" fmla="*/ 463 w 2964"/>
                    <a:gd name="T27" fmla="*/ 371 h 2224"/>
                    <a:gd name="T28" fmla="*/ 2592 w 2964"/>
                    <a:gd name="T29" fmla="*/ 463 h 2224"/>
                    <a:gd name="T30" fmla="*/ 2511 w 2964"/>
                    <a:gd name="T31" fmla="*/ 336 h 2224"/>
                    <a:gd name="T32" fmla="*/ 2546 w 2964"/>
                    <a:gd name="T33" fmla="*/ 209 h 2224"/>
                    <a:gd name="T34" fmla="*/ 2338 w 2964"/>
                    <a:gd name="T35" fmla="*/ 0 h 2224"/>
                    <a:gd name="T36" fmla="*/ 2130 w 2964"/>
                    <a:gd name="T37" fmla="*/ 209 h 2224"/>
                    <a:gd name="T38" fmla="*/ 2165 w 2964"/>
                    <a:gd name="T39" fmla="*/ 336 h 2224"/>
                    <a:gd name="T40" fmla="*/ 2084 w 2964"/>
                    <a:gd name="T41" fmla="*/ 463 h 2224"/>
                    <a:gd name="T42" fmla="*/ 1713 w 2964"/>
                    <a:gd name="T43" fmla="*/ 463 h 2224"/>
                    <a:gd name="T44" fmla="*/ 1713 w 2964"/>
                    <a:gd name="T45" fmla="*/ 857 h 2224"/>
                    <a:gd name="T46" fmla="*/ 1841 w 2964"/>
                    <a:gd name="T47" fmla="*/ 938 h 2224"/>
                    <a:gd name="T48" fmla="*/ 1968 w 2964"/>
                    <a:gd name="T49" fmla="*/ 904 h 2224"/>
                    <a:gd name="T50" fmla="*/ 2176 w 2964"/>
                    <a:gd name="T51" fmla="*/ 1112 h 2224"/>
                    <a:gd name="T52" fmla="*/ 1968 w 2964"/>
                    <a:gd name="T53" fmla="*/ 1320 h 2224"/>
                    <a:gd name="T54" fmla="*/ 1841 w 2964"/>
                    <a:gd name="T55" fmla="*/ 1286 h 2224"/>
                    <a:gd name="T56" fmla="*/ 1713 w 2964"/>
                    <a:gd name="T57" fmla="*/ 1367 h 2224"/>
                    <a:gd name="T58" fmla="*/ 1713 w 2964"/>
                    <a:gd name="T59" fmla="*/ 1760 h 2224"/>
                    <a:gd name="T60" fmla="*/ 2084 w 2964"/>
                    <a:gd name="T61" fmla="*/ 1760 h 2224"/>
                    <a:gd name="T62" fmla="*/ 2165 w 2964"/>
                    <a:gd name="T63" fmla="*/ 1888 h 2224"/>
                    <a:gd name="T64" fmla="*/ 2130 w 2964"/>
                    <a:gd name="T65" fmla="*/ 2015 h 2224"/>
                    <a:gd name="T66" fmla="*/ 2338 w 2964"/>
                    <a:gd name="T67" fmla="*/ 2223 h 2224"/>
                    <a:gd name="T68" fmla="*/ 2546 w 2964"/>
                    <a:gd name="T69" fmla="*/ 2015 h 2224"/>
                    <a:gd name="T70" fmla="*/ 2511 w 2964"/>
                    <a:gd name="T71" fmla="*/ 1888 h 2224"/>
                    <a:gd name="T72" fmla="*/ 2592 w 2964"/>
                    <a:gd name="T73" fmla="*/ 1760 h 2224"/>
                    <a:gd name="T74" fmla="*/ 2963 w 2964"/>
                    <a:gd name="T75" fmla="*/ 1760 h 2224"/>
                    <a:gd name="T76" fmla="*/ 2963 w 2964"/>
                    <a:gd name="T77" fmla="*/ 463 h 2224"/>
                    <a:gd name="T78" fmla="*/ 2592 w 2964"/>
                    <a:gd name="T79" fmla="*/ 463 h 2224"/>
                    <a:gd name="T80" fmla="*/ 1204 w 2964"/>
                    <a:gd name="T81" fmla="*/ 325 h 2224"/>
                    <a:gd name="T82" fmla="*/ 926 w 2964"/>
                    <a:gd name="T83" fmla="*/ 47 h 2224"/>
                    <a:gd name="T84" fmla="*/ 648 w 2964"/>
                    <a:gd name="T85" fmla="*/ 325 h 2224"/>
                    <a:gd name="T86" fmla="*/ 926 w 2964"/>
                    <a:gd name="T87" fmla="*/ 602 h 2224"/>
                    <a:gd name="T88" fmla="*/ 1204 w 2964"/>
                    <a:gd name="T89" fmla="*/ 325 h 2224"/>
                    <a:gd name="T90" fmla="*/ 972 w 2964"/>
                    <a:gd name="T91" fmla="*/ 1899 h 2224"/>
                    <a:gd name="T92" fmla="*/ 1436 w 2964"/>
                    <a:gd name="T93" fmla="*/ 1899 h 2224"/>
                    <a:gd name="T94" fmla="*/ 1436 w 2964"/>
                    <a:gd name="T95" fmla="*/ 1436 h 2224"/>
                    <a:gd name="T96" fmla="*/ 972 w 2964"/>
                    <a:gd name="T97" fmla="*/ 1436 h 2224"/>
                    <a:gd name="T98" fmla="*/ 972 w 2964"/>
                    <a:gd name="T99" fmla="*/ 1899 h 2224"/>
                    <a:gd name="T100" fmla="*/ 1065 w 2964"/>
                    <a:gd name="T101" fmla="*/ 799 h 2224"/>
                    <a:gd name="T102" fmla="*/ 1065 w 2964"/>
                    <a:gd name="T103" fmla="*/ 1123 h 2224"/>
                    <a:gd name="T104" fmla="*/ 1297 w 2964"/>
                    <a:gd name="T105" fmla="*/ 1228 h 2224"/>
                    <a:gd name="T106" fmla="*/ 1528 w 2964"/>
                    <a:gd name="T107" fmla="*/ 1123 h 2224"/>
                    <a:gd name="T108" fmla="*/ 1528 w 2964"/>
                    <a:gd name="T109" fmla="*/ 799 h 2224"/>
                    <a:gd name="T110" fmla="*/ 1297 w 2964"/>
                    <a:gd name="T111" fmla="*/ 695 h 2224"/>
                    <a:gd name="T112" fmla="*/ 1065 w 2964"/>
                    <a:gd name="T113" fmla="*/ 799 h 2224"/>
                    <a:gd name="T114" fmla="*/ 463 w 2964"/>
                    <a:gd name="T115" fmla="*/ 1575 h 2224"/>
                    <a:gd name="T116" fmla="*/ 231 w 2964"/>
                    <a:gd name="T117" fmla="*/ 1343 h 2224"/>
                    <a:gd name="T118" fmla="*/ 0 w 2964"/>
                    <a:gd name="T119" fmla="*/ 1575 h 2224"/>
                    <a:gd name="T120" fmla="*/ 231 w 2964"/>
                    <a:gd name="T121" fmla="*/ 1806 h 2224"/>
                    <a:gd name="T122" fmla="*/ 463 w 2964"/>
                    <a:gd name="T123" fmla="*/ 1575 h 2224"/>
                    <a:gd name="connsiteX0" fmla="*/ 1248 w 9997"/>
                    <a:gd name="connsiteY0" fmla="*/ 9996 h 9996"/>
                    <a:gd name="connsiteX1" fmla="*/ 3124 w 9997"/>
                    <a:gd name="connsiteY1" fmla="*/ 9996 h 9996"/>
                    <a:gd name="connsiteX2" fmla="*/ 2186 w 9997"/>
                    <a:gd name="connsiteY2" fmla="*/ 7500 h 9996"/>
                    <a:gd name="connsiteX3" fmla="*/ 1248 w 9997"/>
                    <a:gd name="connsiteY3" fmla="*/ 9996 h 9996"/>
                    <a:gd name="connsiteX4" fmla="*/ 1248 w 9997"/>
                    <a:gd name="connsiteY4" fmla="*/ 5000 h 9996"/>
                    <a:gd name="connsiteX5" fmla="*/ 2186 w 9997"/>
                    <a:gd name="connsiteY5" fmla="*/ 6250 h 9996"/>
                    <a:gd name="connsiteX6" fmla="*/ 3124 w 9997"/>
                    <a:gd name="connsiteY6" fmla="*/ 5000 h 9996"/>
                    <a:gd name="connsiteX7" fmla="*/ 2186 w 9997"/>
                    <a:gd name="connsiteY7" fmla="*/ 3750 h 9996"/>
                    <a:gd name="connsiteX8" fmla="*/ 1248 w 9997"/>
                    <a:gd name="connsiteY8" fmla="*/ 5000 h 9996"/>
                    <a:gd name="connsiteX9" fmla="*/ 1562 w 9997"/>
                    <a:gd name="connsiteY9" fmla="*/ 1668 h 9996"/>
                    <a:gd name="connsiteX10" fmla="*/ 0 w 9997"/>
                    <a:gd name="connsiteY10" fmla="*/ 1668 h 9996"/>
                    <a:gd name="connsiteX11" fmla="*/ 0 w 9997"/>
                    <a:gd name="connsiteY11" fmla="*/ 3750 h 9996"/>
                    <a:gd name="connsiteX12" fmla="*/ 1562 w 9997"/>
                    <a:gd name="connsiteY12" fmla="*/ 3750 h 9996"/>
                    <a:gd name="connsiteX13" fmla="*/ 1562 w 9997"/>
                    <a:gd name="connsiteY13" fmla="*/ 1668 h 9996"/>
                    <a:gd name="connsiteX14" fmla="*/ 8745 w 9997"/>
                    <a:gd name="connsiteY14" fmla="*/ 2082 h 9996"/>
                    <a:gd name="connsiteX15" fmla="*/ 8590 w 9997"/>
                    <a:gd name="connsiteY15" fmla="*/ 940 h 9996"/>
                    <a:gd name="connsiteX16" fmla="*/ 7888 w 9997"/>
                    <a:gd name="connsiteY16" fmla="*/ 0 h 9996"/>
                    <a:gd name="connsiteX17" fmla="*/ 7186 w 9997"/>
                    <a:gd name="connsiteY17" fmla="*/ 940 h 9996"/>
                    <a:gd name="connsiteX18" fmla="*/ 7304 w 9997"/>
                    <a:gd name="connsiteY18" fmla="*/ 1511 h 9996"/>
                    <a:gd name="connsiteX19" fmla="*/ 7031 w 9997"/>
                    <a:gd name="connsiteY19" fmla="*/ 2082 h 9996"/>
                    <a:gd name="connsiteX20" fmla="*/ 5779 w 9997"/>
                    <a:gd name="connsiteY20" fmla="*/ 2082 h 9996"/>
                    <a:gd name="connsiteX21" fmla="*/ 5779 w 9997"/>
                    <a:gd name="connsiteY21" fmla="*/ 3853 h 9996"/>
                    <a:gd name="connsiteX22" fmla="*/ 6211 w 9997"/>
                    <a:gd name="connsiteY22" fmla="*/ 4218 h 9996"/>
                    <a:gd name="connsiteX23" fmla="*/ 6640 w 9997"/>
                    <a:gd name="connsiteY23" fmla="*/ 4065 h 9996"/>
                    <a:gd name="connsiteX24" fmla="*/ 7341 w 9997"/>
                    <a:gd name="connsiteY24" fmla="*/ 5000 h 9996"/>
                    <a:gd name="connsiteX25" fmla="*/ 6640 w 9997"/>
                    <a:gd name="connsiteY25" fmla="*/ 5935 h 9996"/>
                    <a:gd name="connsiteX26" fmla="*/ 6211 w 9997"/>
                    <a:gd name="connsiteY26" fmla="*/ 5782 h 9996"/>
                    <a:gd name="connsiteX27" fmla="*/ 5779 w 9997"/>
                    <a:gd name="connsiteY27" fmla="*/ 6147 h 9996"/>
                    <a:gd name="connsiteX28" fmla="*/ 5779 w 9997"/>
                    <a:gd name="connsiteY28" fmla="*/ 7914 h 9996"/>
                    <a:gd name="connsiteX29" fmla="*/ 7031 w 9997"/>
                    <a:gd name="connsiteY29" fmla="*/ 7914 h 9996"/>
                    <a:gd name="connsiteX30" fmla="*/ 7304 w 9997"/>
                    <a:gd name="connsiteY30" fmla="*/ 8489 h 9996"/>
                    <a:gd name="connsiteX31" fmla="*/ 7186 w 9997"/>
                    <a:gd name="connsiteY31" fmla="*/ 9060 h 9996"/>
                    <a:gd name="connsiteX32" fmla="*/ 7888 w 9997"/>
                    <a:gd name="connsiteY32" fmla="*/ 9996 h 9996"/>
                    <a:gd name="connsiteX33" fmla="*/ 8590 w 9997"/>
                    <a:gd name="connsiteY33" fmla="*/ 9060 h 9996"/>
                    <a:gd name="connsiteX34" fmla="*/ 8472 w 9997"/>
                    <a:gd name="connsiteY34" fmla="*/ 8489 h 9996"/>
                    <a:gd name="connsiteX35" fmla="*/ 8745 w 9997"/>
                    <a:gd name="connsiteY35" fmla="*/ 7914 h 9996"/>
                    <a:gd name="connsiteX36" fmla="*/ 9997 w 9997"/>
                    <a:gd name="connsiteY36" fmla="*/ 7914 h 9996"/>
                    <a:gd name="connsiteX37" fmla="*/ 9997 w 9997"/>
                    <a:gd name="connsiteY37" fmla="*/ 2082 h 9996"/>
                    <a:gd name="connsiteX38" fmla="*/ 8745 w 9997"/>
                    <a:gd name="connsiteY38" fmla="*/ 2082 h 9996"/>
                    <a:gd name="connsiteX39" fmla="*/ 4062 w 9997"/>
                    <a:gd name="connsiteY39" fmla="*/ 1461 h 9996"/>
                    <a:gd name="connsiteX40" fmla="*/ 3124 w 9997"/>
                    <a:gd name="connsiteY40" fmla="*/ 211 h 9996"/>
                    <a:gd name="connsiteX41" fmla="*/ 2186 w 9997"/>
                    <a:gd name="connsiteY41" fmla="*/ 1461 h 9996"/>
                    <a:gd name="connsiteX42" fmla="*/ 3124 w 9997"/>
                    <a:gd name="connsiteY42" fmla="*/ 2707 h 9996"/>
                    <a:gd name="connsiteX43" fmla="*/ 4062 w 9997"/>
                    <a:gd name="connsiteY43" fmla="*/ 1461 h 9996"/>
                    <a:gd name="connsiteX44" fmla="*/ 3279 w 9997"/>
                    <a:gd name="connsiteY44" fmla="*/ 8539 h 9996"/>
                    <a:gd name="connsiteX45" fmla="*/ 4845 w 9997"/>
                    <a:gd name="connsiteY45" fmla="*/ 8539 h 9996"/>
                    <a:gd name="connsiteX46" fmla="*/ 4845 w 9997"/>
                    <a:gd name="connsiteY46" fmla="*/ 6457 h 9996"/>
                    <a:gd name="connsiteX47" fmla="*/ 3279 w 9997"/>
                    <a:gd name="connsiteY47" fmla="*/ 6457 h 9996"/>
                    <a:gd name="connsiteX48" fmla="*/ 3279 w 9997"/>
                    <a:gd name="connsiteY48" fmla="*/ 8539 h 9996"/>
                    <a:gd name="connsiteX49" fmla="*/ 3593 w 9997"/>
                    <a:gd name="connsiteY49" fmla="*/ 3593 h 9996"/>
                    <a:gd name="connsiteX50" fmla="*/ 3593 w 9997"/>
                    <a:gd name="connsiteY50" fmla="*/ 5049 h 9996"/>
                    <a:gd name="connsiteX51" fmla="*/ 4376 w 9997"/>
                    <a:gd name="connsiteY51" fmla="*/ 5522 h 9996"/>
                    <a:gd name="connsiteX52" fmla="*/ 5155 w 9997"/>
                    <a:gd name="connsiteY52" fmla="*/ 5049 h 9996"/>
                    <a:gd name="connsiteX53" fmla="*/ 5155 w 9997"/>
                    <a:gd name="connsiteY53" fmla="*/ 3593 h 9996"/>
                    <a:gd name="connsiteX54" fmla="*/ 4376 w 9997"/>
                    <a:gd name="connsiteY54" fmla="*/ 3125 h 9996"/>
                    <a:gd name="connsiteX55" fmla="*/ 3593 w 9997"/>
                    <a:gd name="connsiteY55" fmla="*/ 3593 h 9996"/>
                    <a:gd name="connsiteX56" fmla="*/ 1562 w 9997"/>
                    <a:gd name="connsiteY56" fmla="*/ 7082 h 9996"/>
                    <a:gd name="connsiteX57" fmla="*/ 779 w 9997"/>
                    <a:gd name="connsiteY57" fmla="*/ 6039 h 9996"/>
                    <a:gd name="connsiteX58" fmla="*/ 0 w 9997"/>
                    <a:gd name="connsiteY58" fmla="*/ 7082 h 9996"/>
                    <a:gd name="connsiteX59" fmla="*/ 779 w 9997"/>
                    <a:gd name="connsiteY59" fmla="*/ 8121 h 9996"/>
                    <a:gd name="connsiteX60" fmla="*/ 1562 w 9997"/>
                    <a:gd name="connsiteY60" fmla="*/ 7082 h 9996"/>
                    <a:gd name="connsiteX0" fmla="*/ 1248 w 10000"/>
                    <a:gd name="connsiteY0" fmla="*/ 10000 h 10000"/>
                    <a:gd name="connsiteX1" fmla="*/ 3125 w 10000"/>
                    <a:gd name="connsiteY1" fmla="*/ 10000 h 10000"/>
                    <a:gd name="connsiteX2" fmla="*/ 2187 w 10000"/>
                    <a:gd name="connsiteY2" fmla="*/ 7503 h 10000"/>
                    <a:gd name="connsiteX3" fmla="*/ 1248 w 10000"/>
                    <a:gd name="connsiteY3" fmla="*/ 10000 h 10000"/>
                    <a:gd name="connsiteX4" fmla="*/ 1248 w 10000"/>
                    <a:gd name="connsiteY4" fmla="*/ 5002 h 10000"/>
                    <a:gd name="connsiteX5" fmla="*/ 2187 w 10000"/>
                    <a:gd name="connsiteY5" fmla="*/ 6253 h 10000"/>
                    <a:gd name="connsiteX6" fmla="*/ 3125 w 10000"/>
                    <a:gd name="connsiteY6" fmla="*/ 5002 h 10000"/>
                    <a:gd name="connsiteX7" fmla="*/ 2187 w 10000"/>
                    <a:gd name="connsiteY7" fmla="*/ 3752 h 10000"/>
                    <a:gd name="connsiteX8" fmla="*/ 1248 w 10000"/>
                    <a:gd name="connsiteY8" fmla="*/ 5002 h 10000"/>
                    <a:gd name="connsiteX9" fmla="*/ 1562 w 10000"/>
                    <a:gd name="connsiteY9" fmla="*/ 1669 h 10000"/>
                    <a:gd name="connsiteX10" fmla="*/ 0 w 10000"/>
                    <a:gd name="connsiteY10" fmla="*/ 1669 h 10000"/>
                    <a:gd name="connsiteX11" fmla="*/ 0 w 10000"/>
                    <a:gd name="connsiteY11" fmla="*/ 3752 h 10000"/>
                    <a:gd name="connsiteX12" fmla="*/ 1562 w 10000"/>
                    <a:gd name="connsiteY12" fmla="*/ 3752 h 10000"/>
                    <a:gd name="connsiteX13" fmla="*/ 1562 w 10000"/>
                    <a:gd name="connsiteY13" fmla="*/ 1669 h 10000"/>
                    <a:gd name="connsiteX14" fmla="*/ 8748 w 10000"/>
                    <a:gd name="connsiteY14" fmla="*/ 2083 h 10000"/>
                    <a:gd name="connsiteX15" fmla="*/ 8593 w 10000"/>
                    <a:gd name="connsiteY15" fmla="*/ 940 h 10000"/>
                    <a:gd name="connsiteX16" fmla="*/ 7890 w 10000"/>
                    <a:gd name="connsiteY16" fmla="*/ 0 h 10000"/>
                    <a:gd name="connsiteX17" fmla="*/ 7188 w 10000"/>
                    <a:gd name="connsiteY17" fmla="*/ 940 h 10000"/>
                    <a:gd name="connsiteX18" fmla="*/ 7306 w 10000"/>
                    <a:gd name="connsiteY18" fmla="*/ 1512 h 10000"/>
                    <a:gd name="connsiteX19" fmla="*/ 7033 w 10000"/>
                    <a:gd name="connsiteY19" fmla="*/ 2083 h 10000"/>
                    <a:gd name="connsiteX20" fmla="*/ 5781 w 10000"/>
                    <a:gd name="connsiteY20" fmla="*/ 2083 h 10000"/>
                    <a:gd name="connsiteX21" fmla="*/ 5781 w 10000"/>
                    <a:gd name="connsiteY21" fmla="*/ 3855 h 10000"/>
                    <a:gd name="connsiteX22" fmla="*/ 6213 w 10000"/>
                    <a:gd name="connsiteY22" fmla="*/ 4220 h 10000"/>
                    <a:gd name="connsiteX23" fmla="*/ 6642 w 10000"/>
                    <a:gd name="connsiteY23" fmla="*/ 4067 h 10000"/>
                    <a:gd name="connsiteX24" fmla="*/ 7343 w 10000"/>
                    <a:gd name="connsiteY24" fmla="*/ 5002 h 10000"/>
                    <a:gd name="connsiteX25" fmla="*/ 6642 w 10000"/>
                    <a:gd name="connsiteY25" fmla="*/ 5937 h 10000"/>
                    <a:gd name="connsiteX26" fmla="*/ 6213 w 10000"/>
                    <a:gd name="connsiteY26" fmla="*/ 5784 h 10000"/>
                    <a:gd name="connsiteX27" fmla="*/ 5781 w 10000"/>
                    <a:gd name="connsiteY27" fmla="*/ 6149 h 10000"/>
                    <a:gd name="connsiteX28" fmla="*/ 5781 w 10000"/>
                    <a:gd name="connsiteY28" fmla="*/ 7917 h 10000"/>
                    <a:gd name="connsiteX29" fmla="*/ 7033 w 10000"/>
                    <a:gd name="connsiteY29" fmla="*/ 7917 h 10000"/>
                    <a:gd name="connsiteX30" fmla="*/ 7188 w 10000"/>
                    <a:gd name="connsiteY30" fmla="*/ 9064 h 10000"/>
                    <a:gd name="connsiteX31" fmla="*/ 7890 w 10000"/>
                    <a:gd name="connsiteY31" fmla="*/ 10000 h 10000"/>
                    <a:gd name="connsiteX32" fmla="*/ 8593 w 10000"/>
                    <a:gd name="connsiteY32" fmla="*/ 9064 h 10000"/>
                    <a:gd name="connsiteX33" fmla="*/ 8475 w 10000"/>
                    <a:gd name="connsiteY33" fmla="*/ 8492 h 10000"/>
                    <a:gd name="connsiteX34" fmla="*/ 8748 w 10000"/>
                    <a:gd name="connsiteY34" fmla="*/ 7917 h 10000"/>
                    <a:gd name="connsiteX35" fmla="*/ 10000 w 10000"/>
                    <a:gd name="connsiteY35" fmla="*/ 7917 h 10000"/>
                    <a:gd name="connsiteX36" fmla="*/ 10000 w 10000"/>
                    <a:gd name="connsiteY36" fmla="*/ 2083 h 10000"/>
                    <a:gd name="connsiteX37" fmla="*/ 8748 w 10000"/>
                    <a:gd name="connsiteY37" fmla="*/ 2083 h 10000"/>
                    <a:gd name="connsiteX38" fmla="*/ 4063 w 10000"/>
                    <a:gd name="connsiteY38" fmla="*/ 1462 h 10000"/>
                    <a:gd name="connsiteX39" fmla="*/ 3125 w 10000"/>
                    <a:gd name="connsiteY39" fmla="*/ 211 h 10000"/>
                    <a:gd name="connsiteX40" fmla="*/ 2187 w 10000"/>
                    <a:gd name="connsiteY40" fmla="*/ 1462 h 10000"/>
                    <a:gd name="connsiteX41" fmla="*/ 3125 w 10000"/>
                    <a:gd name="connsiteY41" fmla="*/ 2708 h 10000"/>
                    <a:gd name="connsiteX42" fmla="*/ 4063 w 10000"/>
                    <a:gd name="connsiteY42" fmla="*/ 1462 h 10000"/>
                    <a:gd name="connsiteX43" fmla="*/ 3280 w 10000"/>
                    <a:gd name="connsiteY43" fmla="*/ 8542 h 10000"/>
                    <a:gd name="connsiteX44" fmla="*/ 4846 w 10000"/>
                    <a:gd name="connsiteY44" fmla="*/ 8542 h 10000"/>
                    <a:gd name="connsiteX45" fmla="*/ 4846 w 10000"/>
                    <a:gd name="connsiteY45" fmla="*/ 6460 h 10000"/>
                    <a:gd name="connsiteX46" fmla="*/ 3280 w 10000"/>
                    <a:gd name="connsiteY46" fmla="*/ 6460 h 10000"/>
                    <a:gd name="connsiteX47" fmla="*/ 3280 w 10000"/>
                    <a:gd name="connsiteY47" fmla="*/ 8542 h 10000"/>
                    <a:gd name="connsiteX48" fmla="*/ 3594 w 10000"/>
                    <a:gd name="connsiteY48" fmla="*/ 3594 h 10000"/>
                    <a:gd name="connsiteX49" fmla="*/ 3594 w 10000"/>
                    <a:gd name="connsiteY49" fmla="*/ 5051 h 10000"/>
                    <a:gd name="connsiteX50" fmla="*/ 4377 w 10000"/>
                    <a:gd name="connsiteY50" fmla="*/ 5524 h 10000"/>
                    <a:gd name="connsiteX51" fmla="*/ 5157 w 10000"/>
                    <a:gd name="connsiteY51" fmla="*/ 5051 h 10000"/>
                    <a:gd name="connsiteX52" fmla="*/ 5157 w 10000"/>
                    <a:gd name="connsiteY52" fmla="*/ 3594 h 10000"/>
                    <a:gd name="connsiteX53" fmla="*/ 4377 w 10000"/>
                    <a:gd name="connsiteY53" fmla="*/ 3126 h 10000"/>
                    <a:gd name="connsiteX54" fmla="*/ 3594 w 10000"/>
                    <a:gd name="connsiteY54" fmla="*/ 3594 h 10000"/>
                    <a:gd name="connsiteX55" fmla="*/ 1562 w 10000"/>
                    <a:gd name="connsiteY55" fmla="*/ 7085 h 10000"/>
                    <a:gd name="connsiteX56" fmla="*/ 779 w 10000"/>
                    <a:gd name="connsiteY56" fmla="*/ 6041 h 10000"/>
                    <a:gd name="connsiteX57" fmla="*/ 0 w 10000"/>
                    <a:gd name="connsiteY57" fmla="*/ 7085 h 10000"/>
                    <a:gd name="connsiteX58" fmla="*/ 779 w 10000"/>
                    <a:gd name="connsiteY58" fmla="*/ 8124 h 10000"/>
                    <a:gd name="connsiteX59" fmla="*/ 1562 w 10000"/>
                    <a:gd name="connsiteY59" fmla="*/ 7085 h 10000"/>
                    <a:gd name="connsiteX0" fmla="*/ 1248 w 10000"/>
                    <a:gd name="connsiteY0" fmla="*/ 10000 h 10000"/>
                    <a:gd name="connsiteX1" fmla="*/ 3125 w 10000"/>
                    <a:gd name="connsiteY1" fmla="*/ 10000 h 10000"/>
                    <a:gd name="connsiteX2" fmla="*/ 2187 w 10000"/>
                    <a:gd name="connsiteY2" fmla="*/ 7503 h 10000"/>
                    <a:gd name="connsiteX3" fmla="*/ 1248 w 10000"/>
                    <a:gd name="connsiteY3" fmla="*/ 10000 h 10000"/>
                    <a:gd name="connsiteX4" fmla="*/ 1248 w 10000"/>
                    <a:gd name="connsiteY4" fmla="*/ 5002 h 10000"/>
                    <a:gd name="connsiteX5" fmla="*/ 2187 w 10000"/>
                    <a:gd name="connsiteY5" fmla="*/ 6253 h 10000"/>
                    <a:gd name="connsiteX6" fmla="*/ 3125 w 10000"/>
                    <a:gd name="connsiteY6" fmla="*/ 5002 h 10000"/>
                    <a:gd name="connsiteX7" fmla="*/ 2187 w 10000"/>
                    <a:gd name="connsiteY7" fmla="*/ 3752 h 10000"/>
                    <a:gd name="connsiteX8" fmla="*/ 1248 w 10000"/>
                    <a:gd name="connsiteY8" fmla="*/ 5002 h 10000"/>
                    <a:gd name="connsiteX9" fmla="*/ 1562 w 10000"/>
                    <a:gd name="connsiteY9" fmla="*/ 1669 h 10000"/>
                    <a:gd name="connsiteX10" fmla="*/ 0 w 10000"/>
                    <a:gd name="connsiteY10" fmla="*/ 1669 h 10000"/>
                    <a:gd name="connsiteX11" fmla="*/ 0 w 10000"/>
                    <a:gd name="connsiteY11" fmla="*/ 3752 h 10000"/>
                    <a:gd name="connsiteX12" fmla="*/ 1562 w 10000"/>
                    <a:gd name="connsiteY12" fmla="*/ 3752 h 10000"/>
                    <a:gd name="connsiteX13" fmla="*/ 1562 w 10000"/>
                    <a:gd name="connsiteY13" fmla="*/ 1669 h 10000"/>
                    <a:gd name="connsiteX14" fmla="*/ 8748 w 10000"/>
                    <a:gd name="connsiteY14" fmla="*/ 2083 h 10000"/>
                    <a:gd name="connsiteX15" fmla="*/ 8593 w 10000"/>
                    <a:gd name="connsiteY15" fmla="*/ 940 h 10000"/>
                    <a:gd name="connsiteX16" fmla="*/ 7890 w 10000"/>
                    <a:gd name="connsiteY16" fmla="*/ 0 h 10000"/>
                    <a:gd name="connsiteX17" fmla="*/ 7188 w 10000"/>
                    <a:gd name="connsiteY17" fmla="*/ 940 h 10000"/>
                    <a:gd name="connsiteX18" fmla="*/ 7306 w 10000"/>
                    <a:gd name="connsiteY18" fmla="*/ 1512 h 10000"/>
                    <a:gd name="connsiteX19" fmla="*/ 7033 w 10000"/>
                    <a:gd name="connsiteY19" fmla="*/ 2083 h 10000"/>
                    <a:gd name="connsiteX20" fmla="*/ 5781 w 10000"/>
                    <a:gd name="connsiteY20" fmla="*/ 2083 h 10000"/>
                    <a:gd name="connsiteX21" fmla="*/ 5781 w 10000"/>
                    <a:gd name="connsiteY21" fmla="*/ 3855 h 10000"/>
                    <a:gd name="connsiteX22" fmla="*/ 6213 w 10000"/>
                    <a:gd name="connsiteY22" fmla="*/ 4220 h 10000"/>
                    <a:gd name="connsiteX23" fmla="*/ 6642 w 10000"/>
                    <a:gd name="connsiteY23" fmla="*/ 4067 h 10000"/>
                    <a:gd name="connsiteX24" fmla="*/ 7343 w 10000"/>
                    <a:gd name="connsiteY24" fmla="*/ 5002 h 10000"/>
                    <a:gd name="connsiteX25" fmla="*/ 6642 w 10000"/>
                    <a:gd name="connsiteY25" fmla="*/ 5937 h 10000"/>
                    <a:gd name="connsiteX26" fmla="*/ 6213 w 10000"/>
                    <a:gd name="connsiteY26" fmla="*/ 5784 h 10000"/>
                    <a:gd name="connsiteX27" fmla="*/ 5781 w 10000"/>
                    <a:gd name="connsiteY27" fmla="*/ 6149 h 10000"/>
                    <a:gd name="connsiteX28" fmla="*/ 5781 w 10000"/>
                    <a:gd name="connsiteY28" fmla="*/ 7917 h 10000"/>
                    <a:gd name="connsiteX29" fmla="*/ 7033 w 10000"/>
                    <a:gd name="connsiteY29" fmla="*/ 7917 h 10000"/>
                    <a:gd name="connsiteX30" fmla="*/ 7890 w 10000"/>
                    <a:gd name="connsiteY30" fmla="*/ 10000 h 10000"/>
                    <a:gd name="connsiteX31" fmla="*/ 8593 w 10000"/>
                    <a:gd name="connsiteY31" fmla="*/ 9064 h 10000"/>
                    <a:gd name="connsiteX32" fmla="*/ 8475 w 10000"/>
                    <a:gd name="connsiteY32" fmla="*/ 8492 h 10000"/>
                    <a:gd name="connsiteX33" fmla="*/ 8748 w 10000"/>
                    <a:gd name="connsiteY33" fmla="*/ 7917 h 10000"/>
                    <a:gd name="connsiteX34" fmla="*/ 10000 w 10000"/>
                    <a:gd name="connsiteY34" fmla="*/ 7917 h 10000"/>
                    <a:gd name="connsiteX35" fmla="*/ 10000 w 10000"/>
                    <a:gd name="connsiteY35" fmla="*/ 2083 h 10000"/>
                    <a:gd name="connsiteX36" fmla="*/ 8748 w 10000"/>
                    <a:gd name="connsiteY36" fmla="*/ 2083 h 10000"/>
                    <a:gd name="connsiteX37" fmla="*/ 4063 w 10000"/>
                    <a:gd name="connsiteY37" fmla="*/ 1462 h 10000"/>
                    <a:gd name="connsiteX38" fmla="*/ 3125 w 10000"/>
                    <a:gd name="connsiteY38" fmla="*/ 211 h 10000"/>
                    <a:gd name="connsiteX39" fmla="*/ 2187 w 10000"/>
                    <a:gd name="connsiteY39" fmla="*/ 1462 h 10000"/>
                    <a:gd name="connsiteX40" fmla="*/ 3125 w 10000"/>
                    <a:gd name="connsiteY40" fmla="*/ 2708 h 10000"/>
                    <a:gd name="connsiteX41" fmla="*/ 4063 w 10000"/>
                    <a:gd name="connsiteY41" fmla="*/ 1462 h 10000"/>
                    <a:gd name="connsiteX42" fmla="*/ 3280 w 10000"/>
                    <a:gd name="connsiteY42" fmla="*/ 8542 h 10000"/>
                    <a:gd name="connsiteX43" fmla="*/ 4846 w 10000"/>
                    <a:gd name="connsiteY43" fmla="*/ 8542 h 10000"/>
                    <a:gd name="connsiteX44" fmla="*/ 4846 w 10000"/>
                    <a:gd name="connsiteY44" fmla="*/ 6460 h 10000"/>
                    <a:gd name="connsiteX45" fmla="*/ 3280 w 10000"/>
                    <a:gd name="connsiteY45" fmla="*/ 6460 h 10000"/>
                    <a:gd name="connsiteX46" fmla="*/ 3280 w 10000"/>
                    <a:gd name="connsiteY46" fmla="*/ 8542 h 10000"/>
                    <a:gd name="connsiteX47" fmla="*/ 3594 w 10000"/>
                    <a:gd name="connsiteY47" fmla="*/ 3594 h 10000"/>
                    <a:gd name="connsiteX48" fmla="*/ 3594 w 10000"/>
                    <a:gd name="connsiteY48" fmla="*/ 5051 h 10000"/>
                    <a:gd name="connsiteX49" fmla="*/ 4377 w 10000"/>
                    <a:gd name="connsiteY49" fmla="*/ 5524 h 10000"/>
                    <a:gd name="connsiteX50" fmla="*/ 5157 w 10000"/>
                    <a:gd name="connsiteY50" fmla="*/ 5051 h 10000"/>
                    <a:gd name="connsiteX51" fmla="*/ 5157 w 10000"/>
                    <a:gd name="connsiteY51" fmla="*/ 3594 h 10000"/>
                    <a:gd name="connsiteX52" fmla="*/ 4377 w 10000"/>
                    <a:gd name="connsiteY52" fmla="*/ 3126 h 10000"/>
                    <a:gd name="connsiteX53" fmla="*/ 3594 w 10000"/>
                    <a:gd name="connsiteY53" fmla="*/ 3594 h 10000"/>
                    <a:gd name="connsiteX54" fmla="*/ 1562 w 10000"/>
                    <a:gd name="connsiteY54" fmla="*/ 7085 h 10000"/>
                    <a:gd name="connsiteX55" fmla="*/ 779 w 10000"/>
                    <a:gd name="connsiteY55" fmla="*/ 6041 h 10000"/>
                    <a:gd name="connsiteX56" fmla="*/ 0 w 10000"/>
                    <a:gd name="connsiteY56" fmla="*/ 7085 h 10000"/>
                    <a:gd name="connsiteX57" fmla="*/ 779 w 10000"/>
                    <a:gd name="connsiteY57" fmla="*/ 8124 h 10000"/>
                    <a:gd name="connsiteX58" fmla="*/ 1562 w 10000"/>
                    <a:gd name="connsiteY58" fmla="*/ 7085 h 10000"/>
                    <a:gd name="connsiteX0" fmla="*/ 1248 w 10000"/>
                    <a:gd name="connsiteY0" fmla="*/ 10000 h 10000"/>
                    <a:gd name="connsiteX1" fmla="*/ 3125 w 10000"/>
                    <a:gd name="connsiteY1" fmla="*/ 10000 h 10000"/>
                    <a:gd name="connsiteX2" fmla="*/ 2187 w 10000"/>
                    <a:gd name="connsiteY2" fmla="*/ 7503 h 10000"/>
                    <a:gd name="connsiteX3" fmla="*/ 1248 w 10000"/>
                    <a:gd name="connsiteY3" fmla="*/ 10000 h 10000"/>
                    <a:gd name="connsiteX4" fmla="*/ 1248 w 10000"/>
                    <a:gd name="connsiteY4" fmla="*/ 5002 h 10000"/>
                    <a:gd name="connsiteX5" fmla="*/ 2187 w 10000"/>
                    <a:gd name="connsiteY5" fmla="*/ 6253 h 10000"/>
                    <a:gd name="connsiteX6" fmla="*/ 3125 w 10000"/>
                    <a:gd name="connsiteY6" fmla="*/ 5002 h 10000"/>
                    <a:gd name="connsiteX7" fmla="*/ 2187 w 10000"/>
                    <a:gd name="connsiteY7" fmla="*/ 3752 h 10000"/>
                    <a:gd name="connsiteX8" fmla="*/ 1248 w 10000"/>
                    <a:gd name="connsiteY8" fmla="*/ 5002 h 10000"/>
                    <a:gd name="connsiteX9" fmla="*/ 1562 w 10000"/>
                    <a:gd name="connsiteY9" fmla="*/ 1669 h 10000"/>
                    <a:gd name="connsiteX10" fmla="*/ 0 w 10000"/>
                    <a:gd name="connsiteY10" fmla="*/ 1669 h 10000"/>
                    <a:gd name="connsiteX11" fmla="*/ 0 w 10000"/>
                    <a:gd name="connsiteY11" fmla="*/ 3752 h 10000"/>
                    <a:gd name="connsiteX12" fmla="*/ 1562 w 10000"/>
                    <a:gd name="connsiteY12" fmla="*/ 3752 h 10000"/>
                    <a:gd name="connsiteX13" fmla="*/ 1562 w 10000"/>
                    <a:gd name="connsiteY13" fmla="*/ 1669 h 10000"/>
                    <a:gd name="connsiteX14" fmla="*/ 8748 w 10000"/>
                    <a:gd name="connsiteY14" fmla="*/ 2083 h 10000"/>
                    <a:gd name="connsiteX15" fmla="*/ 8593 w 10000"/>
                    <a:gd name="connsiteY15" fmla="*/ 940 h 10000"/>
                    <a:gd name="connsiteX16" fmla="*/ 7890 w 10000"/>
                    <a:gd name="connsiteY16" fmla="*/ 0 h 10000"/>
                    <a:gd name="connsiteX17" fmla="*/ 7188 w 10000"/>
                    <a:gd name="connsiteY17" fmla="*/ 940 h 10000"/>
                    <a:gd name="connsiteX18" fmla="*/ 7306 w 10000"/>
                    <a:gd name="connsiteY18" fmla="*/ 1512 h 10000"/>
                    <a:gd name="connsiteX19" fmla="*/ 7033 w 10000"/>
                    <a:gd name="connsiteY19" fmla="*/ 2083 h 10000"/>
                    <a:gd name="connsiteX20" fmla="*/ 5781 w 10000"/>
                    <a:gd name="connsiteY20" fmla="*/ 2083 h 10000"/>
                    <a:gd name="connsiteX21" fmla="*/ 5781 w 10000"/>
                    <a:gd name="connsiteY21" fmla="*/ 3855 h 10000"/>
                    <a:gd name="connsiteX22" fmla="*/ 6213 w 10000"/>
                    <a:gd name="connsiteY22" fmla="*/ 4220 h 10000"/>
                    <a:gd name="connsiteX23" fmla="*/ 6642 w 10000"/>
                    <a:gd name="connsiteY23" fmla="*/ 4067 h 10000"/>
                    <a:gd name="connsiteX24" fmla="*/ 7343 w 10000"/>
                    <a:gd name="connsiteY24" fmla="*/ 5002 h 10000"/>
                    <a:gd name="connsiteX25" fmla="*/ 6642 w 10000"/>
                    <a:gd name="connsiteY25" fmla="*/ 5937 h 10000"/>
                    <a:gd name="connsiteX26" fmla="*/ 6213 w 10000"/>
                    <a:gd name="connsiteY26" fmla="*/ 5784 h 10000"/>
                    <a:gd name="connsiteX27" fmla="*/ 5781 w 10000"/>
                    <a:gd name="connsiteY27" fmla="*/ 6149 h 10000"/>
                    <a:gd name="connsiteX28" fmla="*/ 5781 w 10000"/>
                    <a:gd name="connsiteY28" fmla="*/ 7917 h 10000"/>
                    <a:gd name="connsiteX29" fmla="*/ 7033 w 10000"/>
                    <a:gd name="connsiteY29" fmla="*/ 7917 h 10000"/>
                    <a:gd name="connsiteX30" fmla="*/ 7890 w 10000"/>
                    <a:gd name="connsiteY30" fmla="*/ 10000 h 10000"/>
                    <a:gd name="connsiteX31" fmla="*/ 8593 w 10000"/>
                    <a:gd name="connsiteY31" fmla="*/ 9064 h 10000"/>
                    <a:gd name="connsiteX32" fmla="*/ 8748 w 10000"/>
                    <a:gd name="connsiteY32" fmla="*/ 7917 h 10000"/>
                    <a:gd name="connsiteX33" fmla="*/ 10000 w 10000"/>
                    <a:gd name="connsiteY33" fmla="*/ 7917 h 10000"/>
                    <a:gd name="connsiteX34" fmla="*/ 10000 w 10000"/>
                    <a:gd name="connsiteY34" fmla="*/ 2083 h 10000"/>
                    <a:gd name="connsiteX35" fmla="*/ 8748 w 10000"/>
                    <a:gd name="connsiteY35" fmla="*/ 2083 h 10000"/>
                    <a:gd name="connsiteX36" fmla="*/ 4063 w 10000"/>
                    <a:gd name="connsiteY36" fmla="*/ 1462 h 10000"/>
                    <a:gd name="connsiteX37" fmla="*/ 3125 w 10000"/>
                    <a:gd name="connsiteY37" fmla="*/ 211 h 10000"/>
                    <a:gd name="connsiteX38" fmla="*/ 2187 w 10000"/>
                    <a:gd name="connsiteY38" fmla="*/ 1462 h 10000"/>
                    <a:gd name="connsiteX39" fmla="*/ 3125 w 10000"/>
                    <a:gd name="connsiteY39" fmla="*/ 2708 h 10000"/>
                    <a:gd name="connsiteX40" fmla="*/ 4063 w 10000"/>
                    <a:gd name="connsiteY40" fmla="*/ 1462 h 10000"/>
                    <a:gd name="connsiteX41" fmla="*/ 3280 w 10000"/>
                    <a:gd name="connsiteY41" fmla="*/ 8542 h 10000"/>
                    <a:gd name="connsiteX42" fmla="*/ 4846 w 10000"/>
                    <a:gd name="connsiteY42" fmla="*/ 8542 h 10000"/>
                    <a:gd name="connsiteX43" fmla="*/ 4846 w 10000"/>
                    <a:gd name="connsiteY43" fmla="*/ 6460 h 10000"/>
                    <a:gd name="connsiteX44" fmla="*/ 3280 w 10000"/>
                    <a:gd name="connsiteY44" fmla="*/ 6460 h 10000"/>
                    <a:gd name="connsiteX45" fmla="*/ 3280 w 10000"/>
                    <a:gd name="connsiteY45" fmla="*/ 8542 h 10000"/>
                    <a:gd name="connsiteX46" fmla="*/ 3594 w 10000"/>
                    <a:gd name="connsiteY46" fmla="*/ 3594 h 10000"/>
                    <a:gd name="connsiteX47" fmla="*/ 3594 w 10000"/>
                    <a:gd name="connsiteY47" fmla="*/ 5051 h 10000"/>
                    <a:gd name="connsiteX48" fmla="*/ 4377 w 10000"/>
                    <a:gd name="connsiteY48" fmla="*/ 5524 h 10000"/>
                    <a:gd name="connsiteX49" fmla="*/ 5157 w 10000"/>
                    <a:gd name="connsiteY49" fmla="*/ 5051 h 10000"/>
                    <a:gd name="connsiteX50" fmla="*/ 5157 w 10000"/>
                    <a:gd name="connsiteY50" fmla="*/ 3594 h 10000"/>
                    <a:gd name="connsiteX51" fmla="*/ 4377 w 10000"/>
                    <a:gd name="connsiteY51" fmla="*/ 3126 h 10000"/>
                    <a:gd name="connsiteX52" fmla="*/ 3594 w 10000"/>
                    <a:gd name="connsiteY52" fmla="*/ 3594 h 10000"/>
                    <a:gd name="connsiteX53" fmla="*/ 1562 w 10000"/>
                    <a:gd name="connsiteY53" fmla="*/ 7085 h 10000"/>
                    <a:gd name="connsiteX54" fmla="*/ 779 w 10000"/>
                    <a:gd name="connsiteY54" fmla="*/ 6041 h 10000"/>
                    <a:gd name="connsiteX55" fmla="*/ 0 w 10000"/>
                    <a:gd name="connsiteY55" fmla="*/ 7085 h 10000"/>
                    <a:gd name="connsiteX56" fmla="*/ 779 w 10000"/>
                    <a:gd name="connsiteY56" fmla="*/ 8124 h 10000"/>
                    <a:gd name="connsiteX57" fmla="*/ 1562 w 10000"/>
                    <a:gd name="connsiteY57" fmla="*/ 7085 h 10000"/>
                    <a:gd name="connsiteX0" fmla="*/ 1248 w 10000"/>
                    <a:gd name="connsiteY0" fmla="*/ 10000 h 10000"/>
                    <a:gd name="connsiteX1" fmla="*/ 3125 w 10000"/>
                    <a:gd name="connsiteY1" fmla="*/ 10000 h 10000"/>
                    <a:gd name="connsiteX2" fmla="*/ 2187 w 10000"/>
                    <a:gd name="connsiteY2" fmla="*/ 7503 h 10000"/>
                    <a:gd name="connsiteX3" fmla="*/ 1248 w 10000"/>
                    <a:gd name="connsiteY3" fmla="*/ 10000 h 10000"/>
                    <a:gd name="connsiteX4" fmla="*/ 1248 w 10000"/>
                    <a:gd name="connsiteY4" fmla="*/ 5002 h 10000"/>
                    <a:gd name="connsiteX5" fmla="*/ 2187 w 10000"/>
                    <a:gd name="connsiteY5" fmla="*/ 6253 h 10000"/>
                    <a:gd name="connsiteX6" fmla="*/ 3125 w 10000"/>
                    <a:gd name="connsiteY6" fmla="*/ 5002 h 10000"/>
                    <a:gd name="connsiteX7" fmla="*/ 2187 w 10000"/>
                    <a:gd name="connsiteY7" fmla="*/ 3752 h 10000"/>
                    <a:gd name="connsiteX8" fmla="*/ 1248 w 10000"/>
                    <a:gd name="connsiteY8" fmla="*/ 5002 h 10000"/>
                    <a:gd name="connsiteX9" fmla="*/ 1562 w 10000"/>
                    <a:gd name="connsiteY9" fmla="*/ 1669 h 10000"/>
                    <a:gd name="connsiteX10" fmla="*/ 0 w 10000"/>
                    <a:gd name="connsiteY10" fmla="*/ 1669 h 10000"/>
                    <a:gd name="connsiteX11" fmla="*/ 0 w 10000"/>
                    <a:gd name="connsiteY11" fmla="*/ 3752 h 10000"/>
                    <a:gd name="connsiteX12" fmla="*/ 1562 w 10000"/>
                    <a:gd name="connsiteY12" fmla="*/ 3752 h 10000"/>
                    <a:gd name="connsiteX13" fmla="*/ 1562 w 10000"/>
                    <a:gd name="connsiteY13" fmla="*/ 1669 h 10000"/>
                    <a:gd name="connsiteX14" fmla="*/ 8748 w 10000"/>
                    <a:gd name="connsiteY14" fmla="*/ 2083 h 10000"/>
                    <a:gd name="connsiteX15" fmla="*/ 8593 w 10000"/>
                    <a:gd name="connsiteY15" fmla="*/ 940 h 10000"/>
                    <a:gd name="connsiteX16" fmla="*/ 7890 w 10000"/>
                    <a:gd name="connsiteY16" fmla="*/ 0 h 10000"/>
                    <a:gd name="connsiteX17" fmla="*/ 7188 w 10000"/>
                    <a:gd name="connsiteY17" fmla="*/ 940 h 10000"/>
                    <a:gd name="connsiteX18" fmla="*/ 7306 w 10000"/>
                    <a:gd name="connsiteY18" fmla="*/ 1512 h 10000"/>
                    <a:gd name="connsiteX19" fmla="*/ 7033 w 10000"/>
                    <a:gd name="connsiteY19" fmla="*/ 2083 h 10000"/>
                    <a:gd name="connsiteX20" fmla="*/ 5781 w 10000"/>
                    <a:gd name="connsiteY20" fmla="*/ 2083 h 10000"/>
                    <a:gd name="connsiteX21" fmla="*/ 5781 w 10000"/>
                    <a:gd name="connsiteY21" fmla="*/ 3855 h 10000"/>
                    <a:gd name="connsiteX22" fmla="*/ 6213 w 10000"/>
                    <a:gd name="connsiteY22" fmla="*/ 4220 h 10000"/>
                    <a:gd name="connsiteX23" fmla="*/ 6642 w 10000"/>
                    <a:gd name="connsiteY23" fmla="*/ 4067 h 10000"/>
                    <a:gd name="connsiteX24" fmla="*/ 7343 w 10000"/>
                    <a:gd name="connsiteY24" fmla="*/ 5002 h 10000"/>
                    <a:gd name="connsiteX25" fmla="*/ 6642 w 10000"/>
                    <a:gd name="connsiteY25" fmla="*/ 5937 h 10000"/>
                    <a:gd name="connsiteX26" fmla="*/ 6213 w 10000"/>
                    <a:gd name="connsiteY26" fmla="*/ 5784 h 10000"/>
                    <a:gd name="connsiteX27" fmla="*/ 5781 w 10000"/>
                    <a:gd name="connsiteY27" fmla="*/ 6149 h 10000"/>
                    <a:gd name="connsiteX28" fmla="*/ 5781 w 10000"/>
                    <a:gd name="connsiteY28" fmla="*/ 7917 h 10000"/>
                    <a:gd name="connsiteX29" fmla="*/ 7033 w 10000"/>
                    <a:gd name="connsiteY29" fmla="*/ 7917 h 10000"/>
                    <a:gd name="connsiteX30" fmla="*/ 8593 w 10000"/>
                    <a:gd name="connsiteY30" fmla="*/ 9064 h 10000"/>
                    <a:gd name="connsiteX31" fmla="*/ 8748 w 10000"/>
                    <a:gd name="connsiteY31" fmla="*/ 7917 h 10000"/>
                    <a:gd name="connsiteX32" fmla="*/ 10000 w 10000"/>
                    <a:gd name="connsiteY32" fmla="*/ 7917 h 10000"/>
                    <a:gd name="connsiteX33" fmla="*/ 10000 w 10000"/>
                    <a:gd name="connsiteY33" fmla="*/ 2083 h 10000"/>
                    <a:gd name="connsiteX34" fmla="*/ 8748 w 10000"/>
                    <a:gd name="connsiteY34" fmla="*/ 2083 h 10000"/>
                    <a:gd name="connsiteX35" fmla="*/ 4063 w 10000"/>
                    <a:gd name="connsiteY35" fmla="*/ 1462 h 10000"/>
                    <a:gd name="connsiteX36" fmla="*/ 3125 w 10000"/>
                    <a:gd name="connsiteY36" fmla="*/ 211 h 10000"/>
                    <a:gd name="connsiteX37" fmla="*/ 2187 w 10000"/>
                    <a:gd name="connsiteY37" fmla="*/ 1462 h 10000"/>
                    <a:gd name="connsiteX38" fmla="*/ 3125 w 10000"/>
                    <a:gd name="connsiteY38" fmla="*/ 2708 h 10000"/>
                    <a:gd name="connsiteX39" fmla="*/ 4063 w 10000"/>
                    <a:gd name="connsiteY39" fmla="*/ 1462 h 10000"/>
                    <a:gd name="connsiteX40" fmla="*/ 3280 w 10000"/>
                    <a:gd name="connsiteY40" fmla="*/ 8542 h 10000"/>
                    <a:gd name="connsiteX41" fmla="*/ 4846 w 10000"/>
                    <a:gd name="connsiteY41" fmla="*/ 8542 h 10000"/>
                    <a:gd name="connsiteX42" fmla="*/ 4846 w 10000"/>
                    <a:gd name="connsiteY42" fmla="*/ 6460 h 10000"/>
                    <a:gd name="connsiteX43" fmla="*/ 3280 w 10000"/>
                    <a:gd name="connsiteY43" fmla="*/ 6460 h 10000"/>
                    <a:gd name="connsiteX44" fmla="*/ 3280 w 10000"/>
                    <a:gd name="connsiteY44" fmla="*/ 8542 h 10000"/>
                    <a:gd name="connsiteX45" fmla="*/ 3594 w 10000"/>
                    <a:gd name="connsiteY45" fmla="*/ 3594 h 10000"/>
                    <a:gd name="connsiteX46" fmla="*/ 3594 w 10000"/>
                    <a:gd name="connsiteY46" fmla="*/ 5051 h 10000"/>
                    <a:gd name="connsiteX47" fmla="*/ 4377 w 10000"/>
                    <a:gd name="connsiteY47" fmla="*/ 5524 h 10000"/>
                    <a:gd name="connsiteX48" fmla="*/ 5157 w 10000"/>
                    <a:gd name="connsiteY48" fmla="*/ 5051 h 10000"/>
                    <a:gd name="connsiteX49" fmla="*/ 5157 w 10000"/>
                    <a:gd name="connsiteY49" fmla="*/ 3594 h 10000"/>
                    <a:gd name="connsiteX50" fmla="*/ 4377 w 10000"/>
                    <a:gd name="connsiteY50" fmla="*/ 3126 h 10000"/>
                    <a:gd name="connsiteX51" fmla="*/ 3594 w 10000"/>
                    <a:gd name="connsiteY51" fmla="*/ 3594 h 10000"/>
                    <a:gd name="connsiteX52" fmla="*/ 1562 w 10000"/>
                    <a:gd name="connsiteY52" fmla="*/ 7085 h 10000"/>
                    <a:gd name="connsiteX53" fmla="*/ 779 w 10000"/>
                    <a:gd name="connsiteY53" fmla="*/ 6041 h 10000"/>
                    <a:gd name="connsiteX54" fmla="*/ 0 w 10000"/>
                    <a:gd name="connsiteY54" fmla="*/ 7085 h 10000"/>
                    <a:gd name="connsiteX55" fmla="*/ 779 w 10000"/>
                    <a:gd name="connsiteY55" fmla="*/ 8124 h 10000"/>
                    <a:gd name="connsiteX56" fmla="*/ 1562 w 10000"/>
                    <a:gd name="connsiteY56" fmla="*/ 7085 h 10000"/>
                    <a:gd name="connsiteX0" fmla="*/ 1248 w 10104"/>
                    <a:gd name="connsiteY0" fmla="*/ 10000 h 10000"/>
                    <a:gd name="connsiteX1" fmla="*/ 3125 w 10104"/>
                    <a:gd name="connsiteY1" fmla="*/ 10000 h 10000"/>
                    <a:gd name="connsiteX2" fmla="*/ 2187 w 10104"/>
                    <a:gd name="connsiteY2" fmla="*/ 7503 h 10000"/>
                    <a:gd name="connsiteX3" fmla="*/ 1248 w 10104"/>
                    <a:gd name="connsiteY3" fmla="*/ 10000 h 10000"/>
                    <a:gd name="connsiteX4" fmla="*/ 1248 w 10104"/>
                    <a:gd name="connsiteY4" fmla="*/ 5002 h 10000"/>
                    <a:gd name="connsiteX5" fmla="*/ 2187 w 10104"/>
                    <a:gd name="connsiteY5" fmla="*/ 6253 h 10000"/>
                    <a:gd name="connsiteX6" fmla="*/ 3125 w 10104"/>
                    <a:gd name="connsiteY6" fmla="*/ 5002 h 10000"/>
                    <a:gd name="connsiteX7" fmla="*/ 2187 w 10104"/>
                    <a:gd name="connsiteY7" fmla="*/ 3752 h 10000"/>
                    <a:gd name="connsiteX8" fmla="*/ 1248 w 10104"/>
                    <a:gd name="connsiteY8" fmla="*/ 5002 h 10000"/>
                    <a:gd name="connsiteX9" fmla="*/ 1562 w 10104"/>
                    <a:gd name="connsiteY9" fmla="*/ 1669 h 10000"/>
                    <a:gd name="connsiteX10" fmla="*/ 0 w 10104"/>
                    <a:gd name="connsiteY10" fmla="*/ 1669 h 10000"/>
                    <a:gd name="connsiteX11" fmla="*/ 0 w 10104"/>
                    <a:gd name="connsiteY11" fmla="*/ 3752 h 10000"/>
                    <a:gd name="connsiteX12" fmla="*/ 1562 w 10104"/>
                    <a:gd name="connsiteY12" fmla="*/ 3752 h 10000"/>
                    <a:gd name="connsiteX13" fmla="*/ 1562 w 10104"/>
                    <a:gd name="connsiteY13" fmla="*/ 1669 h 10000"/>
                    <a:gd name="connsiteX14" fmla="*/ 8748 w 10104"/>
                    <a:gd name="connsiteY14" fmla="*/ 2083 h 10000"/>
                    <a:gd name="connsiteX15" fmla="*/ 8593 w 10104"/>
                    <a:gd name="connsiteY15" fmla="*/ 940 h 10000"/>
                    <a:gd name="connsiteX16" fmla="*/ 7890 w 10104"/>
                    <a:gd name="connsiteY16" fmla="*/ 0 h 10000"/>
                    <a:gd name="connsiteX17" fmla="*/ 7188 w 10104"/>
                    <a:gd name="connsiteY17" fmla="*/ 940 h 10000"/>
                    <a:gd name="connsiteX18" fmla="*/ 7306 w 10104"/>
                    <a:gd name="connsiteY18" fmla="*/ 1512 h 10000"/>
                    <a:gd name="connsiteX19" fmla="*/ 7033 w 10104"/>
                    <a:gd name="connsiteY19" fmla="*/ 2083 h 10000"/>
                    <a:gd name="connsiteX20" fmla="*/ 5781 w 10104"/>
                    <a:gd name="connsiteY20" fmla="*/ 2083 h 10000"/>
                    <a:gd name="connsiteX21" fmla="*/ 5781 w 10104"/>
                    <a:gd name="connsiteY21" fmla="*/ 3855 h 10000"/>
                    <a:gd name="connsiteX22" fmla="*/ 6213 w 10104"/>
                    <a:gd name="connsiteY22" fmla="*/ 4220 h 10000"/>
                    <a:gd name="connsiteX23" fmla="*/ 6642 w 10104"/>
                    <a:gd name="connsiteY23" fmla="*/ 4067 h 10000"/>
                    <a:gd name="connsiteX24" fmla="*/ 7343 w 10104"/>
                    <a:gd name="connsiteY24" fmla="*/ 5002 h 10000"/>
                    <a:gd name="connsiteX25" fmla="*/ 6642 w 10104"/>
                    <a:gd name="connsiteY25" fmla="*/ 5937 h 10000"/>
                    <a:gd name="connsiteX26" fmla="*/ 6213 w 10104"/>
                    <a:gd name="connsiteY26" fmla="*/ 5784 h 10000"/>
                    <a:gd name="connsiteX27" fmla="*/ 5781 w 10104"/>
                    <a:gd name="connsiteY27" fmla="*/ 6149 h 10000"/>
                    <a:gd name="connsiteX28" fmla="*/ 5781 w 10104"/>
                    <a:gd name="connsiteY28" fmla="*/ 7917 h 10000"/>
                    <a:gd name="connsiteX29" fmla="*/ 7033 w 10104"/>
                    <a:gd name="connsiteY29" fmla="*/ 7917 h 10000"/>
                    <a:gd name="connsiteX30" fmla="*/ 8593 w 10104"/>
                    <a:gd name="connsiteY30" fmla="*/ 9064 h 10000"/>
                    <a:gd name="connsiteX31" fmla="*/ 10000 w 10104"/>
                    <a:gd name="connsiteY31" fmla="*/ 7917 h 10000"/>
                    <a:gd name="connsiteX32" fmla="*/ 10000 w 10104"/>
                    <a:gd name="connsiteY32" fmla="*/ 2083 h 10000"/>
                    <a:gd name="connsiteX33" fmla="*/ 8748 w 10104"/>
                    <a:gd name="connsiteY33" fmla="*/ 2083 h 10000"/>
                    <a:gd name="connsiteX34" fmla="*/ 4063 w 10104"/>
                    <a:gd name="connsiteY34" fmla="*/ 1462 h 10000"/>
                    <a:gd name="connsiteX35" fmla="*/ 3125 w 10104"/>
                    <a:gd name="connsiteY35" fmla="*/ 211 h 10000"/>
                    <a:gd name="connsiteX36" fmla="*/ 2187 w 10104"/>
                    <a:gd name="connsiteY36" fmla="*/ 1462 h 10000"/>
                    <a:gd name="connsiteX37" fmla="*/ 3125 w 10104"/>
                    <a:gd name="connsiteY37" fmla="*/ 2708 h 10000"/>
                    <a:gd name="connsiteX38" fmla="*/ 4063 w 10104"/>
                    <a:gd name="connsiteY38" fmla="*/ 1462 h 10000"/>
                    <a:gd name="connsiteX39" fmla="*/ 3280 w 10104"/>
                    <a:gd name="connsiteY39" fmla="*/ 8542 h 10000"/>
                    <a:gd name="connsiteX40" fmla="*/ 4846 w 10104"/>
                    <a:gd name="connsiteY40" fmla="*/ 8542 h 10000"/>
                    <a:gd name="connsiteX41" fmla="*/ 4846 w 10104"/>
                    <a:gd name="connsiteY41" fmla="*/ 6460 h 10000"/>
                    <a:gd name="connsiteX42" fmla="*/ 3280 w 10104"/>
                    <a:gd name="connsiteY42" fmla="*/ 6460 h 10000"/>
                    <a:gd name="connsiteX43" fmla="*/ 3280 w 10104"/>
                    <a:gd name="connsiteY43" fmla="*/ 8542 h 10000"/>
                    <a:gd name="connsiteX44" fmla="*/ 3594 w 10104"/>
                    <a:gd name="connsiteY44" fmla="*/ 3594 h 10000"/>
                    <a:gd name="connsiteX45" fmla="*/ 3594 w 10104"/>
                    <a:gd name="connsiteY45" fmla="*/ 5051 h 10000"/>
                    <a:gd name="connsiteX46" fmla="*/ 4377 w 10104"/>
                    <a:gd name="connsiteY46" fmla="*/ 5524 h 10000"/>
                    <a:gd name="connsiteX47" fmla="*/ 5157 w 10104"/>
                    <a:gd name="connsiteY47" fmla="*/ 5051 h 10000"/>
                    <a:gd name="connsiteX48" fmla="*/ 5157 w 10104"/>
                    <a:gd name="connsiteY48" fmla="*/ 3594 h 10000"/>
                    <a:gd name="connsiteX49" fmla="*/ 4377 w 10104"/>
                    <a:gd name="connsiteY49" fmla="*/ 3126 h 10000"/>
                    <a:gd name="connsiteX50" fmla="*/ 3594 w 10104"/>
                    <a:gd name="connsiteY50" fmla="*/ 3594 h 10000"/>
                    <a:gd name="connsiteX51" fmla="*/ 1562 w 10104"/>
                    <a:gd name="connsiteY51" fmla="*/ 7085 h 10000"/>
                    <a:gd name="connsiteX52" fmla="*/ 779 w 10104"/>
                    <a:gd name="connsiteY52" fmla="*/ 6041 h 10000"/>
                    <a:gd name="connsiteX53" fmla="*/ 0 w 10104"/>
                    <a:gd name="connsiteY53" fmla="*/ 7085 h 10000"/>
                    <a:gd name="connsiteX54" fmla="*/ 779 w 10104"/>
                    <a:gd name="connsiteY54" fmla="*/ 8124 h 10000"/>
                    <a:gd name="connsiteX55" fmla="*/ 1562 w 10104"/>
                    <a:gd name="connsiteY55" fmla="*/ 7085 h 10000"/>
                    <a:gd name="connsiteX0" fmla="*/ 1248 w 10000"/>
                    <a:gd name="connsiteY0" fmla="*/ 10000 h 10000"/>
                    <a:gd name="connsiteX1" fmla="*/ 3125 w 10000"/>
                    <a:gd name="connsiteY1" fmla="*/ 10000 h 10000"/>
                    <a:gd name="connsiteX2" fmla="*/ 2187 w 10000"/>
                    <a:gd name="connsiteY2" fmla="*/ 7503 h 10000"/>
                    <a:gd name="connsiteX3" fmla="*/ 1248 w 10000"/>
                    <a:gd name="connsiteY3" fmla="*/ 10000 h 10000"/>
                    <a:gd name="connsiteX4" fmla="*/ 1248 w 10000"/>
                    <a:gd name="connsiteY4" fmla="*/ 5002 h 10000"/>
                    <a:gd name="connsiteX5" fmla="*/ 2187 w 10000"/>
                    <a:gd name="connsiteY5" fmla="*/ 6253 h 10000"/>
                    <a:gd name="connsiteX6" fmla="*/ 3125 w 10000"/>
                    <a:gd name="connsiteY6" fmla="*/ 5002 h 10000"/>
                    <a:gd name="connsiteX7" fmla="*/ 2187 w 10000"/>
                    <a:gd name="connsiteY7" fmla="*/ 3752 h 10000"/>
                    <a:gd name="connsiteX8" fmla="*/ 1248 w 10000"/>
                    <a:gd name="connsiteY8" fmla="*/ 5002 h 10000"/>
                    <a:gd name="connsiteX9" fmla="*/ 1562 w 10000"/>
                    <a:gd name="connsiteY9" fmla="*/ 1669 h 10000"/>
                    <a:gd name="connsiteX10" fmla="*/ 0 w 10000"/>
                    <a:gd name="connsiteY10" fmla="*/ 1669 h 10000"/>
                    <a:gd name="connsiteX11" fmla="*/ 0 w 10000"/>
                    <a:gd name="connsiteY11" fmla="*/ 3752 h 10000"/>
                    <a:gd name="connsiteX12" fmla="*/ 1562 w 10000"/>
                    <a:gd name="connsiteY12" fmla="*/ 3752 h 10000"/>
                    <a:gd name="connsiteX13" fmla="*/ 1562 w 10000"/>
                    <a:gd name="connsiteY13" fmla="*/ 1669 h 10000"/>
                    <a:gd name="connsiteX14" fmla="*/ 8748 w 10000"/>
                    <a:gd name="connsiteY14" fmla="*/ 2083 h 10000"/>
                    <a:gd name="connsiteX15" fmla="*/ 8593 w 10000"/>
                    <a:gd name="connsiteY15" fmla="*/ 940 h 10000"/>
                    <a:gd name="connsiteX16" fmla="*/ 7890 w 10000"/>
                    <a:gd name="connsiteY16" fmla="*/ 0 h 10000"/>
                    <a:gd name="connsiteX17" fmla="*/ 7188 w 10000"/>
                    <a:gd name="connsiteY17" fmla="*/ 940 h 10000"/>
                    <a:gd name="connsiteX18" fmla="*/ 7306 w 10000"/>
                    <a:gd name="connsiteY18" fmla="*/ 1512 h 10000"/>
                    <a:gd name="connsiteX19" fmla="*/ 7033 w 10000"/>
                    <a:gd name="connsiteY19" fmla="*/ 2083 h 10000"/>
                    <a:gd name="connsiteX20" fmla="*/ 5781 w 10000"/>
                    <a:gd name="connsiteY20" fmla="*/ 2083 h 10000"/>
                    <a:gd name="connsiteX21" fmla="*/ 5781 w 10000"/>
                    <a:gd name="connsiteY21" fmla="*/ 3855 h 10000"/>
                    <a:gd name="connsiteX22" fmla="*/ 6213 w 10000"/>
                    <a:gd name="connsiteY22" fmla="*/ 4220 h 10000"/>
                    <a:gd name="connsiteX23" fmla="*/ 6642 w 10000"/>
                    <a:gd name="connsiteY23" fmla="*/ 4067 h 10000"/>
                    <a:gd name="connsiteX24" fmla="*/ 7343 w 10000"/>
                    <a:gd name="connsiteY24" fmla="*/ 5002 h 10000"/>
                    <a:gd name="connsiteX25" fmla="*/ 6642 w 10000"/>
                    <a:gd name="connsiteY25" fmla="*/ 5937 h 10000"/>
                    <a:gd name="connsiteX26" fmla="*/ 6213 w 10000"/>
                    <a:gd name="connsiteY26" fmla="*/ 5784 h 10000"/>
                    <a:gd name="connsiteX27" fmla="*/ 5781 w 10000"/>
                    <a:gd name="connsiteY27" fmla="*/ 6149 h 10000"/>
                    <a:gd name="connsiteX28" fmla="*/ 5781 w 10000"/>
                    <a:gd name="connsiteY28" fmla="*/ 7917 h 10000"/>
                    <a:gd name="connsiteX29" fmla="*/ 7033 w 10000"/>
                    <a:gd name="connsiteY29" fmla="*/ 7917 h 10000"/>
                    <a:gd name="connsiteX30" fmla="*/ 8593 w 10000"/>
                    <a:gd name="connsiteY30" fmla="*/ 9064 h 10000"/>
                    <a:gd name="connsiteX31" fmla="*/ 10000 w 10000"/>
                    <a:gd name="connsiteY31" fmla="*/ 2083 h 10000"/>
                    <a:gd name="connsiteX32" fmla="*/ 8748 w 10000"/>
                    <a:gd name="connsiteY32" fmla="*/ 2083 h 10000"/>
                    <a:gd name="connsiteX33" fmla="*/ 4063 w 10000"/>
                    <a:gd name="connsiteY33" fmla="*/ 1462 h 10000"/>
                    <a:gd name="connsiteX34" fmla="*/ 3125 w 10000"/>
                    <a:gd name="connsiteY34" fmla="*/ 211 h 10000"/>
                    <a:gd name="connsiteX35" fmla="*/ 2187 w 10000"/>
                    <a:gd name="connsiteY35" fmla="*/ 1462 h 10000"/>
                    <a:gd name="connsiteX36" fmla="*/ 3125 w 10000"/>
                    <a:gd name="connsiteY36" fmla="*/ 2708 h 10000"/>
                    <a:gd name="connsiteX37" fmla="*/ 4063 w 10000"/>
                    <a:gd name="connsiteY37" fmla="*/ 1462 h 10000"/>
                    <a:gd name="connsiteX38" fmla="*/ 3280 w 10000"/>
                    <a:gd name="connsiteY38" fmla="*/ 8542 h 10000"/>
                    <a:gd name="connsiteX39" fmla="*/ 4846 w 10000"/>
                    <a:gd name="connsiteY39" fmla="*/ 8542 h 10000"/>
                    <a:gd name="connsiteX40" fmla="*/ 4846 w 10000"/>
                    <a:gd name="connsiteY40" fmla="*/ 6460 h 10000"/>
                    <a:gd name="connsiteX41" fmla="*/ 3280 w 10000"/>
                    <a:gd name="connsiteY41" fmla="*/ 6460 h 10000"/>
                    <a:gd name="connsiteX42" fmla="*/ 3280 w 10000"/>
                    <a:gd name="connsiteY42" fmla="*/ 8542 h 10000"/>
                    <a:gd name="connsiteX43" fmla="*/ 3594 w 10000"/>
                    <a:gd name="connsiteY43" fmla="*/ 3594 h 10000"/>
                    <a:gd name="connsiteX44" fmla="*/ 3594 w 10000"/>
                    <a:gd name="connsiteY44" fmla="*/ 5051 h 10000"/>
                    <a:gd name="connsiteX45" fmla="*/ 4377 w 10000"/>
                    <a:gd name="connsiteY45" fmla="*/ 5524 h 10000"/>
                    <a:gd name="connsiteX46" fmla="*/ 5157 w 10000"/>
                    <a:gd name="connsiteY46" fmla="*/ 5051 h 10000"/>
                    <a:gd name="connsiteX47" fmla="*/ 5157 w 10000"/>
                    <a:gd name="connsiteY47" fmla="*/ 3594 h 10000"/>
                    <a:gd name="connsiteX48" fmla="*/ 4377 w 10000"/>
                    <a:gd name="connsiteY48" fmla="*/ 3126 h 10000"/>
                    <a:gd name="connsiteX49" fmla="*/ 3594 w 10000"/>
                    <a:gd name="connsiteY49" fmla="*/ 3594 h 10000"/>
                    <a:gd name="connsiteX50" fmla="*/ 1562 w 10000"/>
                    <a:gd name="connsiteY50" fmla="*/ 7085 h 10000"/>
                    <a:gd name="connsiteX51" fmla="*/ 779 w 10000"/>
                    <a:gd name="connsiteY51" fmla="*/ 6041 h 10000"/>
                    <a:gd name="connsiteX52" fmla="*/ 0 w 10000"/>
                    <a:gd name="connsiteY52" fmla="*/ 7085 h 10000"/>
                    <a:gd name="connsiteX53" fmla="*/ 779 w 10000"/>
                    <a:gd name="connsiteY53" fmla="*/ 8124 h 10000"/>
                    <a:gd name="connsiteX54" fmla="*/ 1562 w 10000"/>
                    <a:gd name="connsiteY54" fmla="*/ 7085 h 10000"/>
                    <a:gd name="connsiteX0" fmla="*/ 1248 w 10000"/>
                    <a:gd name="connsiteY0" fmla="*/ 10000 h 10000"/>
                    <a:gd name="connsiteX1" fmla="*/ 3125 w 10000"/>
                    <a:gd name="connsiteY1" fmla="*/ 10000 h 10000"/>
                    <a:gd name="connsiteX2" fmla="*/ 2187 w 10000"/>
                    <a:gd name="connsiteY2" fmla="*/ 7503 h 10000"/>
                    <a:gd name="connsiteX3" fmla="*/ 1248 w 10000"/>
                    <a:gd name="connsiteY3" fmla="*/ 10000 h 10000"/>
                    <a:gd name="connsiteX4" fmla="*/ 1248 w 10000"/>
                    <a:gd name="connsiteY4" fmla="*/ 5002 h 10000"/>
                    <a:gd name="connsiteX5" fmla="*/ 2187 w 10000"/>
                    <a:gd name="connsiteY5" fmla="*/ 6253 h 10000"/>
                    <a:gd name="connsiteX6" fmla="*/ 3125 w 10000"/>
                    <a:gd name="connsiteY6" fmla="*/ 5002 h 10000"/>
                    <a:gd name="connsiteX7" fmla="*/ 2187 w 10000"/>
                    <a:gd name="connsiteY7" fmla="*/ 3752 h 10000"/>
                    <a:gd name="connsiteX8" fmla="*/ 1248 w 10000"/>
                    <a:gd name="connsiteY8" fmla="*/ 5002 h 10000"/>
                    <a:gd name="connsiteX9" fmla="*/ 1562 w 10000"/>
                    <a:gd name="connsiteY9" fmla="*/ 1669 h 10000"/>
                    <a:gd name="connsiteX10" fmla="*/ 0 w 10000"/>
                    <a:gd name="connsiteY10" fmla="*/ 1669 h 10000"/>
                    <a:gd name="connsiteX11" fmla="*/ 0 w 10000"/>
                    <a:gd name="connsiteY11" fmla="*/ 3752 h 10000"/>
                    <a:gd name="connsiteX12" fmla="*/ 1562 w 10000"/>
                    <a:gd name="connsiteY12" fmla="*/ 3752 h 10000"/>
                    <a:gd name="connsiteX13" fmla="*/ 1562 w 10000"/>
                    <a:gd name="connsiteY13" fmla="*/ 1669 h 10000"/>
                    <a:gd name="connsiteX14" fmla="*/ 8748 w 10000"/>
                    <a:gd name="connsiteY14" fmla="*/ 2083 h 10000"/>
                    <a:gd name="connsiteX15" fmla="*/ 8593 w 10000"/>
                    <a:gd name="connsiteY15" fmla="*/ 940 h 10000"/>
                    <a:gd name="connsiteX16" fmla="*/ 7890 w 10000"/>
                    <a:gd name="connsiteY16" fmla="*/ 0 h 10000"/>
                    <a:gd name="connsiteX17" fmla="*/ 7188 w 10000"/>
                    <a:gd name="connsiteY17" fmla="*/ 940 h 10000"/>
                    <a:gd name="connsiteX18" fmla="*/ 7306 w 10000"/>
                    <a:gd name="connsiteY18" fmla="*/ 1512 h 10000"/>
                    <a:gd name="connsiteX19" fmla="*/ 7033 w 10000"/>
                    <a:gd name="connsiteY19" fmla="*/ 2083 h 10000"/>
                    <a:gd name="connsiteX20" fmla="*/ 5781 w 10000"/>
                    <a:gd name="connsiteY20" fmla="*/ 2083 h 10000"/>
                    <a:gd name="connsiteX21" fmla="*/ 5781 w 10000"/>
                    <a:gd name="connsiteY21" fmla="*/ 3855 h 10000"/>
                    <a:gd name="connsiteX22" fmla="*/ 6213 w 10000"/>
                    <a:gd name="connsiteY22" fmla="*/ 4220 h 10000"/>
                    <a:gd name="connsiteX23" fmla="*/ 6642 w 10000"/>
                    <a:gd name="connsiteY23" fmla="*/ 4067 h 10000"/>
                    <a:gd name="connsiteX24" fmla="*/ 7343 w 10000"/>
                    <a:gd name="connsiteY24" fmla="*/ 5002 h 10000"/>
                    <a:gd name="connsiteX25" fmla="*/ 6213 w 10000"/>
                    <a:gd name="connsiteY25" fmla="*/ 5784 h 10000"/>
                    <a:gd name="connsiteX26" fmla="*/ 5781 w 10000"/>
                    <a:gd name="connsiteY26" fmla="*/ 6149 h 10000"/>
                    <a:gd name="connsiteX27" fmla="*/ 5781 w 10000"/>
                    <a:gd name="connsiteY27" fmla="*/ 7917 h 10000"/>
                    <a:gd name="connsiteX28" fmla="*/ 7033 w 10000"/>
                    <a:gd name="connsiteY28" fmla="*/ 7917 h 10000"/>
                    <a:gd name="connsiteX29" fmla="*/ 8593 w 10000"/>
                    <a:gd name="connsiteY29" fmla="*/ 9064 h 10000"/>
                    <a:gd name="connsiteX30" fmla="*/ 10000 w 10000"/>
                    <a:gd name="connsiteY30" fmla="*/ 2083 h 10000"/>
                    <a:gd name="connsiteX31" fmla="*/ 8748 w 10000"/>
                    <a:gd name="connsiteY31" fmla="*/ 2083 h 10000"/>
                    <a:gd name="connsiteX32" fmla="*/ 4063 w 10000"/>
                    <a:gd name="connsiteY32" fmla="*/ 1462 h 10000"/>
                    <a:gd name="connsiteX33" fmla="*/ 3125 w 10000"/>
                    <a:gd name="connsiteY33" fmla="*/ 211 h 10000"/>
                    <a:gd name="connsiteX34" fmla="*/ 2187 w 10000"/>
                    <a:gd name="connsiteY34" fmla="*/ 1462 h 10000"/>
                    <a:gd name="connsiteX35" fmla="*/ 3125 w 10000"/>
                    <a:gd name="connsiteY35" fmla="*/ 2708 h 10000"/>
                    <a:gd name="connsiteX36" fmla="*/ 4063 w 10000"/>
                    <a:gd name="connsiteY36" fmla="*/ 1462 h 10000"/>
                    <a:gd name="connsiteX37" fmla="*/ 3280 w 10000"/>
                    <a:gd name="connsiteY37" fmla="*/ 8542 h 10000"/>
                    <a:gd name="connsiteX38" fmla="*/ 4846 w 10000"/>
                    <a:gd name="connsiteY38" fmla="*/ 8542 h 10000"/>
                    <a:gd name="connsiteX39" fmla="*/ 4846 w 10000"/>
                    <a:gd name="connsiteY39" fmla="*/ 6460 h 10000"/>
                    <a:gd name="connsiteX40" fmla="*/ 3280 w 10000"/>
                    <a:gd name="connsiteY40" fmla="*/ 6460 h 10000"/>
                    <a:gd name="connsiteX41" fmla="*/ 3280 w 10000"/>
                    <a:gd name="connsiteY41" fmla="*/ 8542 h 10000"/>
                    <a:gd name="connsiteX42" fmla="*/ 3594 w 10000"/>
                    <a:gd name="connsiteY42" fmla="*/ 3594 h 10000"/>
                    <a:gd name="connsiteX43" fmla="*/ 3594 w 10000"/>
                    <a:gd name="connsiteY43" fmla="*/ 5051 h 10000"/>
                    <a:gd name="connsiteX44" fmla="*/ 4377 w 10000"/>
                    <a:gd name="connsiteY44" fmla="*/ 5524 h 10000"/>
                    <a:gd name="connsiteX45" fmla="*/ 5157 w 10000"/>
                    <a:gd name="connsiteY45" fmla="*/ 5051 h 10000"/>
                    <a:gd name="connsiteX46" fmla="*/ 5157 w 10000"/>
                    <a:gd name="connsiteY46" fmla="*/ 3594 h 10000"/>
                    <a:gd name="connsiteX47" fmla="*/ 4377 w 10000"/>
                    <a:gd name="connsiteY47" fmla="*/ 3126 h 10000"/>
                    <a:gd name="connsiteX48" fmla="*/ 3594 w 10000"/>
                    <a:gd name="connsiteY48" fmla="*/ 3594 h 10000"/>
                    <a:gd name="connsiteX49" fmla="*/ 1562 w 10000"/>
                    <a:gd name="connsiteY49" fmla="*/ 7085 h 10000"/>
                    <a:gd name="connsiteX50" fmla="*/ 779 w 10000"/>
                    <a:gd name="connsiteY50" fmla="*/ 6041 h 10000"/>
                    <a:gd name="connsiteX51" fmla="*/ 0 w 10000"/>
                    <a:gd name="connsiteY51" fmla="*/ 7085 h 10000"/>
                    <a:gd name="connsiteX52" fmla="*/ 779 w 10000"/>
                    <a:gd name="connsiteY52" fmla="*/ 8124 h 10000"/>
                    <a:gd name="connsiteX53" fmla="*/ 1562 w 10000"/>
                    <a:gd name="connsiteY53" fmla="*/ 7085 h 10000"/>
                    <a:gd name="connsiteX0" fmla="*/ 1248 w 10000"/>
                    <a:gd name="connsiteY0" fmla="*/ 10000 h 10000"/>
                    <a:gd name="connsiteX1" fmla="*/ 3125 w 10000"/>
                    <a:gd name="connsiteY1" fmla="*/ 10000 h 10000"/>
                    <a:gd name="connsiteX2" fmla="*/ 2187 w 10000"/>
                    <a:gd name="connsiteY2" fmla="*/ 7503 h 10000"/>
                    <a:gd name="connsiteX3" fmla="*/ 1248 w 10000"/>
                    <a:gd name="connsiteY3" fmla="*/ 10000 h 10000"/>
                    <a:gd name="connsiteX4" fmla="*/ 1248 w 10000"/>
                    <a:gd name="connsiteY4" fmla="*/ 5002 h 10000"/>
                    <a:gd name="connsiteX5" fmla="*/ 2187 w 10000"/>
                    <a:gd name="connsiteY5" fmla="*/ 6253 h 10000"/>
                    <a:gd name="connsiteX6" fmla="*/ 3125 w 10000"/>
                    <a:gd name="connsiteY6" fmla="*/ 5002 h 10000"/>
                    <a:gd name="connsiteX7" fmla="*/ 2187 w 10000"/>
                    <a:gd name="connsiteY7" fmla="*/ 3752 h 10000"/>
                    <a:gd name="connsiteX8" fmla="*/ 1248 w 10000"/>
                    <a:gd name="connsiteY8" fmla="*/ 5002 h 10000"/>
                    <a:gd name="connsiteX9" fmla="*/ 1562 w 10000"/>
                    <a:gd name="connsiteY9" fmla="*/ 1669 h 10000"/>
                    <a:gd name="connsiteX10" fmla="*/ 0 w 10000"/>
                    <a:gd name="connsiteY10" fmla="*/ 1669 h 10000"/>
                    <a:gd name="connsiteX11" fmla="*/ 0 w 10000"/>
                    <a:gd name="connsiteY11" fmla="*/ 3752 h 10000"/>
                    <a:gd name="connsiteX12" fmla="*/ 1562 w 10000"/>
                    <a:gd name="connsiteY12" fmla="*/ 3752 h 10000"/>
                    <a:gd name="connsiteX13" fmla="*/ 1562 w 10000"/>
                    <a:gd name="connsiteY13" fmla="*/ 1669 h 10000"/>
                    <a:gd name="connsiteX14" fmla="*/ 8748 w 10000"/>
                    <a:gd name="connsiteY14" fmla="*/ 2083 h 10000"/>
                    <a:gd name="connsiteX15" fmla="*/ 8593 w 10000"/>
                    <a:gd name="connsiteY15" fmla="*/ 940 h 10000"/>
                    <a:gd name="connsiteX16" fmla="*/ 7890 w 10000"/>
                    <a:gd name="connsiteY16" fmla="*/ 0 h 10000"/>
                    <a:gd name="connsiteX17" fmla="*/ 7188 w 10000"/>
                    <a:gd name="connsiteY17" fmla="*/ 940 h 10000"/>
                    <a:gd name="connsiteX18" fmla="*/ 7306 w 10000"/>
                    <a:gd name="connsiteY18" fmla="*/ 1512 h 10000"/>
                    <a:gd name="connsiteX19" fmla="*/ 7033 w 10000"/>
                    <a:gd name="connsiteY19" fmla="*/ 2083 h 10000"/>
                    <a:gd name="connsiteX20" fmla="*/ 5781 w 10000"/>
                    <a:gd name="connsiteY20" fmla="*/ 2083 h 10000"/>
                    <a:gd name="connsiteX21" fmla="*/ 5781 w 10000"/>
                    <a:gd name="connsiteY21" fmla="*/ 3855 h 10000"/>
                    <a:gd name="connsiteX22" fmla="*/ 6213 w 10000"/>
                    <a:gd name="connsiteY22" fmla="*/ 4220 h 10000"/>
                    <a:gd name="connsiteX23" fmla="*/ 6642 w 10000"/>
                    <a:gd name="connsiteY23" fmla="*/ 4067 h 10000"/>
                    <a:gd name="connsiteX24" fmla="*/ 7343 w 10000"/>
                    <a:gd name="connsiteY24" fmla="*/ 5002 h 10000"/>
                    <a:gd name="connsiteX25" fmla="*/ 5781 w 10000"/>
                    <a:gd name="connsiteY25" fmla="*/ 6149 h 10000"/>
                    <a:gd name="connsiteX26" fmla="*/ 5781 w 10000"/>
                    <a:gd name="connsiteY26" fmla="*/ 7917 h 10000"/>
                    <a:gd name="connsiteX27" fmla="*/ 7033 w 10000"/>
                    <a:gd name="connsiteY27" fmla="*/ 7917 h 10000"/>
                    <a:gd name="connsiteX28" fmla="*/ 8593 w 10000"/>
                    <a:gd name="connsiteY28" fmla="*/ 9064 h 10000"/>
                    <a:gd name="connsiteX29" fmla="*/ 10000 w 10000"/>
                    <a:gd name="connsiteY29" fmla="*/ 2083 h 10000"/>
                    <a:gd name="connsiteX30" fmla="*/ 8748 w 10000"/>
                    <a:gd name="connsiteY30" fmla="*/ 2083 h 10000"/>
                    <a:gd name="connsiteX31" fmla="*/ 4063 w 10000"/>
                    <a:gd name="connsiteY31" fmla="*/ 1462 h 10000"/>
                    <a:gd name="connsiteX32" fmla="*/ 3125 w 10000"/>
                    <a:gd name="connsiteY32" fmla="*/ 211 h 10000"/>
                    <a:gd name="connsiteX33" fmla="*/ 2187 w 10000"/>
                    <a:gd name="connsiteY33" fmla="*/ 1462 h 10000"/>
                    <a:gd name="connsiteX34" fmla="*/ 3125 w 10000"/>
                    <a:gd name="connsiteY34" fmla="*/ 2708 h 10000"/>
                    <a:gd name="connsiteX35" fmla="*/ 4063 w 10000"/>
                    <a:gd name="connsiteY35" fmla="*/ 1462 h 10000"/>
                    <a:gd name="connsiteX36" fmla="*/ 3280 w 10000"/>
                    <a:gd name="connsiteY36" fmla="*/ 8542 h 10000"/>
                    <a:gd name="connsiteX37" fmla="*/ 4846 w 10000"/>
                    <a:gd name="connsiteY37" fmla="*/ 8542 h 10000"/>
                    <a:gd name="connsiteX38" fmla="*/ 4846 w 10000"/>
                    <a:gd name="connsiteY38" fmla="*/ 6460 h 10000"/>
                    <a:gd name="connsiteX39" fmla="*/ 3280 w 10000"/>
                    <a:gd name="connsiteY39" fmla="*/ 6460 h 10000"/>
                    <a:gd name="connsiteX40" fmla="*/ 3280 w 10000"/>
                    <a:gd name="connsiteY40" fmla="*/ 8542 h 10000"/>
                    <a:gd name="connsiteX41" fmla="*/ 3594 w 10000"/>
                    <a:gd name="connsiteY41" fmla="*/ 3594 h 10000"/>
                    <a:gd name="connsiteX42" fmla="*/ 3594 w 10000"/>
                    <a:gd name="connsiteY42" fmla="*/ 5051 h 10000"/>
                    <a:gd name="connsiteX43" fmla="*/ 4377 w 10000"/>
                    <a:gd name="connsiteY43" fmla="*/ 5524 h 10000"/>
                    <a:gd name="connsiteX44" fmla="*/ 5157 w 10000"/>
                    <a:gd name="connsiteY44" fmla="*/ 5051 h 10000"/>
                    <a:gd name="connsiteX45" fmla="*/ 5157 w 10000"/>
                    <a:gd name="connsiteY45" fmla="*/ 3594 h 10000"/>
                    <a:gd name="connsiteX46" fmla="*/ 4377 w 10000"/>
                    <a:gd name="connsiteY46" fmla="*/ 3126 h 10000"/>
                    <a:gd name="connsiteX47" fmla="*/ 3594 w 10000"/>
                    <a:gd name="connsiteY47" fmla="*/ 3594 h 10000"/>
                    <a:gd name="connsiteX48" fmla="*/ 1562 w 10000"/>
                    <a:gd name="connsiteY48" fmla="*/ 7085 h 10000"/>
                    <a:gd name="connsiteX49" fmla="*/ 779 w 10000"/>
                    <a:gd name="connsiteY49" fmla="*/ 6041 h 10000"/>
                    <a:gd name="connsiteX50" fmla="*/ 0 w 10000"/>
                    <a:gd name="connsiteY50" fmla="*/ 7085 h 10000"/>
                    <a:gd name="connsiteX51" fmla="*/ 779 w 10000"/>
                    <a:gd name="connsiteY51" fmla="*/ 8124 h 10000"/>
                    <a:gd name="connsiteX52" fmla="*/ 1562 w 10000"/>
                    <a:gd name="connsiteY52" fmla="*/ 7085 h 10000"/>
                    <a:gd name="connsiteX0" fmla="*/ 1248 w 10000"/>
                    <a:gd name="connsiteY0" fmla="*/ 10000 h 10000"/>
                    <a:gd name="connsiteX1" fmla="*/ 3125 w 10000"/>
                    <a:gd name="connsiteY1" fmla="*/ 10000 h 10000"/>
                    <a:gd name="connsiteX2" fmla="*/ 2187 w 10000"/>
                    <a:gd name="connsiteY2" fmla="*/ 7503 h 10000"/>
                    <a:gd name="connsiteX3" fmla="*/ 1248 w 10000"/>
                    <a:gd name="connsiteY3" fmla="*/ 10000 h 10000"/>
                    <a:gd name="connsiteX4" fmla="*/ 1248 w 10000"/>
                    <a:gd name="connsiteY4" fmla="*/ 5002 h 10000"/>
                    <a:gd name="connsiteX5" fmla="*/ 2187 w 10000"/>
                    <a:gd name="connsiteY5" fmla="*/ 6253 h 10000"/>
                    <a:gd name="connsiteX6" fmla="*/ 3125 w 10000"/>
                    <a:gd name="connsiteY6" fmla="*/ 5002 h 10000"/>
                    <a:gd name="connsiteX7" fmla="*/ 2187 w 10000"/>
                    <a:gd name="connsiteY7" fmla="*/ 3752 h 10000"/>
                    <a:gd name="connsiteX8" fmla="*/ 1248 w 10000"/>
                    <a:gd name="connsiteY8" fmla="*/ 5002 h 10000"/>
                    <a:gd name="connsiteX9" fmla="*/ 1562 w 10000"/>
                    <a:gd name="connsiteY9" fmla="*/ 1669 h 10000"/>
                    <a:gd name="connsiteX10" fmla="*/ 0 w 10000"/>
                    <a:gd name="connsiteY10" fmla="*/ 1669 h 10000"/>
                    <a:gd name="connsiteX11" fmla="*/ 0 w 10000"/>
                    <a:gd name="connsiteY11" fmla="*/ 3752 h 10000"/>
                    <a:gd name="connsiteX12" fmla="*/ 1562 w 10000"/>
                    <a:gd name="connsiteY12" fmla="*/ 3752 h 10000"/>
                    <a:gd name="connsiteX13" fmla="*/ 1562 w 10000"/>
                    <a:gd name="connsiteY13" fmla="*/ 1669 h 10000"/>
                    <a:gd name="connsiteX14" fmla="*/ 8748 w 10000"/>
                    <a:gd name="connsiteY14" fmla="*/ 2083 h 10000"/>
                    <a:gd name="connsiteX15" fmla="*/ 8593 w 10000"/>
                    <a:gd name="connsiteY15" fmla="*/ 940 h 10000"/>
                    <a:gd name="connsiteX16" fmla="*/ 7890 w 10000"/>
                    <a:gd name="connsiteY16" fmla="*/ 0 h 10000"/>
                    <a:gd name="connsiteX17" fmla="*/ 7188 w 10000"/>
                    <a:gd name="connsiteY17" fmla="*/ 940 h 10000"/>
                    <a:gd name="connsiteX18" fmla="*/ 7306 w 10000"/>
                    <a:gd name="connsiteY18" fmla="*/ 1512 h 10000"/>
                    <a:gd name="connsiteX19" fmla="*/ 7033 w 10000"/>
                    <a:gd name="connsiteY19" fmla="*/ 2083 h 10000"/>
                    <a:gd name="connsiteX20" fmla="*/ 5781 w 10000"/>
                    <a:gd name="connsiteY20" fmla="*/ 2083 h 10000"/>
                    <a:gd name="connsiteX21" fmla="*/ 5781 w 10000"/>
                    <a:gd name="connsiteY21" fmla="*/ 3855 h 10000"/>
                    <a:gd name="connsiteX22" fmla="*/ 6213 w 10000"/>
                    <a:gd name="connsiteY22" fmla="*/ 4220 h 10000"/>
                    <a:gd name="connsiteX23" fmla="*/ 6642 w 10000"/>
                    <a:gd name="connsiteY23" fmla="*/ 4067 h 10000"/>
                    <a:gd name="connsiteX24" fmla="*/ 7343 w 10000"/>
                    <a:gd name="connsiteY24" fmla="*/ 5002 h 10000"/>
                    <a:gd name="connsiteX25" fmla="*/ 5781 w 10000"/>
                    <a:gd name="connsiteY25" fmla="*/ 7917 h 10000"/>
                    <a:gd name="connsiteX26" fmla="*/ 7033 w 10000"/>
                    <a:gd name="connsiteY26" fmla="*/ 7917 h 10000"/>
                    <a:gd name="connsiteX27" fmla="*/ 8593 w 10000"/>
                    <a:gd name="connsiteY27" fmla="*/ 9064 h 10000"/>
                    <a:gd name="connsiteX28" fmla="*/ 10000 w 10000"/>
                    <a:gd name="connsiteY28" fmla="*/ 2083 h 10000"/>
                    <a:gd name="connsiteX29" fmla="*/ 8748 w 10000"/>
                    <a:gd name="connsiteY29" fmla="*/ 2083 h 10000"/>
                    <a:gd name="connsiteX30" fmla="*/ 4063 w 10000"/>
                    <a:gd name="connsiteY30" fmla="*/ 1462 h 10000"/>
                    <a:gd name="connsiteX31" fmla="*/ 3125 w 10000"/>
                    <a:gd name="connsiteY31" fmla="*/ 211 h 10000"/>
                    <a:gd name="connsiteX32" fmla="*/ 2187 w 10000"/>
                    <a:gd name="connsiteY32" fmla="*/ 1462 h 10000"/>
                    <a:gd name="connsiteX33" fmla="*/ 3125 w 10000"/>
                    <a:gd name="connsiteY33" fmla="*/ 2708 h 10000"/>
                    <a:gd name="connsiteX34" fmla="*/ 4063 w 10000"/>
                    <a:gd name="connsiteY34" fmla="*/ 1462 h 10000"/>
                    <a:gd name="connsiteX35" fmla="*/ 3280 w 10000"/>
                    <a:gd name="connsiteY35" fmla="*/ 8542 h 10000"/>
                    <a:gd name="connsiteX36" fmla="*/ 4846 w 10000"/>
                    <a:gd name="connsiteY36" fmla="*/ 8542 h 10000"/>
                    <a:gd name="connsiteX37" fmla="*/ 4846 w 10000"/>
                    <a:gd name="connsiteY37" fmla="*/ 6460 h 10000"/>
                    <a:gd name="connsiteX38" fmla="*/ 3280 w 10000"/>
                    <a:gd name="connsiteY38" fmla="*/ 6460 h 10000"/>
                    <a:gd name="connsiteX39" fmla="*/ 3280 w 10000"/>
                    <a:gd name="connsiteY39" fmla="*/ 8542 h 10000"/>
                    <a:gd name="connsiteX40" fmla="*/ 3594 w 10000"/>
                    <a:gd name="connsiteY40" fmla="*/ 3594 h 10000"/>
                    <a:gd name="connsiteX41" fmla="*/ 3594 w 10000"/>
                    <a:gd name="connsiteY41" fmla="*/ 5051 h 10000"/>
                    <a:gd name="connsiteX42" fmla="*/ 4377 w 10000"/>
                    <a:gd name="connsiteY42" fmla="*/ 5524 h 10000"/>
                    <a:gd name="connsiteX43" fmla="*/ 5157 w 10000"/>
                    <a:gd name="connsiteY43" fmla="*/ 5051 h 10000"/>
                    <a:gd name="connsiteX44" fmla="*/ 5157 w 10000"/>
                    <a:gd name="connsiteY44" fmla="*/ 3594 h 10000"/>
                    <a:gd name="connsiteX45" fmla="*/ 4377 w 10000"/>
                    <a:gd name="connsiteY45" fmla="*/ 3126 h 10000"/>
                    <a:gd name="connsiteX46" fmla="*/ 3594 w 10000"/>
                    <a:gd name="connsiteY46" fmla="*/ 3594 h 10000"/>
                    <a:gd name="connsiteX47" fmla="*/ 1562 w 10000"/>
                    <a:gd name="connsiteY47" fmla="*/ 7085 h 10000"/>
                    <a:gd name="connsiteX48" fmla="*/ 779 w 10000"/>
                    <a:gd name="connsiteY48" fmla="*/ 6041 h 10000"/>
                    <a:gd name="connsiteX49" fmla="*/ 0 w 10000"/>
                    <a:gd name="connsiteY49" fmla="*/ 7085 h 10000"/>
                    <a:gd name="connsiteX50" fmla="*/ 779 w 10000"/>
                    <a:gd name="connsiteY50" fmla="*/ 8124 h 10000"/>
                    <a:gd name="connsiteX51" fmla="*/ 1562 w 10000"/>
                    <a:gd name="connsiteY51" fmla="*/ 7085 h 10000"/>
                    <a:gd name="connsiteX0" fmla="*/ 1248 w 10000"/>
                    <a:gd name="connsiteY0" fmla="*/ 10000 h 10000"/>
                    <a:gd name="connsiteX1" fmla="*/ 3125 w 10000"/>
                    <a:gd name="connsiteY1" fmla="*/ 10000 h 10000"/>
                    <a:gd name="connsiteX2" fmla="*/ 2187 w 10000"/>
                    <a:gd name="connsiteY2" fmla="*/ 7503 h 10000"/>
                    <a:gd name="connsiteX3" fmla="*/ 1248 w 10000"/>
                    <a:gd name="connsiteY3" fmla="*/ 10000 h 10000"/>
                    <a:gd name="connsiteX4" fmla="*/ 1248 w 10000"/>
                    <a:gd name="connsiteY4" fmla="*/ 5002 h 10000"/>
                    <a:gd name="connsiteX5" fmla="*/ 2187 w 10000"/>
                    <a:gd name="connsiteY5" fmla="*/ 6253 h 10000"/>
                    <a:gd name="connsiteX6" fmla="*/ 3125 w 10000"/>
                    <a:gd name="connsiteY6" fmla="*/ 5002 h 10000"/>
                    <a:gd name="connsiteX7" fmla="*/ 2187 w 10000"/>
                    <a:gd name="connsiteY7" fmla="*/ 3752 h 10000"/>
                    <a:gd name="connsiteX8" fmla="*/ 1248 w 10000"/>
                    <a:gd name="connsiteY8" fmla="*/ 5002 h 10000"/>
                    <a:gd name="connsiteX9" fmla="*/ 1562 w 10000"/>
                    <a:gd name="connsiteY9" fmla="*/ 1669 h 10000"/>
                    <a:gd name="connsiteX10" fmla="*/ 0 w 10000"/>
                    <a:gd name="connsiteY10" fmla="*/ 1669 h 10000"/>
                    <a:gd name="connsiteX11" fmla="*/ 0 w 10000"/>
                    <a:gd name="connsiteY11" fmla="*/ 3752 h 10000"/>
                    <a:gd name="connsiteX12" fmla="*/ 1562 w 10000"/>
                    <a:gd name="connsiteY12" fmla="*/ 3752 h 10000"/>
                    <a:gd name="connsiteX13" fmla="*/ 1562 w 10000"/>
                    <a:gd name="connsiteY13" fmla="*/ 1669 h 10000"/>
                    <a:gd name="connsiteX14" fmla="*/ 8748 w 10000"/>
                    <a:gd name="connsiteY14" fmla="*/ 2083 h 10000"/>
                    <a:gd name="connsiteX15" fmla="*/ 8593 w 10000"/>
                    <a:gd name="connsiteY15" fmla="*/ 940 h 10000"/>
                    <a:gd name="connsiteX16" fmla="*/ 7890 w 10000"/>
                    <a:gd name="connsiteY16" fmla="*/ 0 h 10000"/>
                    <a:gd name="connsiteX17" fmla="*/ 7188 w 10000"/>
                    <a:gd name="connsiteY17" fmla="*/ 940 h 10000"/>
                    <a:gd name="connsiteX18" fmla="*/ 7306 w 10000"/>
                    <a:gd name="connsiteY18" fmla="*/ 1512 h 10000"/>
                    <a:gd name="connsiteX19" fmla="*/ 7033 w 10000"/>
                    <a:gd name="connsiteY19" fmla="*/ 2083 h 10000"/>
                    <a:gd name="connsiteX20" fmla="*/ 5781 w 10000"/>
                    <a:gd name="connsiteY20" fmla="*/ 2083 h 10000"/>
                    <a:gd name="connsiteX21" fmla="*/ 5781 w 10000"/>
                    <a:gd name="connsiteY21" fmla="*/ 3855 h 10000"/>
                    <a:gd name="connsiteX22" fmla="*/ 6213 w 10000"/>
                    <a:gd name="connsiteY22" fmla="*/ 4220 h 10000"/>
                    <a:gd name="connsiteX23" fmla="*/ 6642 w 10000"/>
                    <a:gd name="connsiteY23" fmla="*/ 4067 h 10000"/>
                    <a:gd name="connsiteX24" fmla="*/ 7343 w 10000"/>
                    <a:gd name="connsiteY24" fmla="*/ 5002 h 10000"/>
                    <a:gd name="connsiteX25" fmla="*/ 7033 w 10000"/>
                    <a:gd name="connsiteY25" fmla="*/ 7917 h 10000"/>
                    <a:gd name="connsiteX26" fmla="*/ 8593 w 10000"/>
                    <a:gd name="connsiteY26" fmla="*/ 9064 h 10000"/>
                    <a:gd name="connsiteX27" fmla="*/ 10000 w 10000"/>
                    <a:gd name="connsiteY27" fmla="*/ 2083 h 10000"/>
                    <a:gd name="connsiteX28" fmla="*/ 8748 w 10000"/>
                    <a:gd name="connsiteY28" fmla="*/ 2083 h 10000"/>
                    <a:gd name="connsiteX29" fmla="*/ 4063 w 10000"/>
                    <a:gd name="connsiteY29" fmla="*/ 1462 h 10000"/>
                    <a:gd name="connsiteX30" fmla="*/ 3125 w 10000"/>
                    <a:gd name="connsiteY30" fmla="*/ 211 h 10000"/>
                    <a:gd name="connsiteX31" fmla="*/ 2187 w 10000"/>
                    <a:gd name="connsiteY31" fmla="*/ 1462 h 10000"/>
                    <a:gd name="connsiteX32" fmla="*/ 3125 w 10000"/>
                    <a:gd name="connsiteY32" fmla="*/ 2708 h 10000"/>
                    <a:gd name="connsiteX33" fmla="*/ 4063 w 10000"/>
                    <a:gd name="connsiteY33" fmla="*/ 1462 h 10000"/>
                    <a:gd name="connsiteX34" fmla="*/ 3280 w 10000"/>
                    <a:gd name="connsiteY34" fmla="*/ 8542 h 10000"/>
                    <a:gd name="connsiteX35" fmla="*/ 4846 w 10000"/>
                    <a:gd name="connsiteY35" fmla="*/ 8542 h 10000"/>
                    <a:gd name="connsiteX36" fmla="*/ 4846 w 10000"/>
                    <a:gd name="connsiteY36" fmla="*/ 6460 h 10000"/>
                    <a:gd name="connsiteX37" fmla="*/ 3280 w 10000"/>
                    <a:gd name="connsiteY37" fmla="*/ 6460 h 10000"/>
                    <a:gd name="connsiteX38" fmla="*/ 3280 w 10000"/>
                    <a:gd name="connsiteY38" fmla="*/ 8542 h 10000"/>
                    <a:gd name="connsiteX39" fmla="*/ 3594 w 10000"/>
                    <a:gd name="connsiteY39" fmla="*/ 3594 h 10000"/>
                    <a:gd name="connsiteX40" fmla="*/ 3594 w 10000"/>
                    <a:gd name="connsiteY40" fmla="*/ 5051 h 10000"/>
                    <a:gd name="connsiteX41" fmla="*/ 4377 w 10000"/>
                    <a:gd name="connsiteY41" fmla="*/ 5524 h 10000"/>
                    <a:gd name="connsiteX42" fmla="*/ 5157 w 10000"/>
                    <a:gd name="connsiteY42" fmla="*/ 5051 h 10000"/>
                    <a:gd name="connsiteX43" fmla="*/ 5157 w 10000"/>
                    <a:gd name="connsiteY43" fmla="*/ 3594 h 10000"/>
                    <a:gd name="connsiteX44" fmla="*/ 4377 w 10000"/>
                    <a:gd name="connsiteY44" fmla="*/ 3126 h 10000"/>
                    <a:gd name="connsiteX45" fmla="*/ 3594 w 10000"/>
                    <a:gd name="connsiteY45" fmla="*/ 3594 h 10000"/>
                    <a:gd name="connsiteX46" fmla="*/ 1562 w 10000"/>
                    <a:gd name="connsiteY46" fmla="*/ 7085 h 10000"/>
                    <a:gd name="connsiteX47" fmla="*/ 779 w 10000"/>
                    <a:gd name="connsiteY47" fmla="*/ 6041 h 10000"/>
                    <a:gd name="connsiteX48" fmla="*/ 0 w 10000"/>
                    <a:gd name="connsiteY48" fmla="*/ 7085 h 10000"/>
                    <a:gd name="connsiteX49" fmla="*/ 779 w 10000"/>
                    <a:gd name="connsiteY49" fmla="*/ 8124 h 10000"/>
                    <a:gd name="connsiteX50" fmla="*/ 1562 w 10000"/>
                    <a:gd name="connsiteY50" fmla="*/ 7085 h 10000"/>
                    <a:gd name="connsiteX0" fmla="*/ 1248 w 10000"/>
                    <a:gd name="connsiteY0" fmla="*/ 10000 h 10000"/>
                    <a:gd name="connsiteX1" fmla="*/ 3125 w 10000"/>
                    <a:gd name="connsiteY1" fmla="*/ 10000 h 10000"/>
                    <a:gd name="connsiteX2" fmla="*/ 2187 w 10000"/>
                    <a:gd name="connsiteY2" fmla="*/ 7503 h 10000"/>
                    <a:gd name="connsiteX3" fmla="*/ 1248 w 10000"/>
                    <a:gd name="connsiteY3" fmla="*/ 10000 h 10000"/>
                    <a:gd name="connsiteX4" fmla="*/ 1248 w 10000"/>
                    <a:gd name="connsiteY4" fmla="*/ 5002 h 10000"/>
                    <a:gd name="connsiteX5" fmla="*/ 2187 w 10000"/>
                    <a:gd name="connsiteY5" fmla="*/ 6253 h 10000"/>
                    <a:gd name="connsiteX6" fmla="*/ 3125 w 10000"/>
                    <a:gd name="connsiteY6" fmla="*/ 5002 h 10000"/>
                    <a:gd name="connsiteX7" fmla="*/ 2187 w 10000"/>
                    <a:gd name="connsiteY7" fmla="*/ 3752 h 10000"/>
                    <a:gd name="connsiteX8" fmla="*/ 1248 w 10000"/>
                    <a:gd name="connsiteY8" fmla="*/ 5002 h 10000"/>
                    <a:gd name="connsiteX9" fmla="*/ 1562 w 10000"/>
                    <a:gd name="connsiteY9" fmla="*/ 1669 h 10000"/>
                    <a:gd name="connsiteX10" fmla="*/ 0 w 10000"/>
                    <a:gd name="connsiteY10" fmla="*/ 1669 h 10000"/>
                    <a:gd name="connsiteX11" fmla="*/ 0 w 10000"/>
                    <a:gd name="connsiteY11" fmla="*/ 3752 h 10000"/>
                    <a:gd name="connsiteX12" fmla="*/ 1562 w 10000"/>
                    <a:gd name="connsiteY12" fmla="*/ 3752 h 10000"/>
                    <a:gd name="connsiteX13" fmla="*/ 1562 w 10000"/>
                    <a:gd name="connsiteY13" fmla="*/ 1669 h 10000"/>
                    <a:gd name="connsiteX14" fmla="*/ 8748 w 10000"/>
                    <a:gd name="connsiteY14" fmla="*/ 2083 h 10000"/>
                    <a:gd name="connsiteX15" fmla="*/ 8593 w 10000"/>
                    <a:gd name="connsiteY15" fmla="*/ 940 h 10000"/>
                    <a:gd name="connsiteX16" fmla="*/ 7890 w 10000"/>
                    <a:gd name="connsiteY16" fmla="*/ 0 h 10000"/>
                    <a:gd name="connsiteX17" fmla="*/ 7188 w 10000"/>
                    <a:gd name="connsiteY17" fmla="*/ 940 h 10000"/>
                    <a:gd name="connsiteX18" fmla="*/ 7306 w 10000"/>
                    <a:gd name="connsiteY18" fmla="*/ 1512 h 10000"/>
                    <a:gd name="connsiteX19" fmla="*/ 7033 w 10000"/>
                    <a:gd name="connsiteY19" fmla="*/ 2083 h 10000"/>
                    <a:gd name="connsiteX20" fmla="*/ 5781 w 10000"/>
                    <a:gd name="connsiteY20" fmla="*/ 2083 h 10000"/>
                    <a:gd name="connsiteX21" fmla="*/ 5781 w 10000"/>
                    <a:gd name="connsiteY21" fmla="*/ 3855 h 10000"/>
                    <a:gd name="connsiteX22" fmla="*/ 6213 w 10000"/>
                    <a:gd name="connsiteY22" fmla="*/ 4220 h 10000"/>
                    <a:gd name="connsiteX23" fmla="*/ 6642 w 10000"/>
                    <a:gd name="connsiteY23" fmla="*/ 4067 h 10000"/>
                    <a:gd name="connsiteX24" fmla="*/ 7343 w 10000"/>
                    <a:gd name="connsiteY24" fmla="*/ 5002 h 10000"/>
                    <a:gd name="connsiteX25" fmla="*/ 8593 w 10000"/>
                    <a:gd name="connsiteY25" fmla="*/ 9064 h 10000"/>
                    <a:gd name="connsiteX26" fmla="*/ 10000 w 10000"/>
                    <a:gd name="connsiteY26" fmla="*/ 2083 h 10000"/>
                    <a:gd name="connsiteX27" fmla="*/ 8748 w 10000"/>
                    <a:gd name="connsiteY27" fmla="*/ 2083 h 10000"/>
                    <a:gd name="connsiteX28" fmla="*/ 4063 w 10000"/>
                    <a:gd name="connsiteY28" fmla="*/ 1462 h 10000"/>
                    <a:gd name="connsiteX29" fmla="*/ 3125 w 10000"/>
                    <a:gd name="connsiteY29" fmla="*/ 211 h 10000"/>
                    <a:gd name="connsiteX30" fmla="*/ 2187 w 10000"/>
                    <a:gd name="connsiteY30" fmla="*/ 1462 h 10000"/>
                    <a:gd name="connsiteX31" fmla="*/ 3125 w 10000"/>
                    <a:gd name="connsiteY31" fmla="*/ 2708 h 10000"/>
                    <a:gd name="connsiteX32" fmla="*/ 4063 w 10000"/>
                    <a:gd name="connsiteY32" fmla="*/ 1462 h 10000"/>
                    <a:gd name="connsiteX33" fmla="*/ 3280 w 10000"/>
                    <a:gd name="connsiteY33" fmla="*/ 8542 h 10000"/>
                    <a:gd name="connsiteX34" fmla="*/ 4846 w 10000"/>
                    <a:gd name="connsiteY34" fmla="*/ 8542 h 10000"/>
                    <a:gd name="connsiteX35" fmla="*/ 4846 w 10000"/>
                    <a:gd name="connsiteY35" fmla="*/ 6460 h 10000"/>
                    <a:gd name="connsiteX36" fmla="*/ 3280 w 10000"/>
                    <a:gd name="connsiteY36" fmla="*/ 6460 h 10000"/>
                    <a:gd name="connsiteX37" fmla="*/ 3280 w 10000"/>
                    <a:gd name="connsiteY37" fmla="*/ 8542 h 10000"/>
                    <a:gd name="connsiteX38" fmla="*/ 3594 w 10000"/>
                    <a:gd name="connsiteY38" fmla="*/ 3594 h 10000"/>
                    <a:gd name="connsiteX39" fmla="*/ 3594 w 10000"/>
                    <a:gd name="connsiteY39" fmla="*/ 5051 h 10000"/>
                    <a:gd name="connsiteX40" fmla="*/ 4377 w 10000"/>
                    <a:gd name="connsiteY40" fmla="*/ 5524 h 10000"/>
                    <a:gd name="connsiteX41" fmla="*/ 5157 w 10000"/>
                    <a:gd name="connsiteY41" fmla="*/ 5051 h 10000"/>
                    <a:gd name="connsiteX42" fmla="*/ 5157 w 10000"/>
                    <a:gd name="connsiteY42" fmla="*/ 3594 h 10000"/>
                    <a:gd name="connsiteX43" fmla="*/ 4377 w 10000"/>
                    <a:gd name="connsiteY43" fmla="*/ 3126 h 10000"/>
                    <a:gd name="connsiteX44" fmla="*/ 3594 w 10000"/>
                    <a:gd name="connsiteY44" fmla="*/ 3594 h 10000"/>
                    <a:gd name="connsiteX45" fmla="*/ 1562 w 10000"/>
                    <a:gd name="connsiteY45" fmla="*/ 7085 h 10000"/>
                    <a:gd name="connsiteX46" fmla="*/ 779 w 10000"/>
                    <a:gd name="connsiteY46" fmla="*/ 6041 h 10000"/>
                    <a:gd name="connsiteX47" fmla="*/ 0 w 10000"/>
                    <a:gd name="connsiteY47" fmla="*/ 7085 h 10000"/>
                    <a:gd name="connsiteX48" fmla="*/ 779 w 10000"/>
                    <a:gd name="connsiteY48" fmla="*/ 8124 h 10000"/>
                    <a:gd name="connsiteX49" fmla="*/ 1562 w 10000"/>
                    <a:gd name="connsiteY49" fmla="*/ 7085 h 10000"/>
                    <a:gd name="connsiteX0" fmla="*/ 1248 w 10000"/>
                    <a:gd name="connsiteY0" fmla="*/ 10000 h 10000"/>
                    <a:gd name="connsiteX1" fmla="*/ 3125 w 10000"/>
                    <a:gd name="connsiteY1" fmla="*/ 10000 h 10000"/>
                    <a:gd name="connsiteX2" fmla="*/ 2187 w 10000"/>
                    <a:gd name="connsiteY2" fmla="*/ 7503 h 10000"/>
                    <a:gd name="connsiteX3" fmla="*/ 1248 w 10000"/>
                    <a:gd name="connsiteY3" fmla="*/ 10000 h 10000"/>
                    <a:gd name="connsiteX4" fmla="*/ 1248 w 10000"/>
                    <a:gd name="connsiteY4" fmla="*/ 5002 h 10000"/>
                    <a:gd name="connsiteX5" fmla="*/ 2187 w 10000"/>
                    <a:gd name="connsiteY5" fmla="*/ 6253 h 10000"/>
                    <a:gd name="connsiteX6" fmla="*/ 3125 w 10000"/>
                    <a:gd name="connsiteY6" fmla="*/ 5002 h 10000"/>
                    <a:gd name="connsiteX7" fmla="*/ 2187 w 10000"/>
                    <a:gd name="connsiteY7" fmla="*/ 3752 h 10000"/>
                    <a:gd name="connsiteX8" fmla="*/ 1248 w 10000"/>
                    <a:gd name="connsiteY8" fmla="*/ 5002 h 10000"/>
                    <a:gd name="connsiteX9" fmla="*/ 1562 w 10000"/>
                    <a:gd name="connsiteY9" fmla="*/ 1669 h 10000"/>
                    <a:gd name="connsiteX10" fmla="*/ 0 w 10000"/>
                    <a:gd name="connsiteY10" fmla="*/ 1669 h 10000"/>
                    <a:gd name="connsiteX11" fmla="*/ 0 w 10000"/>
                    <a:gd name="connsiteY11" fmla="*/ 3752 h 10000"/>
                    <a:gd name="connsiteX12" fmla="*/ 1562 w 10000"/>
                    <a:gd name="connsiteY12" fmla="*/ 3752 h 10000"/>
                    <a:gd name="connsiteX13" fmla="*/ 1562 w 10000"/>
                    <a:gd name="connsiteY13" fmla="*/ 1669 h 10000"/>
                    <a:gd name="connsiteX14" fmla="*/ 8748 w 10000"/>
                    <a:gd name="connsiteY14" fmla="*/ 2083 h 10000"/>
                    <a:gd name="connsiteX15" fmla="*/ 8593 w 10000"/>
                    <a:gd name="connsiteY15" fmla="*/ 940 h 10000"/>
                    <a:gd name="connsiteX16" fmla="*/ 7890 w 10000"/>
                    <a:gd name="connsiteY16" fmla="*/ 0 h 10000"/>
                    <a:gd name="connsiteX17" fmla="*/ 7188 w 10000"/>
                    <a:gd name="connsiteY17" fmla="*/ 940 h 10000"/>
                    <a:gd name="connsiteX18" fmla="*/ 7306 w 10000"/>
                    <a:gd name="connsiteY18" fmla="*/ 1512 h 10000"/>
                    <a:gd name="connsiteX19" fmla="*/ 7033 w 10000"/>
                    <a:gd name="connsiteY19" fmla="*/ 2083 h 10000"/>
                    <a:gd name="connsiteX20" fmla="*/ 5781 w 10000"/>
                    <a:gd name="connsiteY20" fmla="*/ 2083 h 10000"/>
                    <a:gd name="connsiteX21" fmla="*/ 5781 w 10000"/>
                    <a:gd name="connsiteY21" fmla="*/ 3855 h 10000"/>
                    <a:gd name="connsiteX22" fmla="*/ 6213 w 10000"/>
                    <a:gd name="connsiteY22" fmla="*/ 4220 h 10000"/>
                    <a:gd name="connsiteX23" fmla="*/ 7343 w 10000"/>
                    <a:gd name="connsiteY23" fmla="*/ 5002 h 10000"/>
                    <a:gd name="connsiteX24" fmla="*/ 8593 w 10000"/>
                    <a:gd name="connsiteY24" fmla="*/ 9064 h 10000"/>
                    <a:gd name="connsiteX25" fmla="*/ 10000 w 10000"/>
                    <a:gd name="connsiteY25" fmla="*/ 2083 h 10000"/>
                    <a:gd name="connsiteX26" fmla="*/ 8748 w 10000"/>
                    <a:gd name="connsiteY26" fmla="*/ 2083 h 10000"/>
                    <a:gd name="connsiteX27" fmla="*/ 4063 w 10000"/>
                    <a:gd name="connsiteY27" fmla="*/ 1462 h 10000"/>
                    <a:gd name="connsiteX28" fmla="*/ 3125 w 10000"/>
                    <a:gd name="connsiteY28" fmla="*/ 211 h 10000"/>
                    <a:gd name="connsiteX29" fmla="*/ 2187 w 10000"/>
                    <a:gd name="connsiteY29" fmla="*/ 1462 h 10000"/>
                    <a:gd name="connsiteX30" fmla="*/ 3125 w 10000"/>
                    <a:gd name="connsiteY30" fmla="*/ 2708 h 10000"/>
                    <a:gd name="connsiteX31" fmla="*/ 4063 w 10000"/>
                    <a:gd name="connsiteY31" fmla="*/ 1462 h 10000"/>
                    <a:gd name="connsiteX32" fmla="*/ 3280 w 10000"/>
                    <a:gd name="connsiteY32" fmla="*/ 8542 h 10000"/>
                    <a:gd name="connsiteX33" fmla="*/ 4846 w 10000"/>
                    <a:gd name="connsiteY33" fmla="*/ 8542 h 10000"/>
                    <a:gd name="connsiteX34" fmla="*/ 4846 w 10000"/>
                    <a:gd name="connsiteY34" fmla="*/ 6460 h 10000"/>
                    <a:gd name="connsiteX35" fmla="*/ 3280 w 10000"/>
                    <a:gd name="connsiteY35" fmla="*/ 6460 h 10000"/>
                    <a:gd name="connsiteX36" fmla="*/ 3280 w 10000"/>
                    <a:gd name="connsiteY36" fmla="*/ 8542 h 10000"/>
                    <a:gd name="connsiteX37" fmla="*/ 3594 w 10000"/>
                    <a:gd name="connsiteY37" fmla="*/ 3594 h 10000"/>
                    <a:gd name="connsiteX38" fmla="*/ 3594 w 10000"/>
                    <a:gd name="connsiteY38" fmla="*/ 5051 h 10000"/>
                    <a:gd name="connsiteX39" fmla="*/ 4377 w 10000"/>
                    <a:gd name="connsiteY39" fmla="*/ 5524 h 10000"/>
                    <a:gd name="connsiteX40" fmla="*/ 5157 w 10000"/>
                    <a:gd name="connsiteY40" fmla="*/ 5051 h 10000"/>
                    <a:gd name="connsiteX41" fmla="*/ 5157 w 10000"/>
                    <a:gd name="connsiteY41" fmla="*/ 3594 h 10000"/>
                    <a:gd name="connsiteX42" fmla="*/ 4377 w 10000"/>
                    <a:gd name="connsiteY42" fmla="*/ 3126 h 10000"/>
                    <a:gd name="connsiteX43" fmla="*/ 3594 w 10000"/>
                    <a:gd name="connsiteY43" fmla="*/ 3594 h 10000"/>
                    <a:gd name="connsiteX44" fmla="*/ 1562 w 10000"/>
                    <a:gd name="connsiteY44" fmla="*/ 7085 h 10000"/>
                    <a:gd name="connsiteX45" fmla="*/ 779 w 10000"/>
                    <a:gd name="connsiteY45" fmla="*/ 6041 h 10000"/>
                    <a:gd name="connsiteX46" fmla="*/ 0 w 10000"/>
                    <a:gd name="connsiteY46" fmla="*/ 7085 h 10000"/>
                    <a:gd name="connsiteX47" fmla="*/ 779 w 10000"/>
                    <a:gd name="connsiteY47" fmla="*/ 8124 h 10000"/>
                    <a:gd name="connsiteX48" fmla="*/ 1562 w 10000"/>
                    <a:gd name="connsiteY48" fmla="*/ 7085 h 10000"/>
                    <a:gd name="connsiteX0" fmla="*/ 1248 w 10000"/>
                    <a:gd name="connsiteY0" fmla="*/ 10000 h 10000"/>
                    <a:gd name="connsiteX1" fmla="*/ 3125 w 10000"/>
                    <a:gd name="connsiteY1" fmla="*/ 10000 h 10000"/>
                    <a:gd name="connsiteX2" fmla="*/ 2187 w 10000"/>
                    <a:gd name="connsiteY2" fmla="*/ 7503 h 10000"/>
                    <a:gd name="connsiteX3" fmla="*/ 1248 w 10000"/>
                    <a:gd name="connsiteY3" fmla="*/ 10000 h 10000"/>
                    <a:gd name="connsiteX4" fmla="*/ 1248 w 10000"/>
                    <a:gd name="connsiteY4" fmla="*/ 5002 h 10000"/>
                    <a:gd name="connsiteX5" fmla="*/ 2187 w 10000"/>
                    <a:gd name="connsiteY5" fmla="*/ 6253 h 10000"/>
                    <a:gd name="connsiteX6" fmla="*/ 3125 w 10000"/>
                    <a:gd name="connsiteY6" fmla="*/ 5002 h 10000"/>
                    <a:gd name="connsiteX7" fmla="*/ 2187 w 10000"/>
                    <a:gd name="connsiteY7" fmla="*/ 3752 h 10000"/>
                    <a:gd name="connsiteX8" fmla="*/ 1248 w 10000"/>
                    <a:gd name="connsiteY8" fmla="*/ 5002 h 10000"/>
                    <a:gd name="connsiteX9" fmla="*/ 1562 w 10000"/>
                    <a:gd name="connsiteY9" fmla="*/ 1669 h 10000"/>
                    <a:gd name="connsiteX10" fmla="*/ 0 w 10000"/>
                    <a:gd name="connsiteY10" fmla="*/ 1669 h 10000"/>
                    <a:gd name="connsiteX11" fmla="*/ 0 w 10000"/>
                    <a:gd name="connsiteY11" fmla="*/ 3752 h 10000"/>
                    <a:gd name="connsiteX12" fmla="*/ 1562 w 10000"/>
                    <a:gd name="connsiteY12" fmla="*/ 3752 h 10000"/>
                    <a:gd name="connsiteX13" fmla="*/ 1562 w 10000"/>
                    <a:gd name="connsiteY13" fmla="*/ 1669 h 10000"/>
                    <a:gd name="connsiteX14" fmla="*/ 8748 w 10000"/>
                    <a:gd name="connsiteY14" fmla="*/ 2083 h 10000"/>
                    <a:gd name="connsiteX15" fmla="*/ 8593 w 10000"/>
                    <a:gd name="connsiteY15" fmla="*/ 940 h 10000"/>
                    <a:gd name="connsiteX16" fmla="*/ 7890 w 10000"/>
                    <a:gd name="connsiteY16" fmla="*/ 0 h 10000"/>
                    <a:gd name="connsiteX17" fmla="*/ 7188 w 10000"/>
                    <a:gd name="connsiteY17" fmla="*/ 940 h 10000"/>
                    <a:gd name="connsiteX18" fmla="*/ 7033 w 10000"/>
                    <a:gd name="connsiteY18" fmla="*/ 2083 h 10000"/>
                    <a:gd name="connsiteX19" fmla="*/ 5781 w 10000"/>
                    <a:gd name="connsiteY19" fmla="*/ 2083 h 10000"/>
                    <a:gd name="connsiteX20" fmla="*/ 5781 w 10000"/>
                    <a:gd name="connsiteY20" fmla="*/ 3855 h 10000"/>
                    <a:gd name="connsiteX21" fmla="*/ 6213 w 10000"/>
                    <a:gd name="connsiteY21" fmla="*/ 4220 h 10000"/>
                    <a:gd name="connsiteX22" fmla="*/ 7343 w 10000"/>
                    <a:gd name="connsiteY22" fmla="*/ 5002 h 10000"/>
                    <a:gd name="connsiteX23" fmla="*/ 8593 w 10000"/>
                    <a:gd name="connsiteY23" fmla="*/ 9064 h 10000"/>
                    <a:gd name="connsiteX24" fmla="*/ 10000 w 10000"/>
                    <a:gd name="connsiteY24" fmla="*/ 2083 h 10000"/>
                    <a:gd name="connsiteX25" fmla="*/ 8748 w 10000"/>
                    <a:gd name="connsiteY25" fmla="*/ 2083 h 10000"/>
                    <a:gd name="connsiteX26" fmla="*/ 4063 w 10000"/>
                    <a:gd name="connsiteY26" fmla="*/ 1462 h 10000"/>
                    <a:gd name="connsiteX27" fmla="*/ 3125 w 10000"/>
                    <a:gd name="connsiteY27" fmla="*/ 211 h 10000"/>
                    <a:gd name="connsiteX28" fmla="*/ 2187 w 10000"/>
                    <a:gd name="connsiteY28" fmla="*/ 1462 h 10000"/>
                    <a:gd name="connsiteX29" fmla="*/ 3125 w 10000"/>
                    <a:gd name="connsiteY29" fmla="*/ 2708 h 10000"/>
                    <a:gd name="connsiteX30" fmla="*/ 4063 w 10000"/>
                    <a:gd name="connsiteY30" fmla="*/ 1462 h 10000"/>
                    <a:gd name="connsiteX31" fmla="*/ 3280 w 10000"/>
                    <a:gd name="connsiteY31" fmla="*/ 8542 h 10000"/>
                    <a:gd name="connsiteX32" fmla="*/ 4846 w 10000"/>
                    <a:gd name="connsiteY32" fmla="*/ 8542 h 10000"/>
                    <a:gd name="connsiteX33" fmla="*/ 4846 w 10000"/>
                    <a:gd name="connsiteY33" fmla="*/ 6460 h 10000"/>
                    <a:gd name="connsiteX34" fmla="*/ 3280 w 10000"/>
                    <a:gd name="connsiteY34" fmla="*/ 6460 h 10000"/>
                    <a:gd name="connsiteX35" fmla="*/ 3280 w 10000"/>
                    <a:gd name="connsiteY35" fmla="*/ 8542 h 10000"/>
                    <a:gd name="connsiteX36" fmla="*/ 3594 w 10000"/>
                    <a:gd name="connsiteY36" fmla="*/ 3594 h 10000"/>
                    <a:gd name="connsiteX37" fmla="*/ 3594 w 10000"/>
                    <a:gd name="connsiteY37" fmla="*/ 5051 h 10000"/>
                    <a:gd name="connsiteX38" fmla="*/ 4377 w 10000"/>
                    <a:gd name="connsiteY38" fmla="*/ 5524 h 10000"/>
                    <a:gd name="connsiteX39" fmla="*/ 5157 w 10000"/>
                    <a:gd name="connsiteY39" fmla="*/ 5051 h 10000"/>
                    <a:gd name="connsiteX40" fmla="*/ 5157 w 10000"/>
                    <a:gd name="connsiteY40" fmla="*/ 3594 h 10000"/>
                    <a:gd name="connsiteX41" fmla="*/ 4377 w 10000"/>
                    <a:gd name="connsiteY41" fmla="*/ 3126 h 10000"/>
                    <a:gd name="connsiteX42" fmla="*/ 3594 w 10000"/>
                    <a:gd name="connsiteY42" fmla="*/ 3594 h 10000"/>
                    <a:gd name="connsiteX43" fmla="*/ 1562 w 10000"/>
                    <a:gd name="connsiteY43" fmla="*/ 7085 h 10000"/>
                    <a:gd name="connsiteX44" fmla="*/ 779 w 10000"/>
                    <a:gd name="connsiteY44" fmla="*/ 6041 h 10000"/>
                    <a:gd name="connsiteX45" fmla="*/ 0 w 10000"/>
                    <a:gd name="connsiteY45" fmla="*/ 7085 h 10000"/>
                    <a:gd name="connsiteX46" fmla="*/ 779 w 10000"/>
                    <a:gd name="connsiteY46" fmla="*/ 8124 h 10000"/>
                    <a:gd name="connsiteX47" fmla="*/ 1562 w 10000"/>
                    <a:gd name="connsiteY47" fmla="*/ 7085 h 10000"/>
                    <a:gd name="connsiteX0" fmla="*/ 1248 w 10000"/>
                    <a:gd name="connsiteY0" fmla="*/ 10000 h 10000"/>
                    <a:gd name="connsiteX1" fmla="*/ 3125 w 10000"/>
                    <a:gd name="connsiteY1" fmla="*/ 10000 h 10000"/>
                    <a:gd name="connsiteX2" fmla="*/ 2187 w 10000"/>
                    <a:gd name="connsiteY2" fmla="*/ 7503 h 10000"/>
                    <a:gd name="connsiteX3" fmla="*/ 1248 w 10000"/>
                    <a:gd name="connsiteY3" fmla="*/ 10000 h 10000"/>
                    <a:gd name="connsiteX4" fmla="*/ 1248 w 10000"/>
                    <a:gd name="connsiteY4" fmla="*/ 5002 h 10000"/>
                    <a:gd name="connsiteX5" fmla="*/ 2187 w 10000"/>
                    <a:gd name="connsiteY5" fmla="*/ 6253 h 10000"/>
                    <a:gd name="connsiteX6" fmla="*/ 3125 w 10000"/>
                    <a:gd name="connsiteY6" fmla="*/ 5002 h 10000"/>
                    <a:gd name="connsiteX7" fmla="*/ 2187 w 10000"/>
                    <a:gd name="connsiteY7" fmla="*/ 3752 h 10000"/>
                    <a:gd name="connsiteX8" fmla="*/ 1248 w 10000"/>
                    <a:gd name="connsiteY8" fmla="*/ 5002 h 10000"/>
                    <a:gd name="connsiteX9" fmla="*/ 1562 w 10000"/>
                    <a:gd name="connsiteY9" fmla="*/ 1669 h 10000"/>
                    <a:gd name="connsiteX10" fmla="*/ 0 w 10000"/>
                    <a:gd name="connsiteY10" fmla="*/ 1669 h 10000"/>
                    <a:gd name="connsiteX11" fmla="*/ 0 w 10000"/>
                    <a:gd name="connsiteY11" fmla="*/ 3752 h 10000"/>
                    <a:gd name="connsiteX12" fmla="*/ 1562 w 10000"/>
                    <a:gd name="connsiteY12" fmla="*/ 3752 h 10000"/>
                    <a:gd name="connsiteX13" fmla="*/ 1562 w 10000"/>
                    <a:gd name="connsiteY13" fmla="*/ 1669 h 10000"/>
                    <a:gd name="connsiteX14" fmla="*/ 8748 w 10000"/>
                    <a:gd name="connsiteY14" fmla="*/ 2083 h 10000"/>
                    <a:gd name="connsiteX15" fmla="*/ 8593 w 10000"/>
                    <a:gd name="connsiteY15" fmla="*/ 940 h 10000"/>
                    <a:gd name="connsiteX16" fmla="*/ 7890 w 10000"/>
                    <a:gd name="connsiteY16" fmla="*/ 0 h 10000"/>
                    <a:gd name="connsiteX17" fmla="*/ 7188 w 10000"/>
                    <a:gd name="connsiteY17" fmla="*/ 940 h 10000"/>
                    <a:gd name="connsiteX18" fmla="*/ 5781 w 10000"/>
                    <a:gd name="connsiteY18" fmla="*/ 2083 h 10000"/>
                    <a:gd name="connsiteX19" fmla="*/ 5781 w 10000"/>
                    <a:gd name="connsiteY19" fmla="*/ 3855 h 10000"/>
                    <a:gd name="connsiteX20" fmla="*/ 6213 w 10000"/>
                    <a:gd name="connsiteY20" fmla="*/ 4220 h 10000"/>
                    <a:gd name="connsiteX21" fmla="*/ 7343 w 10000"/>
                    <a:gd name="connsiteY21" fmla="*/ 5002 h 10000"/>
                    <a:gd name="connsiteX22" fmla="*/ 8593 w 10000"/>
                    <a:gd name="connsiteY22" fmla="*/ 9064 h 10000"/>
                    <a:gd name="connsiteX23" fmla="*/ 10000 w 10000"/>
                    <a:gd name="connsiteY23" fmla="*/ 2083 h 10000"/>
                    <a:gd name="connsiteX24" fmla="*/ 8748 w 10000"/>
                    <a:gd name="connsiteY24" fmla="*/ 2083 h 10000"/>
                    <a:gd name="connsiteX25" fmla="*/ 4063 w 10000"/>
                    <a:gd name="connsiteY25" fmla="*/ 1462 h 10000"/>
                    <a:gd name="connsiteX26" fmla="*/ 3125 w 10000"/>
                    <a:gd name="connsiteY26" fmla="*/ 211 h 10000"/>
                    <a:gd name="connsiteX27" fmla="*/ 2187 w 10000"/>
                    <a:gd name="connsiteY27" fmla="*/ 1462 h 10000"/>
                    <a:gd name="connsiteX28" fmla="*/ 3125 w 10000"/>
                    <a:gd name="connsiteY28" fmla="*/ 2708 h 10000"/>
                    <a:gd name="connsiteX29" fmla="*/ 4063 w 10000"/>
                    <a:gd name="connsiteY29" fmla="*/ 1462 h 10000"/>
                    <a:gd name="connsiteX30" fmla="*/ 3280 w 10000"/>
                    <a:gd name="connsiteY30" fmla="*/ 8542 h 10000"/>
                    <a:gd name="connsiteX31" fmla="*/ 4846 w 10000"/>
                    <a:gd name="connsiteY31" fmla="*/ 8542 h 10000"/>
                    <a:gd name="connsiteX32" fmla="*/ 4846 w 10000"/>
                    <a:gd name="connsiteY32" fmla="*/ 6460 h 10000"/>
                    <a:gd name="connsiteX33" fmla="*/ 3280 w 10000"/>
                    <a:gd name="connsiteY33" fmla="*/ 6460 h 10000"/>
                    <a:gd name="connsiteX34" fmla="*/ 3280 w 10000"/>
                    <a:gd name="connsiteY34" fmla="*/ 8542 h 10000"/>
                    <a:gd name="connsiteX35" fmla="*/ 3594 w 10000"/>
                    <a:gd name="connsiteY35" fmla="*/ 3594 h 10000"/>
                    <a:gd name="connsiteX36" fmla="*/ 3594 w 10000"/>
                    <a:gd name="connsiteY36" fmla="*/ 5051 h 10000"/>
                    <a:gd name="connsiteX37" fmla="*/ 4377 w 10000"/>
                    <a:gd name="connsiteY37" fmla="*/ 5524 h 10000"/>
                    <a:gd name="connsiteX38" fmla="*/ 5157 w 10000"/>
                    <a:gd name="connsiteY38" fmla="*/ 5051 h 10000"/>
                    <a:gd name="connsiteX39" fmla="*/ 5157 w 10000"/>
                    <a:gd name="connsiteY39" fmla="*/ 3594 h 10000"/>
                    <a:gd name="connsiteX40" fmla="*/ 4377 w 10000"/>
                    <a:gd name="connsiteY40" fmla="*/ 3126 h 10000"/>
                    <a:gd name="connsiteX41" fmla="*/ 3594 w 10000"/>
                    <a:gd name="connsiteY41" fmla="*/ 3594 h 10000"/>
                    <a:gd name="connsiteX42" fmla="*/ 1562 w 10000"/>
                    <a:gd name="connsiteY42" fmla="*/ 7085 h 10000"/>
                    <a:gd name="connsiteX43" fmla="*/ 779 w 10000"/>
                    <a:gd name="connsiteY43" fmla="*/ 6041 h 10000"/>
                    <a:gd name="connsiteX44" fmla="*/ 0 w 10000"/>
                    <a:gd name="connsiteY44" fmla="*/ 7085 h 10000"/>
                    <a:gd name="connsiteX45" fmla="*/ 779 w 10000"/>
                    <a:gd name="connsiteY45" fmla="*/ 8124 h 10000"/>
                    <a:gd name="connsiteX46" fmla="*/ 1562 w 10000"/>
                    <a:gd name="connsiteY46" fmla="*/ 7085 h 10000"/>
                    <a:gd name="connsiteX0" fmla="*/ 1248 w 10000"/>
                    <a:gd name="connsiteY0" fmla="*/ 10029 h 10029"/>
                    <a:gd name="connsiteX1" fmla="*/ 3125 w 10000"/>
                    <a:gd name="connsiteY1" fmla="*/ 10029 h 10029"/>
                    <a:gd name="connsiteX2" fmla="*/ 2187 w 10000"/>
                    <a:gd name="connsiteY2" fmla="*/ 7532 h 10029"/>
                    <a:gd name="connsiteX3" fmla="*/ 1248 w 10000"/>
                    <a:gd name="connsiteY3" fmla="*/ 10029 h 10029"/>
                    <a:gd name="connsiteX4" fmla="*/ 1248 w 10000"/>
                    <a:gd name="connsiteY4" fmla="*/ 5031 h 10029"/>
                    <a:gd name="connsiteX5" fmla="*/ 2187 w 10000"/>
                    <a:gd name="connsiteY5" fmla="*/ 6282 h 10029"/>
                    <a:gd name="connsiteX6" fmla="*/ 3125 w 10000"/>
                    <a:gd name="connsiteY6" fmla="*/ 5031 h 10029"/>
                    <a:gd name="connsiteX7" fmla="*/ 2187 w 10000"/>
                    <a:gd name="connsiteY7" fmla="*/ 3781 h 10029"/>
                    <a:gd name="connsiteX8" fmla="*/ 1248 w 10000"/>
                    <a:gd name="connsiteY8" fmla="*/ 5031 h 10029"/>
                    <a:gd name="connsiteX9" fmla="*/ 1562 w 10000"/>
                    <a:gd name="connsiteY9" fmla="*/ 1698 h 10029"/>
                    <a:gd name="connsiteX10" fmla="*/ 0 w 10000"/>
                    <a:gd name="connsiteY10" fmla="*/ 1698 h 10029"/>
                    <a:gd name="connsiteX11" fmla="*/ 0 w 10000"/>
                    <a:gd name="connsiteY11" fmla="*/ 3781 h 10029"/>
                    <a:gd name="connsiteX12" fmla="*/ 1562 w 10000"/>
                    <a:gd name="connsiteY12" fmla="*/ 3781 h 10029"/>
                    <a:gd name="connsiteX13" fmla="*/ 1562 w 10000"/>
                    <a:gd name="connsiteY13" fmla="*/ 1698 h 10029"/>
                    <a:gd name="connsiteX14" fmla="*/ 8748 w 10000"/>
                    <a:gd name="connsiteY14" fmla="*/ 2112 h 10029"/>
                    <a:gd name="connsiteX15" fmla="*/ 7890 w 10000"/>
                    <a:gd name="connsiteY15" fmla="*/ 29 h 10029"/>
                    <a:gd name="connsiteX16" fmla="*/ 7188 w 10000"/>
                    <a:gd name="connsiteY16" fmla="*/ 969 h 10029"/>
                    <a:gd name="connsiteX17" fmla="*/ 5781 w 10000"/>
                    <a:gd name="connsiteY17" fmla="*/ 2112 h 10029"/>
                    <a:gd name="connsiteX18" fmla="*/ 5781 w 10000"/>
                    <a:gd name="connsiteY18" fmla="*/ 3884 h 10029"/>
                    <a:gd name="connsiteX19" fmla="*/ 6213 w 10000"/>
                    <a:gd name="connsiteY19" fmla="*/ 4249 h 10029"/>
                    <a:gd name="connsiteX20" fmla="*/ 7343 w 10000"/>
                    <a:gd name="connsiteY20" fmla="*/ 5031 h 10029"/>
                    <a:gd name="connsiteX21" fmla="*/ 8593 w 10000"/>
                    <a:gd name="connsiteY21" fmla="*/ 9093 h 10029"/>
                    <a:gd name="connsiteX22" fmla="*/ 10000 w 10000"/>
                    <a:gd name="connsiteY22" fmla="*/ 2112 h 10029"/>
                    <a:gd name="connsiteX23" fmla="*/ 8748 w 10000"/>
                    <a:gd name="connsiteY23" fmla="*/ 2112 h 10029"/>
                    <a:gd name="connsiteX24" fmla="*/ 4063 w 10000"/>
                    <a:gd name="connsiteY24" fmla="*/ 1491 h 10029"/>
                    <a:gd name="connsiteX25" fmla="*/ 3125 w 10000"/>
                    <a:gd name="connsiteY25" fmla="*/ 240 h 10029"/>
                    <a:gd name="connsiteX26" fmla="*/ 2187 w 10000"/>
                    <a:gd name="connsiteY26" fmla="*/ 1491 h 10029"/>
                    <a:gd name="connsiteX27" fmla="*/ 3125 w 10000"/>
                    <a:gd name="connsiteY27" fmla="*/ 2737 h 10029"/>
                    <a:gd name="connsiteX28" fmla="*/ 4063 w 10000"/>
                    <a:gd name="connsiteY28" fmla="*/ 1491 h 10029"/>
                    <a:gd name="connsiteX29" fmla="*/ 3280 w 10000"/>
                    <a:gd name="connsiteY29" fmla="*/ 8571 h 10029"/>
                    <a:gd name="connsiteX30" fmla="*/ 4846 w 10000"/>
                    <a:gd name="connsiteY30" fmla="*/ 8571 h 10029"/>
                    <a:gd name="connsiteX31" fmla="*/ 4846 w 10000"/>
                    <a:gd name="connsiteY31" fmla="*/ 6489 h 10029"/>
                    <a:gd name="connsiteX32" fmla="*/ 3280 w 10000"/>
                    <a:gd name="connsiteY32" fmla="*/ 6489 h 10029"/>
                    <a:gd name="connsiteX33" fmla="*/ 3280 w 10000"/>
                    <a:gd name="connsiteY33" fmla="*/ 8571 h 10029"/>
                    <a:gd name="connsiteX34" fmla="*/ 3594 w 10000"/>
                    <a:gd name="connsiteY34" fmla="*/ 3623 h 10029"/>
                    <a:gd name="connsiteX35" fmla="*/ 3594 w 10000"/>
                    <a:gd name="connsiteY35" fmla="*/ 5080 h 10029"/>
                    <a:gd name="connsiteX36" fmla="*/ 4377 w 10000"/>
                    <a:gd name="connsiteY36" fmla="*/ 5553 h 10029"/>
                    <a:gd name="connsiteX37" fmla="*/ 5157 w 10000"/>
                    <a:gd name="connsiteY37" fmla="*/ 5080 h 10029"/>
                    <a:gd name="connsiteX38" fmla="*/ 5157 w 10000"/>
                    <a:gd name="connsiteY38" fmla="*/ 3623 h 10029"/>
                    <a:gd name="connsiteX39" fmla="*/ 4377 w 10000"/>
                    <a:gd name="connsiteY39" fmla="*/ 3155 h 10029"/>
                    <a:gd name="connsiteX40" fmla="*/ 3594 w 10000"/>
                    <a:gd name="connsiteY40" fmla="*/ 3623 h 10029"/>
                    <a:gd name="connsiteX41" fmla="*/ 1562 w 10000"/>
                    <a:gd name="connsiteY41" fmla="*/ 7114 h 10029"/>
                    <a:gd name="connsiteX42" fmla="*/ 779 w 10000"/>
                    <a:gd name="connsiteY42" fmla="*/ 6070 h 10029"/>
                    <a:gd name="connsiteX43" fmla="*/ 0 w 10000"/>
                    <a:gd name="connsiteY43" fmla="*/ 7114 h 10029"/>
                    <a:gd name="connsiteX44" fmla="*/ 779 w 10000"/>
                    <a:gd name="connsiteY44" fmla="*/ 8153 h 10029"/>
                    <a:gd name="connsiteX45" fmla="*/ 1562 w 10000"/>
                    <a:gd name="connsiteY45" fmla="*/ 7114 h 10029"/>
                    <a:gd name="connsiteX0" fmla="*/ 1248 w 10000"/>
                    <a:gd name="connsiteY0" fmla="*/ 9789 h 9789"/>
                    <a:gd name="connsiteX1" fmla="*/ 3125 w 10000"/>
                    <a:gd name="connsiteY1" fmla="*/ 9789 h 9789"/>
                    <a:gd name="connsiteX2" fmla="*/ 2187 w 10000"/>
                    <a:gd name="connsiteY2" fmla="*/ 7292 h 9789"/>
                    <a:gd name="connsiteX3" fmla="*/ 1248 w 10000"/>
                    <a:gd name="connsiteY3" fmla="*/ 9789 h 9789"/>
                    <a:gd name="connsiteX4" fmla="*/ 1248 w 10000"/>
                    <a:gd name="connsiteY4" fmla="*/ 4791 h 9789"/>
                    <a:gd name="connsiteX5" fmla="*/ 2187 w 10000"/>
                    <a:gd name="connsiteY5" fmla="*/ 6042 h 9789"/>
                    <a:gd name="connsiteX6" fmla="*/ 3125 w 10000"/>
                    <a:gd name="connsiteY6" fmla="*/ 4791 h 9789"/>
                    <a:gd name="connsiteX7" fmla="*/ 2187 w 10000"/>
                    <a:gd name="connsiteY7" fmla="*/ 3541 h 9789"/>
                    <a:gd name="connsiteX8" fmla="*/ 1248 w 10000"/>
                    <a:gd name="connsiteY8" fmla="*/ 4791 h 9789"/>
                    <a:gd name="connsiteX9" fmla="*/ 1562 w 10000"/>
                    <a:gd name="connsiteY9" fmla="*/ 1458 h 9789"/>
                    <a:gd name="connsiteX10" fmla="*/ 0 w 10000"/>
                    <a:gd name="connsiteY10" fmla="*/ 1458 h 9789"/>
                    <a:gd name="connsiteX11" fmla="*/ 0 w 10000"/>
                    <a:gd name="connsiteY11" fmla="*/ 3541 h 9789"/>
                    <a:gd name="connsiteX12" fmla="*/ 1562 w 10000"/>
                    <a:gd name="connsiteY12" fmla="*/ 3541 h 9789"/>
                    <a:gd name="connsiteX13" fmla="*/ 1562 w 10000"/>
                    <a:gd name="connsiteY13" fmla="*/ 1458 h 9789"/>
                    <a:gd name="connsiteX14" fmla="*/ 8748 w 10000"/>
                    <a:gd name="connsiteY14" fmla="*/ 1872 h 9789"/>
                    <a:gd name="connsiteX15" fmla="*/ 7188 w 10000"/>
                    <a:gd name="connsiteY15" fmla="*/ 729 h 9789"/>
                    <a:gd name="connsiteX16" fmla="*/ 5781 w 10000"/>
                    <a:gd name="connsiteY16" fmla="*/ 1872 h 9789"/>
                    <a:gd name="connsiteX17" fmla="*/ 5781 w 10000"/>
                    <a:gd name="connsiteY17" fmla="*/ 3644 h 9789"/>
                    <a:gd name="connsiteX18" fmla="*/ 6213 w 10000"/>
                    <a:gd name="connsiteY18" fmla="*/ 4009 h 9789"/>
                    <a:gd name="connsiteX19" fmla="*/ 7343 w 10000"/>
                    <a:gd name="connsiteY19" fmla="*/ 4791 h 9789"/>
                    <a:gd name="connsiteX20" fmla="*/ 8593 w 10000"/>
                    <a:gd name="connsiteY20" fmla="*/ 8853 h 9789"/>
                    <a:gd name="connsiteX21" fmla="*/ 10000 w 10000"/>
                    <a:gd name="connsiteY21" fmla="*/ 1872 h 9789"/>
                    <a:gd name="connsiteX22" fmla="*/ 8748 w 10000"/>
                    <a:gd name="connsiteY22" fmla="*/ 1872 h 9789"/>
                    <a:gd name="connsiteX23" fmla="*/ 4063 w 10000"/>
                    <a:gd name="connsiteY23" fmla="*/ 1251 h 9789"/>
                    <a:gd name="connsiteX24" fmla="*/ 3125 w 10000"/>
                    <a:gd name="connsiteY24" fmla="*/ 0 h 9789"/>
                    <a:gd name="connsiteX25" fmla="*/ 2187 w 10000"/>
                    <a:gd name="connsiteY25" fmla="*/ 1251 h 9789"/>
                    <a:gd name="connsiteX26" fmla="*/ 3125 w 10000"/>
                    <a:gd name="connsiteY26" fmla="*/ 2497 h 9789"/>
                    <a:gd name="connsiteX27" fmla="*/ 4063 w 10000"/>
                    <a:gd name="connsiteY27" fmla="*/ 1251 h 9789"/>
                    <a:gd name="connsiteX28" fmla="*/ 3280 w 10000"/>
                    <a:gd name="connsiteY28" fmla="*/ 8331 h 9789"/>
                    <a:gd name="connsiteX29" fmla="*/ 4846 w 10000"/>
                    <a:gd name="connsiteY29" fmla="*/ 8331 h 9789"/>
                    <a:gd name="connsiteX30" fmla="*/ 4846 w 10000"/>
                    <a:gd name="connsiteY30" fmla="*/ 6249 h 9789"/>
                    <a:gd name="connsiteX31" fmla="*/ 3280 w 10000"/>
                    <a:gd name="connsiteY31" fmla="*/ 6249 h 9789"/>
                    <a:gd name="connsiteX32" fmla="*/ 3280 w 10000"/>
                    <a:gd name="connsiteY32" fmla="*/ 8331 h 9789"/>
                    <a:gd name="connsiteX33" fmla="*/ 3594 w 10000"/>
                    <a:gd name="connsiteY33" fmla="*/ 3383 h 9789"/>
                    <a:gd name="connsiteX34" fmla="*/ 3594 w 10000"/>
                    <a:gd name="connsiteY34" fmla="*/ 4840 h 9789"/>
                    <a:gd name="connsiteX35" fmla="*/ 4377 w 10000"/>
                    <a:gd name="connsiteY35" fmla="*/ 5313 h 9789"/>
                    <a:gd name="connsiteX36" fmla="*/ 5157 w 10000"/>
                    <a:gd name="connsiteY36" fmla="*/ 4840 h 9789"/>
                    <a:gd name="connsiteX37" fmla="*/ 5157 w 10000"/>
                    <a:gd name="connsiteY37" fmla="*/ 3383 h 9789"/>
                    <a:gd name="connsiteX38" fmla="*/ 4377 w 10000"/>
                    <a:gd name="connsiteY38" fmla="*/ 2915 h 9789"/>
                    <a:gd name="connsiteX39" fmla="*/ 3594 w 10000"/>
                    <a:gd name="connsiteY39" fmla="*/ 3383 h 9789"/>
                    <a:gd name="connsiteX40" fmla="*/ 1562 w 10000"/>
                    <a:gd name="connsiteY40" fmla="*/ 6874 h 9789"/>
                    <a:gd name="connsiteX41" fmla="*/ 779 w 10000"/>
                    <a:gd name="connsiteY41" fmla="*/ 5830 h 9789"/>
                    <a:gd name="connsiteX42" fmla="*/ 0 w 10000"/>
                    <a:gd name="connsiteY42" fmla="*/ 6874 h 9789"/>
                    <a:gd name="connsiteX43" fmla="*/ 779 w 10000"/>
                    <a:gd name="connsiteY43" fmla="*/ 7913 h 9789"/>
                    <a:gd name="connsiteX44" fmla="*/ 1562 w 10000"/>
                    <a:gd name="connsiteY44" fmla="*/ 6874 h 9789"/>
                    <a:gd name="connsiteX0" fmla="*/ 1248 w 10000"/>
                    <a:gd name="connsiteY0" fmla="*/ 10000 h 10000"/>
                    <a:gd name="connsiteX1" fmla="*/ 3125 w 10000"/>
                    <a:gd name="connsiteY1" fmla="*/ 10000 h 10000"/>
                    <a:gd name="connsiteX2" fmla="*/ 2187 w 10000"/>
                    <a:gd name="connsiteY2" fmla="*/ 7449 h 10000"/>
                    <a:gd name="connsiteX3" fmla="*/ 1248 w 10000"/>
                    <a:gd name="connsiteY3" fmla="*/ 10000 h 10000"/>
                    <a:gd name="connsiteX4" fmla="*/ 1248 w 10000"/>
                    <a:gd name="connsiteY4" fmla="*/ 4894 h 10000"/>
                    <a:gd name="connsiteX5" fmla="*/ 2187 w 10000"/>
                    <a:gd name="connsiteY5" fmla="*/ 6172 h 10000"/>
                    <a:gd name="connsiteX6" fmla="*/ 3125 w 10000"/>
                    <a:gd name="connsiteY6" fmla="*/ 4894 h 10000"/>
                    <a:gd name="connsiteX7" fmla="*/ 2187 w 10000"/>
                    <a:gd name="connsiteY7" fmla="*/ 3617 h 10000"/>
                    <a:gd name="connsiteX8" fmla="*/ 1248 w 10000"/>
                    <a:gd name="connsiteY8" fmla="*/ 4894 h 10000"/>
                    <a:gd name="connsiteX9" fmla="*/ 1562 w 10000"/>
                    <a:gd name="connsiteY9" fmla="*/ 1489 h 10000"/>
                    <a:gd name="connsiteX10" fmla="*/ 0 w 10000"/>
                    <a:gd name="connsiteY10" fmla="*/ 1489 h 10000"/>
                    <a:gd name="connsiteX11" fmla="*/ 0 w 10000"/>
                    <a:gd name="connsiteY11" fmla="*/ 3617 h 10000"/>
                    <a:gd name="connsiteX12" fmla="*/ 1562 w 10000"/>
                    <a:gd name="connsiteY12" fmla="*/ 3617 h 10000"/>
                    <a:gd name="connsiteX13" fmla="*/ 1562 w 10000"/>
                    <a:gd name="connsiteY13" fmla="*/ 1489 h 10000"/>
                    <a:gd name="connsiteX14" fmla="*/ 10000 w 10000"/>
                    <a:gd name="connsiteY14" fmla="*/ 1912 h 10000"/>
                    <a:gd name="connsiteX15" fmla="*/ 7188 w 10000"/>
                    <a:gd name="connsiteY15" fmla="*/ 745 h 10000"/>
                    <a:gd name="connsiteX16" fmla="*/ 5781 w 10000"/>
                    <a:gd name="connsiteY16" fmla="*/ 1912 h 10000"/>
                    <a:gd name="connsiteX17" fmla="*/ 5781 w 10000"/>
                    <a:gd name="connsiteY17" fmla="*/ 3723 h 10000"/>
                    <a:gd name="connsiteX18" fmla="*/ 6213 w 10000"/>
                    <a:gd name="connsiteY18" fmla="*/ 4095 h 10000"/>
                    <a:gd name="connsiteX19" fmla="*/ 7343 w 10000"/>
                    <a:gd name="connsiteY19" fmla="*/ 4894 h 10000"/>
                    <a:gd name="connsiteX20" fmla="*/ 8593 w 10000"/>
                    <a:gd name="connsiteY20" fmla="*/ 9044 h 10000"/>
                    <a:gd name="connsiteX21" fmla="*/ 10000 w 10000"/>
                    <a:gd name="connsiteY21" fmla="*/ 1912 h 10000"/>
                    <a:gd name="connsiteX22" fmla="*/ 4063 w 10000"/>
                    <a:gd name="connsiteY22" fmla="*/ 1278 h 10000"/>
                    <a:gd name="connsiteX23" fmla="*/ 3125 w 10000"/>
                    <a:gd name="connsiteY23" fmla="*/ 0 h 10000"/>
                    <a:gd name="connsiteX24" fmla="*/ 2187 w 10000"/>
                    <a:gd name="connsiteY24" fmla="*/ 1278 h 10000"/>
                    <a:gd name="connsiteX25" fmla="*/ 3125 w 10000"/>
                    <a:gd name="connsiteY25" fmla="*/ 2551 h 10000"/>
                    <a:gd name="connsiteX26" fmla="*/ 4063 w 10000"/>
                    <a:gd name="connsiteY26" fmla="*/ 1278 h 10000"/>
                    <a:gd name="connsiteX27" fmla="*/ 3280 w 10000"/>
                    <a:gd name="connsiteY27" fmla="*/ 8511 h 10000"/>
                    <a:gd name="connsiteX28" fmla="*/ 4846 w 10000"/>
                    <a:gd name="connsiteY28" fmla="*/ 8511 h 10000"/>
                    <a:gd name="connsiteX29" fmla="*/ 4846 w 10000"/>
                    <a:gd name="connsiteY29" fmla="*/ 6384 h 10000"/>
                    <a:gd name="connsiteX30" fmla="*/ 3280 w 10000"/>
                    <a:gd name="connsiteY30" fmla="*/ 6384 h 10000"/>
                    <a:gd name="connsiteX31" fmla="*/ 3280 w 10000"/>
                    <a:gd name="connsiteY31" fmla="*/ 8511 h 10000"/>
                    <a:gd name="connsiteX32" fmla="*/ 3594 w 10000"/>
                    <a:gd name="connsiteY32" fmla="*/ 3456 h 10000"/>
                    <a:gd name="connsiteX33" fmla="*/ 3594 w 10000"/>
                    <a:gd name="connsiteY33" fmla="*/ 4944 h 10000"/>
                    <a:gd name="connsiteX34" fmla="*/ 4377 w 10000"/>
                    <a:gd name="connsiteY34" fmla="*/ 5428 h 10000"/>
                    <a:gd name="connsiteX35" fmla="*/ 5157 w 10000"/>
                    <a:gd name="connsiteY35" fmla="*/ 4944 h 10000"/>
                    <a:gd name="connsiteX36" fmla="*/ 5157 w 10000"/>
                    <a:gd name="connsiteY36" fmla="*/ 3456 h 10000"/>
                    <a:gd name="connsiteX37" fmla="*/ 4377 w 10000"/>
                    <a:gd name="connsiteY37" fmla="*/ 2978 h 10000"/>
                    <a:gd name="connsiteX38" fmla="*/ 3594 w 10000"/>
                    <a:gd name="connsiteY38" fmla="*/ 3456 h 10000"/>
                    <a:gd name="connsiteX39" fmla="*/ 1562 w 10000"/>
                    <a:gd name="connsiteY39" fmla="*/ 7022 h 10000"/>
                    <a:gd name="connsiteX40" fmla="*/ 779 w 10000"/>
                    <a:gd name="connsiteY40" fmla="*/ 5956 h 10000"/>
                    <a:gd name="connsiteX41" fmla="*/ 0 w 10000"/>
                    <a:gd name="connsiteY41" fmla="*/ 7022 h 10000"/>
                    <a:gd name="connsiteX42" fmla="*/ 779 w 10000"/>
                    <a:gd name="connsiteY42" fmla="*/ 8084 h 10000"/>
                    <a:gd name="connsiteX43" fmla="*/ 1562 w 10000"/>
                    <a:gd name="connsiteY43" fmla="*/ 7022 h 10000"/>
                    <a:gd name="connsiteX0" fmla="*/ 1248 w 8593"/>
                    <a:gd name="connsiteY0" fmla="*/ 10000 h 10000"/>
                    <a:gd name="connsiteX1" fmla="*/ 3125 w 8593"/>
                    <a:gd name="connsiteY1" fmla="*/ 10000 h 10000"/>
                    <a:gd name="connsiteX2" fmla="*/ 2187 w 8593"/>
                    <a:gd name="connsiteY2" fmla="*/ 7449 h 10000"/>
                    <a:gd name="connsiteX3" fmla="*/ 1248 w 8593"/>
                    <a:gd name="connsiteY3" fmla="*/ 10000 h 10000"/>
                    <a:gd name="connsiteX4" fmla="*/ 1248 w 8593"/>
                    <a:gd name="connsiteY4" fmla="*/ 4894 h 10000"/>
                    <a:gd name="connsiteX5" fmla="*/ 2187 w 8593"/>
                    <a:gd name="connsiteY5" fmla="*/ 6172 h 10000"/>
                    <a:gd name="connsiteX6" fmla="*/ 3125 w 8593"/>
                    <a:gd name="connsiteY6" fmla="*/ 4894 h 10000"/>
                    <a:gd name="connsiteX7" fmla="*/ 2187 w 8593"/>
                    <a:gd name="connsiteY7" fmla="*/ 3617 h 10000"/>
                    <a:gd name="connsiteX8" fmla="*/ 1248 w 8593"/>
                    <a:gd name="connsiteY8" fmla="*/ 4894 h 10000"/>
                    <a:gd name="connsiteX9" fmla="*/ 1562 w 8593"/>
                    <a:gd name="connsiteY9" fmla="*/ 1489 h 10000"/>
                    <a:gd name="connsiteX10" fmla="*/ 0 w 8593"/>
                    <a:gd name="connsiteY10" fmla="*/ 1489 h 10000"/>
                    <a:gd name="connsiteX11" fmla="*/ 0 w 8593"/>
                    <a:gd name="connsiteY11" fmla="*/ 3617 h 10000"/>
                    <a:gd name="connsiteX12" fmla="*/ 1562 w 8593"/>
                    <a:gd name="connsiteY12" fmla="*/ 3617 h 10000"/>
                    <a:gd name="connsiteX13" fmla="*/ 1562 w 8593"/>
                    <a:gd name="connsiteY13" fmla="*/ 1489 h 10000"/>
                    <a:gd name="connsiteX14" fmla="*/ 8593 w 8593"/>
                    <a:gd name="connsiteY14" fmla="*/ 9044 h 10000"/>
                    <a:gd name="connsiteX15" fmla="*/ 7188 w 8593"/>
                    <a:gd name="connsiteY15" fmla="*/ 745 h 10000"/>
                    <a:gd name="connsiteX16" fmla="*/ 5781 w 8593"/>
                    <a:gd name="connsiteY16" fmla="*/ 1912 h 10000"/>
                    <a:gd name="connsiteX17" fmla="*/ 5781 w 8593"/>
                    <a:gd name="connsiteY17" fmla="*/ 3723 h 10000"/>
                    <a:gd name="connsiteX18" fmla="*/ 6213 w 8593"/>
                    <a:gd name="connsiteY18" fmla="*/ 4095 h 10000"/>
                    <a:gd name="connsiteX19" fmla="*/ 7343 w 8593"/>
                    <a:gd name="connsiteY19" fmla="*/ 4894 h 10000"/>
                    <a:gd name="connsiteX20" fmla="*/ 8593 w 8593"/>
                    <a:gd name="connsiteY20" fmla="*/ 9044 h 10000"/>
                    <a:gd name="connsiteX21" fmla="*/ 4063 w 8593"/>
                    <a:gd name="connsiteY21" fmla="*/ 1278 h 10000"/>
                    <a:gd name="connsiteX22" fmla="*/ 3125 w 8593"/>
                    <a:gd name="connsiteY22" fmla="*/ 0 h 10000"/>
                    <a:gd name="connsiteX23" fmla="*/ 2187 w 8593"/>
                    <a:gd name="connsiteY23" fmla="*/ 1278 h 10000"/>
                    <a:gd name="connsiteX24" fmla="*/ 3125 w 8593"/>
                    <a:gd name="connsiteY24" fmla="*/ 2551 h 10000"/>
                    <a:gd name="connsiteX25" fmla="*/ 4063 w 8593"/>
                    <a:gd name="connsiteY25" fmla="*/ 1278 h 10000"/>
                    <a:gd name="connsiteX26" fmla="*/ 3280 w 8593"/>
                    <a:gd name="connsiteY26" fmla="*/ 8511 h 10000"/>
                    <a:gd name="connsiteX27" fmla="*/ 4846 w 8593"/>
                    <a:gd name="connsiteY27" fmla="*/ 8511 h 10000"/>
                    <a:gd name="connsiteX28" fmla="*/ 4846 w 8593"/>
                    <a:gd name="connsiteY28" fmla="*/ 6384 h 10000"/>
                    <a:gd name="connsiteX29" fmla="*/ 3280 w 8593"/>
                    <a:gd name="connsiteY29" fmla="*/ 6384 h 10000"/>
                    <a:gd name="connsiteX30" fmla="*/ 3280 w 8593"/>
                    <a:gd name="connsiteY30" fmla="*/ 8511 h 10000"/>
                    <a:gd name="connsiteX31" fmla="*/ 3594 w 8593"/>
                    <a:gd name="connsiteY31" fmla="*/ 3456 h 10000"/>
                    <a:gd name="connsiteX32" fmla="*/ 3594 w 8593"/>
                    <a:gd name="connsiteY32" fmla="*/ 4944 h 10000"/>
                    <a:gd name="connsiteX33" fmla="*/ 4377 w 8593"/>
                    <a:gd name="connsiteY33" fmla="*/ 5428 h 10000"/>
                    <a:gd name="connsiteX34" fmla="*/ 5157 w 8593"/>
                    <a:gd name="connsiteY34" fmla="*/ 4944 h 10000"/>
                    <a:gd name="connsiteX35" fmla="*/ 5157 w 8593"/>
                    <a:gd name="connsiteY35" fmla="*/ 3456 h 10000"/>
                    <a:gd name="connsiteX36" fmla="*/ 4377 w 8593"/>
                    <a:gd name="connsiteY36" fmla="*/ 2978 h 10000"/>
                    <a:gd name="connsiteX37" fmla="*/ 3594 w 8593"/>
                    <a:gd name="connsiteY37" fmla="*/ 3456 h 10000"/>
                    <a:gd name="connsiteX38" fmla="*/ 1562 w 8593"/>
                    <a:gd name="connsiteY38" fmla="*/ 7022 h 10000"/>
                    <a:gd name="connsiteX39" fmla="*/ 779 w 8593"/>
                    <a:gd name="connsiteY39" fmla="*/ 5956 h 10000"/>
                    <a:gd name="connsiteX40" fmla="*/ 0 w 8593"/>
                    <a:gd name="connsiteY40" fmla="*/ 7022 h 10000"/>
                    <a:gd name="connsiteX41" fmla="*/ 779 w 8593"/>
                    <a:gd name="connsiteY41" fmla="*/ 8084 h 10000"/>
                    <a:gd name="connsiteX42" fmla="*/ 1562 w 8593"/>
                    <a:gd name="connsiteY42" fmla="*/ 7022 h 10000"/>
                    <a:gd name="connsiteX0" fmla="*/ 1452 w 10018"/>
                    <a:gd name="connsiteY0" fmla="*/ 10000 h 10000"/>
                    <a:gd name="connsiteX1" fmla="*/ 3637 w 10018"/>
                    <a:gd name="connsiteY1" fmla="*/ 10000 h 10000"/>
                    <a:gd name="connsiteX2" fmla="*/ 2545 w 10018"/>
                    <a:gd name="connsiteY2" fmla="*/ 7449 h 10000"/>
                    <a:gd name="connsiteX3" fmla="*/ 1452 w 10018"/>
                    <a:gd name="connsiteY3" fmla="*/ 10000 h 10000"/>
                    <a:gd name="connsiteX4" fmla="*/ 1452 w 10018"/>
                    <a:gd name="connsiteY4" fmla="*/ 4894 h 10000"/>
                    <a:gd name="connsiteX5" fmla="*/ 2545 w 10018"/>
                    <a:gd name="connsiteY5" fmla="*/ 6172 h 10000"/>
                    <a:gd name="connsiteX6" fmla="*/ 3637 w 10018"/>
                    <a:gd name="connsiteY6" fmla="*/ 4894 h 10000"/>
                    <a:gd name="connsiteX7" fmla="*/ 2545 w 10018"/>
                    <a:gd name="connsiteY7" fmla="*/ 3617 h 10000"/>
                    <a:gd name="connsiteX8" fmla="*/ 1452 w 10018"/>
                    <a:gd name="connsiteY8" fmla="*/ 4894 h 10000"/>
                    <a:gd name="connsiteX9" fmla="*/ 1818 w 10018"/>
                    <a:gd name="connsiteY9" fmla="*/ 1489 h 10000"/>
                    <a:gd name="connsiteX10" fmla="*/ 0 w 10018"/>
                    <a:gd name="connsiteY10" fmla="*/ 1489 h 10000"/>
                    <a:gd name="connsiteX11" fmla="*/ 0 w 10018"/>
                    <a:gd name="connsiteY11" fmla="*/ 3617 h 10000"/>
                    <a:gd name="connsiteX12" fmla="*/ 1818 w 10018"/>
                    <a:gd name="connsiteY12" fmla="*/ 3617 h 10000"/>
                    <a:gd name="connsiteX13" fmla="*/ 1818 w 10018"/>
                    <a:gd name="connsiteY13" fmla="*/ 1489 h 10000"/>
                    <a:gd name="connsiteX14" fmla="*/ 10000 w 10018"/>
                    <a:gd name="connsiteY14" fmla="*/ 9044 h 10000"/>
                    <a:gd name="connsiteX15" fmla="*/ 8365 w 10018"/>
                    <a:gd name="connsiteY15" fmla="*/ 745 h 10000"/>
                    <a:gd name="connsiteX16" fmla="*/ 6728 w 10018"/>
                    <a:gd name="connsiteY16" fmla="*/ 1912 h 10000"/>
                    <a:gd name="connsiteX17" fmla="*/ 6728 w 10018"/>
                    <a:gd name="connsiteY17" fmla="*/ 3723 h 10000"/>
                    <a:gd name="connsiteX18" fmla="*/ 7230 w 10018"/>
                    <a:gd name="connsiteY18" fmla="*/ 4095 h 10000"/>
                    <a:gd name="connsiteX19" fmla="*/ 10000 w 10018"/>
                    <a:gd name="connsiteY19" fmla="*/ 9044 h 10000"/>
                    <a:gd name="connsiteX20" fmla="*/ 4728 w 10018"/>
                    <a:gd name="connsiteY20" fmla="*/ 1278 h 10000"/>
                    <a:gd name="connsiteX21" fmla="*/ 3637 w 10018"/>
                    <a:gd name="connsiteY21" fmla="*/ 0 h 10000"/>
                    <a:gd name="connsiteX22" fmla="*/ 2545 w 10018"/>
                    <a:gd name="connsiteY22" fmla="*/ 1278 h 10000"/>
                    <a:gd name="connsiteX23" fmla="*/ 3637 w 10018"/>
                    <a:gd name="connsiteY23" fmla="*/ 2551 h 10000"/>
                    <a:gd name="connsiteX24" fmla="*/ 4728 w 10018"/>
                    <a:gd name="connsiteY24" fmla="*/ 1278 h 10000"/>
                    <a:gd name="connsiteX25" fmla="*/ 3817 w 10018"/>
                    <a:gd name="connsiteY25" fmla="*/ 8511 h 10000"/>
                    <a:gd name="connsiteX26" fmla="*/ 5639 w 10018"/>
                    <a:gd name="connsiteY26" fmla="*/ 8511 h 10000"/>
                    <a:gd name="connsiteX27" fmla="*/ 5639 w 10018"/>
                    <a:gd name="connsiteY27" fmla="*/ 6384 h 10000"/>
                    <a:gd name="connsiteX28" fmla="*/ 3817 w 10018"/>
                    <a:gd name="connsiteY28" fmla="*/ 6384 h 10000"/>
                    <a:gd name="connsiteX29" fmla="*/ 3817 w 10018"/>
                    <a:gd name="connsiteY29" fmla="*/ 8511 h 10000"/>
                    <a:gd name="connsiteX30" fmla="*/ 4182 w 10018"/>
                    <a:gd name="connsiteY30" fmla="*/ 3456 h 10000"/>
                    <a:gd name="connsiteX31" fmla="*/ 4182 w 10018"/>
                    <a:gd name="connsiteY31" fmla="*/ 4944 h 10000"/>
                    <a:gd name="connsiteX32" fmla="*/ 5094 w 10018"/>
                    <a:gd name="connsiteY32" fmla="*/ 5428 h 10000"/>
                    <a:gd name="connsiteX33" fmla="*/ 6001 w 10018"/>
                    <a:gd name="connsiteY33" fmla="*/ 4944 h 10000"/>
                    <a:gd name="connsiteX34" fmla="*/ 6001 w 10018"/>
                    <a:gd name="connsiteY34" fmla="*/ 3456 h 10000"/>
                    <a:gd name="connsiteX35" fmla="*/ 5094 w 10018"/>
                    <a:gd name="connsiteY35" fmla="*/ 2978 h 10000"/>
                    <a:gd name="connsiteX36" fmla="*/ 4182 w 10018"/>
                    <a:gd name="connsiteY36" fmla="*/ 3456 h 10000"/>
                    <a:gd name="connsiteX37" fmla="*/ 1818 w 10018"/>
                    <a:gd name="connsiteY37" fmla="*/ 7022 h 10000"/>
                    <a:gd name="connsiteX38" fmla="*/ 907 w 10018"/>
                    <a:gd name="connsiteY38" fmla="*/ 5956 h 10000"/>
                    <a:gd name="connsiteX39" fmla="*/ 0 w 10018"/>
                    <a:gd name="connsiteY39" fmla="*/ 7022 h 10000"/>
                    <a:gd name="connsiteX40" fmla="*/ 907 w 10018"/>
                    <a:gd name="connsiteY40" fmla="*/ 8084 h 10000"/>
                    <a:gd name="connsiteX41" fmla="*/ 1818 w 10018"/>
                    <a:gd name="connsiteY41" fmla="*/ 7022 h 10000"/>
                    <a:gd name="connsiteX0" fmla="*/ 1452 w 10035"/>
                    <a:gd name="connsiteY0" fmla="*/ 10000 h 10000"/>
                    <a:gd name="connsiteX1" fmla="*/ 3637 w 10035"/>
                    <a:gd name="connsiteY1" fmla="*/ 10000 h 10000"/>
                    <a:gd name="connsiteX2" fmla="*/ 2545 w 10035"/>
                    <a:gd name="connsiteY2" fmla="*/ 7449 h 10000"/>
                    <a:gd name="connsiteX3" fmla="*/ 1452 w 10035"/>
                    <a:gd name="connsiteY3" fmla="*/ 10000 h 10000"/>
                    <a:gd name="connsiteX4" fmla="*/ 1452 w 10035"/>
                    <a:gd name="connsiteY4" fmla="*/ 4894 h 10000"/>
                    <a:gd name="connsiteX5" fmla="*/ 2545 w 10035"/>
                    <a:gd name="connsiteY5" fmla="*/ 6172 h 10000"/>
                    <a:gd name="connsiteX6" fmla="*/ 3637 w 10035"/>
                    <a:gd name="connsiteY6" fmla="*/ 4894 h 10000"/>
                    <a:gd name="connsiteX7" fmla="*/ 2545 w 10035"/>
                    <a:gd name="connsiteY7" fmla="*/ 3617 h 10000"/>
                    <a:gd name="connsiteX8" fmla="*/ 1452 w 10035"/>
                    <a:gd name="connsiteY8" fmla="*/ 4894 h 10000"/>
                    <a:gd name="connsiteX9" fmla="*/ 1818 w 10035"/>
                    <a:gd name="connsiteY9" fmla="*/ 1489 h 10000"/>
                    <a:gd name="connsiteX10" fmla="*/ 0 w 10035"/>
                    <a:gd name="connsiteY10" fmla="*/ 1489 h 10000"/>
                    <a:gd name="connsiteX11" fmla="*/ 0 w 10035"/>
                    <a:gd name="connsiteY11" fmla="*/ 3617 h 10000"/>
                    <a:gd name="connsiteX12" fmla="*/ 1818 w 10035"/>
                    <a:gd name="connsiteY12" fmla="*/ 3617 h 10000"/>
                    <a:gd name="connsiteX13" fmla="*/ 1818 w 10035"/>
                    <a:gd name="connsiteY13" fmla="*/ 1489 h 10000"/>
                    <a:gd name="connsiteX14" fmla="*/ 10000 w 10035"/>
                    <a:gd name="connsiteY14" fmla="*/ 9044 h 10000"/>
                    <a:gd name="connsiteX15" fmla="*/ 8365 w 10035"/>
                    <a:gd name="connsiteY15" fmla="*/ 745 h 10000"/>
                    <a:gd name="connsiteX16" fmla="*/ 6728 w 10035"/>
                    <a:gd name="connsiteY16" fmla="*/ 1912 h 10000"/>
                    <a:gd name="connsiteX17" fmla="*/ 6728 w 10035"/>
                    <a:gd name="connsiteY17" fmla="*/ 3723 h 10000"/>
                    <a:gd name="connsiteX18" fmla="*/ 10000 w 10035"/>
                    <a:gd name="connsiteY18" fmla="*/ 9044 h 10000"/>
                    <a:gd name="connsiteX19" fmla="*/ 4728 w 10035"/>
                    <a:gd name="connsiteY19" fmla="*/ 1278 h 10000"/>
                    <a:gd name="connsiteX20" fmla="*/ 3637 w 10035"/>
                    <a:gd name="connsiteY20" fmla="*/ 0 h 10000"/>
                    <a:gd name="connsiteX21" fmla="*/ 2545 w 10035"/>
                    <a:gd name="connsiteY21" fmla="*/ 1278 h 10000"/>
                    <a:gd name="connsiteX22" fmla="*/ 3637 w 10035"/>
                    <a:gd name="connsiteY22" fmla="*/ 2551 h 10000"/>
                    <a:gd name="connsiteX23" fmla="*/ 4728 w 10035"/>
                    <a:gd name="connsiteY23" fmla="*/ 1278 h 10000"/>
                    <a:gd name="connsiteX24" fmla="*/ 3817 w 10035"/>
                    <a:gd name="connsiteY24" fmla="*/ 8511 h 10000"/>
                    <a:gd name="connsiteX25" fmla="*/ 5639 w 10035"/>
                    <a:gd name="connsiteY25" fmla="*/ 8511 h 10000"/>
                    <a:gd name="connsiteX26" fmla="*/ 5639 w 10035"/>
                    <a:gd name="connsiteY26" fmla="*/ 6384 h 10000"/>
                    <a:gd name="connsiteX27" fmla="*/ 3817 w 10035"/>
                    <a:gd name="connsiteY27" fmla="*/ 6384 h 10000"/>
                    <a:gd name="connsiteX28" fmla="*/ 3817 w 10035"/>
                    <a:gd name="connsiteY28" fmla="*/ 8511 h 10000"/>
                    <a:gd name="connsiteX29" fmla="*/ 4182 w 10035"/>
                    <a:gd name="connsiteY29" fmla="*/ 3456 h 10000"/>
                    <a:gd name="connsiteX30" fmla="*/ 4182 w 10035"/>
                    <a:gd name="connsiteY30" fmla="*/ 4944 h 10000"/>
                    <a:gd name="connsiteX31" fmla="*/ 5094 w 10035"/>
                    <a:gd name="connsiteY31" fmla="*/ 5428 h 10000"/>
                    <a:gd name="connsiteX32" fmla="*/ 6001 w 10035"/>
                    <a:gd name="connsiteY32" fmla="*/ 4944 h 10000"/>
                    <a:gd name="connsiteX33" fmla="*/ 6001 w 10035"/>
                    <a:gd name="connsiteY33" fmla="*/ 3456 h 10000"/>
                    <a:gd name="connsiteX34" fmla="*/ 5094 w 10035"/>
                    <a:gd name="connsiteY34" fmla="*/ 2978 h 10000"/>
                    <a:gd name="connsiteX35" fmla="*/ 4182 w 10035"/>
                    <a:gd name="connsiteY35" fmla="*/ 3456 h 10000"/>
                    <a:gd name="connsiteX36" fmla="*/ 1818 w 10035"/>
                    <a:gd name="connsiteY36" fmla="*/ 7022 h 10000"/>
                    <a:gd name="connsiteX37" fmla="*/ 907 w 10035"/>
                    <a:gd name="connsiteY37" fmla="*/ 5956 h 10000"/>
                    <a:gd name="connsiteX38" fmla="*/ 0 w 10035"/>
                    <a:gd name="connsiteY38" fmla="*/ 7022 h 10000"/>
                    <a:gd name="connsiteX39" fmla="*/ 907 w 10035"/>
                    <a:gd name="connsiteY39" fmla="*/ 8084 h 10000"/>
                    <a:gd name="connsiteX40" fmla="*/ 1818 w 10035"/>
                    <a:gd name="connsiteY40" fmla="*/ 7022 h 10000"/>
                    <a:gd name="connsiteX0" fmla="*/ 1452 w 10035"/>
                    <a:gd name="connsiteY0" fmla="*/ 10000 h 10000"/>
                    <a:gd name="connsiteX1" fmla="*/ 3637 w 10035"/>
                    <a:gd name="connsiteY1" fmla="*/ 10000 h 10000"/>
                    <a:gd name="connsiteX2" fmla="*/ 2545 w 10035"/>
                    <a:gd name="connsiteY2" fmla="*/ 7449 h 10000"/>
                    <a:gd name="connsiteX3" fmla="*/ 1452 w 10035"/>
                    <a:gd name="connsiteY3" fmla="*/ 10000 h 10000"/>
                    <a:gd name="connsiteX4" fmla="*/ 1452 w 10035"/>
                    <a:gd name="connsiteY4" fmla="*/ 4894 h 10000"/>
                    <a:gd name="connsiteX5" fmla="*/ 2545 w 10035"/>
                    <a:gd name="connsiteY5" fmla="*/ 6172 h 10000"/>
                    <a:gd name="connsiteX6" fmla="*/ 3637 w 10035"/>
                    <a:gd name="connsiteY6" fmla="*/ 4894 h 10000"/>
                    <a:gd name="connsiteX7" fmla="*/ 2545 w 10035"/>
                    <a:gd name="connsiteY7" fmla="*/ 3617 h 10000"/>
                    <a:gd name="connsiteX8" fmla="*/ 1452 w 10035"/>
                    <a:gd name="connsiteY8" fmla="*/ 4894 h 10000"/>
                    <a:gd name="connsiteX9" fmla="*/ 1818 w 10035"/>
                    <a:gd name="connsiteY9" fmla="*/ 1489 h 10000"/>
                    <a:gd name="connsiteX10" fmla="*/ 0 w 10035"/>
                    <a:gd name="connsiteY10" fmla="*/ 1489 h 10000"/>
                    <a:gd name="connsiteX11" fmla="*/ 0 w 10035"/>
                    <a:gd name="connsiteY11" fmla="*/ 3617 h 10000"/>
                    <a:gd name="connsiteX12" fmla="*/ 1818 w 10035"/>
                    <a:gd name="connsiteY12" fmla="*/ 3617 h 10000"/>
                    <a:gd name="connsiteX13" fmla="*/ 1818 w 10035"/>
                    <a:gd name="connsiteY13" fmla="*/ 1489 h 10000"/>
                    <a:gd name="connsiteX14" fmla="*/ 10000 w 10035"/>
                    <a:gd name="connsiteY14" fmla="*/ 9044 h 10000"/>
                    <a:gd name="connsiteX15" fmla="*/ 8365 w 10035"/>
                    <a:gd name="connsiteY15" fmla="*/ 745 h 10000"/>
                    <a:gd name="connsiteX16" fmla="*/ 6728 w 10035"/>
                    <a:gd name="connsiteY16" fmla="*/ 1912 h 10000"/>
                    <a:gd name="connsiteX17" fmla="*/ 10000 w 10035"/>
                    <a:gd name="connsiteY17" fmla="*/ 9044 h 10000"/>
                    <a:gd name="connsiteX18" fmla="*/ 4728 w 10035"/>
                    <a:gd name="connsiteY18" fmla="*/ 1278 h 10000"/>
                    <a:gd name="connsiteX19" fmla="*/ 3637 w 10035"/>
                    <a:gd name="connsiteY19" fmla="*/ 0 h 10000"/>
                    <a:gd name="connsiteX20" fmla="*/ 2545 w 10035"/>
                    <a:gd name="connsiteY20" fmla="*/ 1278 h 10000"/>
                    <a:gd name="connsiteX21" fmla="*/ 3637 w 10035"/>
                    <a:gd name="connsiteY21" fmla="*/ 2551 h 10000"/>
                    <a:gd name="connsiteX22" fmla="*/ 4728 w 10035"/>
                    <a:gd name="connsiteY22" fmla="*/ 1278 h 10000"/>
                    <a:gd name="connsiteX23" fmla="*/ 3817 w 10035"/>
                    <a:gd name="connsiteY23" fmla="*/ 8511 h 10000"/>
                    <a:gd name="connsiteX24" fmla="*/ 5639 w 10035"/>
                    <a:gd name="connsiteY24" fmla="*/ 8511 h 10000"/>
                    <a:gd name="connsiteX25" fmla="*/ 5639 w 10035"/>
                    <a:gd name="connsiteY25" fmla="*/ 6384 h 10000"/>
                    <a:gd name="connsiteX26" fmla="*/ 3817 w 10035"/>
                    <a:gd name="connsiteY26" fmla="*/ 6384 h 10000"/>
                    <a:gd name="connsiteX27" fmla="*/ 3817 w 10035"/>
                    <a:gd name="connsiteY27" fmla="*/ 8511 h 10000"/>
                    <a:gd name="connsiteX28" fmla="*/ 4182 w 10035"/>
                    <a:gd name="connsiteY28" fmla="*/ 3456 h 10000"/>
                    <a:gd name="connsiteX29" fmla="*/ 4182 w 10035"/>
                    <a:gd name="connsiteY29" fmla="*/ 4944 h 10000"/>
                    <a:gd name="connsiteX30" fmla="*/ 5094 w 10035"/>
                    <a:gd name="connsiteY30" fmla="*/ 5428 h 10000"/>
                    <a:gd name="connsiteX31" fmla="*/ 6001 w 10035"/>
                    <a:gd name="connsiteY31" fmla="*/ 4944 h 10000"/>
                    <a:gd name="connsiteX32" fmla="*/ 6001 w 10035"/>
                    <a:gd name="connsiteY32" fmla="*/ 3456 h 10000"/>
                    <a:gd name="connsiteX33" fmla="*/ 5094 w 10035"/>
                    <a:gd name="connsiteY33" fmla="*/ 2978 h 10000"/>
                    <a:gd name="connsiteX34" fmla="*/ 4182 w 10035"/>
                    <a:gd name="connsiteY34" fmla="*/ 3456 h 10000"/>
                    <a:gd name="connsiteX35" fmla="*/ 1818 w 10035"/>
                    <a:gd name="connsiteY35" fmla="*/ 7022 h 10000"/>
                    <a:gd name="connsiteX36" fmla="*/ 907 w 10035"/>
                    <a:gd name="connsiteY36" fmla="*/ 5956 h 10000"/>
                    <a:gd name="connsiteX37" fmla="*/ 0 w 10035"/>
                    <a:gd name="connsiteY37" fmla="*/ 7022 h 10000"/>
                    <a:gd name="connsiteX38" fmla="*/ 907 w 10035"/>
                    <a:gd name="connsiteY38" fmla="*/ 8084 h 10000"/>
                    <a:gd name="connsiteX39" fmla="*/ 1818 w 10035"/>
                    <a:gd name="connsiteY39" fmla="*/ 7022 h 10000"/>
                    <a:gd name="connsiteX0" fmla="*/ 1452 w 10000"/>
                    <a:gd name="connsiteY0" fmla="*/ 10000 h 10000"/>
                    <a:gd name="connsiteX1" fmla="*/ 3637 w 10000"/>
                    <a:gd name="connsiteY1" fmla="*/ 10000 h 10000"/>
                    <a:gd name="connsiteX2" fmla="*/ 2545 w 10000"/>
                    <a:gd name="connsiteY2" fmla="*/ 7449 h 10000"/>
                    <a:gd name="connsiteX3" fmla="*/ 1452 w 10000"/>
                    <a:gd name="connsiteY3" fmla="*/ 10000 h 10000"/>
                    <a:gd name="connsiteX4" fmla="*/ 1452 w 10000"/>
                    <a:gd name="connsiteY4" fmla="*/ 4894 h 10000"/>
                    <a:gd name="connsiteX5" fmla="*/ 2545 w 10000"/>
                    <a:gd name="connsiteY5" fmla="*/ 6172 h 10000"/>
                    <a:gd name="connsiteX6" fmla="*/ 3637 w 10000"/>
                    <a:gd name="connsiteY6" fmla="*/ 4894 h 10000"/>
                    <a:gd name="connsiteX7" fmla="*/ 2545 w 10000"/>
                    <a:gd name="connsiteY7" fmla="*/ 3617 h 10000"/>
                    <a:gd name="connsiteX8" fmla="*/ 1452 w 10000"/>
                    <a:gd name="connsiteY8" fmla="*/ 4894 h 10000"/>
                    <a:gd name="connsiteX9" fmla="*/ 1818 w 10000"/>
                    <a:gd name="connsiteY9" fmla="*/ 1489 h 10000"/>
                    <a:gd name="connsiteX10" fmla="*/ 0 w 10000"/>
                    <a:gd name="connsiteY10" fmla="*/ 1489 h 10000"/>
                    <a:gd name="connsiteX11" fmla="*/ 0 w 10000"/>
                    <a:gd name="connsiteY11" fmla="*/ 3617 h 10000"/>
                    <a:gd name="connsiteX12" fmla="*/ 1818 w 10000"/>
                    <a:gd name="connsiteY12" fmla="*/ 3617 h 10000"/>
                    <a:gd name="connsiteX13" fmla="*/ 1818 w 10000"/>
                    <a:gd name="connsiteY13" fmla="*/ 1489 h 10000"/>
                    <a:gd name="connsiteX14" fmla="*/ 10000 w 10000"/>
                    <a:gd name="connsiteY14" fmla="*/ 9044 h 10000"/>
                    <a:gd name="connsiteX15" fmla="*/ 6728 w 10000"/>
                    <a:gd name="connsiteY15" fmla="*/ 1912 h 10000"/>
                    <a:gd name="connsiteX16" fmla="*/ 10000 w 10000"/>
                    <a:gd name="connsiteY16" fmla="*/ 9044 h 10000"/>
                    <a:gd name="connsiteX17" fmla="*/ 4728 w 10000"/>
                    <a:gd name="connsiteY17" fmla="*/ 1278 h 10000"/>
                    <a:gd name="connsiteX18" fmla="*/ 3637 w 10000"/>
                    <a:gd name="connsiteY18" fmla="*/ 0 h 10000"/>
                    <a:gd name="connsiteX19" fmla="*/ 2545 w 10000"/>
                    <a:gd name="connsiteY19" fmla="*/ 1278 h 10000"/>
                    <a:gd name="connsiteX20" fmla="*/ 3637 w 10000"/>
                    <a:gd name="connsiteY20" fmla="*/ 2551 h 10000"/>
                    <a:gd name="connsiteX21" fmla="*/ 4728 w 10000"/>
                    <a:gd name="connsiteY21" fmla="*/ 1278 h 10000"/>
                    <a:gd name="connsiteX22" fmla="*/ 3817 w 10000"/>
                    <a:gd name="connsiteY22" fmla="*/ 8511 h 10000"/>
                    <a:gd name="connsiteX23" fmla="*/ 5639 w 10000"/>
                    <a:gd name="connsiteY23" fmla="*/ 8511 h 10000"/>
                    <a:gd name="connsiteX24" fmla="*/ 5639 w 10000"/>
                    <a:gd name="connsiteY24" fmla="*/ 6384 h 10000"/>
                    <a:gd name="connsiteX25" fmla="*/ 3817 w 10000"/>
                    <a:gd name="connsiteY25" fmla="*/ 6384 h 10000"/>
                    <a:gd name="connsiteX26" fmla="*/ 3817 w 10000"/>
                    <a:gd name="connsiteY26" fmla="*/ 8511 h 10000"/>
                    <a:gd name="connsiteX27" fmla="*/ 4182 w 10000"/>
                    <a:gd name="connsiteY27" fmla="*/ 3456 h 10000"/>
                    <a:gd name="connsiteX28" fmla="*/ 4182 w 10000"/>
                    <a:gd name="connsiteY28" fmla="*/ 4944 h 10000"/>
                    <a:gd name="connsiteX29" fmla="*/ 5094 w 10000"/>
                    <a:gd name="connsiteY29" fmla="*/ 5428 h 10000"/>
                    <a:gd name="connsiteX30" fmla="*/ 6001 w 10000"/>
                    <a:gd name="connsiteY30" fmla="*/ 4944 h 10000"/>
                    <a:gd name="connsiteX31" fmla="*/ 6001 w 10000"/>
                    <a:gd name="connsiteY31" fmla="*/ 3456 h 10000"/>
                    <a:gd name="connsiteX32" fmla="*/ 5094 w 10000"/>
                    <a:gd name="connsiteY32" fmla="*/ 2978 h 10000"/>
                    <a:gd name="connsiteX33" fmla="*/ 4182 w 10000"/>
                    <a:gd name="connsiteY33" fmla="*/ 3456 h 10000"/>
                    <a:gd name="connsiteX34" fmla="*/ 1818 w 10000"/>
                    <a:gd name="connsiteY34" fmla="*/ 7022 h 10000"/>
                    <a:gd name="connsiteX35" fmla="*/ 907 w 10000"/>
                    <a:gd name="connsiteY35" fmla="*/ 5956 h 10000"/>
                    <a:gd name="connsiteX36" fmla="*/ 0 w 10000"/>
                    <a:gd name="connsiteY36" fmla="*/ 7022 h 10000"/>
                    <a:gd name="connsiteX37" fmla="*/ 907 w 10000"/>
                    <a:gd name="connsiteY37" fmla="*/ 8084 h 10000"/>
                    <a:gd name="connsiteX38" fmla="*/ 1818 w 10000"/>
                    <a:gd name="connsiteY38" fmla="*/ 7022 h 10000"/>
                    <a:gd name="connsiteX0" fmla="*/ 1452 w 6001"/>
                    <a:gd name="connsiteY0" fmla="*/ 10000 h 10000"/>
                    <a:gd name="connsiteX1" fmla="*/ 3637 w 6001"/>
                    <a:gd name="connsiteY1" fmla="*/ 10000 h 10000"/>
                    <a:gd name="connsiteX2" fmla="*/ 2545 w 6001"/>
                    <a:gd name="connsiteY2" fmla="*/ 7449 h 10000"/>
                    <a:gd name="connsiteX3" fmla="*/ 1452 w 6001"/>
                    <a:gd name="connsiteY3" fmla="*/ 10000 h 10000"/>
                    <a:gd name="connsiteX4" fmla="*/ 1452 w 6001"/>
                    <a:gd name="connsiteY4" fmla="*/ 4894 h 10000"/>
                    <a:gd name="connsiteX5" fmla="*/ 2545 w 6001"/>
                    <a:gd name="connsiteY5" fmla="*/ 6172 h 10000"/>
                    <a:gd name="connsiteX6" fmla="*/ 3637 w 6001"/>
                    <a:gd name="connsiteY6" fmla="*/ 4894 h 10000"/>
                    <a:gd name="connsiteX7" fmla="*/ 2545 w 6001"/>
                    <a:gd name="connsiteY7" fmla="*/ 3617 h 10000"/>
                    <a:gd name="connsiteX8" fmla="*/ 1452 w 6001"/>
                    <a:gd name="connsiteY8" fmla="*/ 4894 h 10000"/>
                    <a:gd name="connsiteX9" fmla="*/ 1818 w 6001"/>
                    <a:gd name="connsiteY9" fmla="*/ 1489 h 10000"/>
                    <a:gd name="connsiteX10" fmla="*/ 0 w 6001"/>
                    <a:gd name="connsiteY10" fmla="*/ 1489 h 10000"/>
                    <a:gd name="connsiteX11" fmla="*/ 0 w 6001"/>
                    <a:gd name="connsiteY11" fmla="*/ 3617 h 10000"/>
                    <a:gd name="connsiteX12" fmla="*/ 1818 w 6001"/>
                    <a:gd name="connsiteY12" fmla="*/ 3617 h 10000"/>
                    <a:gd name="connsiteX13" fmla="*/ 1818 w 6001"/>
                    <a:gd name="connsiteY13" fmla="*/ 1489 h 10000"/>
                    <a:gd name="connsiteX14" fmla="*/ 4728 w 6001"/>
                    <a:gd name="connsiteY14" fmla="*/ 1278 h 10000"/>
                    <a:gd name="connsiteX15" fmla="*/ 3637 w 6001"/>
                    <a:gd name="connsiteY15" fmla="*/ 0 h 10000"/>
                    <a:gd name="connsiteX16" fmla="*/ 2545 w 6001"/>
                    <a:gd name="connsiteY16" fmla="*/ 1278 h 10000"/>
                    <a:gd name="connsiteX17" fmla="*/ 3637 w 6001"/>
                    <a:gd name="connsiteY17" fmla="*/ 2551 h 10000"/>
                    <a:gd name="connsiteX18" fmla="*/ 4728 w 6001"/>
                    <a:gd name="connsiteY18" fmla="*/ 1278 h 10000"/>
                    <a:gd name="connsiteX19" fmla="*/ 3817 w 6001"/>
                    <a:gd name="connsiteY19" fmla="*/ 8511 h 10000"/>
                    <a:gd name="connsiteX20" fmla="*/ 5639 w 6001"/>
                    <a:gd name="connsiteY20" fmla="*/ 8511 h 10000"/>
                    <a:gd name="connsiteX21" fmla="*/ 5639 w 6001"/>
                    <a:gd name="connsiteY21" fmla="*/ 6384 h 10000"/>
                    <a:gd name="connsiteX22" fmla="*/ 3817 w 6001"/>
                    <a:gd name="connsiteY22" fmla="*/ 6384 h 10000"/>
                    <a:gd name="connsiteX23" fmla="*/ 3817 w 6001"/>
                    <a:gd name="connsiteY23" fmla="*/ 8511 h 10000"/>
                    <a:gd name="connsiteX24" fmla="*/ 4182 w 6001"/>
                    <a:gd name="connsiteY24" fmla="*/ 3456 h 10000"/>
                    <a:gd name="connsiteX25" fmla="*/ 4182 w 6001"/>
                    <a:gd name="connsiteY25" fmla="*/ 4944 h 10000"/>
                    <a:gd name="connsiteX26" fmla="*/ 5094 w 6001"/>
                    <a:gd name="connsiteY26" fmla="*/ 5428 h 10000"/>
                    <a:gd name="connsiteX27" fmla="*/ 6001 w 6001"/>
                    <a:gd name="connsiteY27" fmla="*/ 4944 h 10000"/>
                    <a:gd name="connsiteX28" fmla="*/ 6001 w 6001"/>
                    <a:gd name="connsiteY28" fmla="*/ 3456 h 10000"/>
                    <a:gd name="connsiteX29" fmla="*/ 5094 w 6001"/>
                    <a:gd name="connsiteY29" fmla="*/ 2978 h 10000"/>
                    <a:gd name="connsiteX30" fmla="*/ 4182 w 6001"/>
                    <a:gd name="connsiteY30" fmla="*/ 3456 h 10000"/>
                    <a:gd name="connsiteX31" fmla="*/ 1818 w 6001"/>
                    <a:gd name="connsiteY31" fmla="*/ 7022 h 10000"/>
                    <a:gd name="connsiteX32" fmla="*/ 907 w 6001"/>
                    <a:gd name="connsiteY32" fmla="*/ 5956 h 10000"/>
                    <a:gd name="connsiteX33" fmla="*/ 0 w 6001"/>
                    <a:gd name="connsiteY33" fmla="*/ 7022 h 10000"/>
                    <a:gd name="connsiteX34" fmla="*/ 907 w 6001"/>
                    <a:gd name="connsiteY34" fmla="*/ 8084 h 10000"/>
                    <a:gd name="connsiteX35" fmla="*/ 1818 w 6001"/>
                    <a:gd name="connsiteY35" fmla="*/ 7022 h 10000"/>
                    <a:gd name="connsiteX0" fmla="*/ 2420 w 10000"/>
                    <a:gd name="connsiteY0" fmla="*/ 10000 h 10000"/>
                    <a:gd name="connsiteX1" fmla="*/ 6061 w 10000"/>
                    <a:gd name="connsiteY1" fmla="*/ 10000 h 10000"/>
                    <a:gd name="connsiteX2" fmla="*/ 4241 w 10000"/>
                    <a:gd name="connsiteY2" fmla="*/ 7449 h 10000"/>
                    <a:gd name="connsiteX3" fmla="*/ 2420 w 10000"/>
                    <a:gd name="connsiteY3" fmla="*/ 10000 h 10000"/>
                    <a:gd name="connsiteX4" fmla="*/ 2420 w 10000"/>
                    <a:gd name="connsiteY4" fmla="*/ 4894 h 10000"/>
                    <a:gd name="connsiteX5" fmla="*/ 4241 w 10000"/>
                    <a:gd name="connsiteY5" fmla="*/ 6172 h 10000"/>
                    <a:gd name="connsiteX6" fmla="*/ 6061 w 10000"/>
                    <a:gd name="connsiteY6" fmla="*/ 4894 h 10000"/>
                    <a:gd name="connsiteX7" fmla="*/ 4241 w 10000"/>
                    <a:gd name="connsiteY7" fmla="*/ 3617 h 10000"/>
                    <a:gd name="connsiteX8" fmla="*/ 2420 w 10000"/>
                    <a:gd name="connsiteY8" fmla="*/ 4894 h 10000"/>
                    <a:gd name="connsiteX9" fmla="*/ 3029 w 10000"/>
                    <a:gd name="connsiteY9" fmla="*/ 1489 h 10000"/>
                    <a:gd name="connsiteX10" fmla="*/ 0 w 10000"/>
                    <a:gd name="connsiteY10" fmla="*/ 1489 h 10000"/>
                    <a:gd name="connsiteX11" fmla="*/ 3029 w 10000"/>
                    <a:gd name="connsiteY11" fmla="*/ 3617 h 10000"/>
                    <a:gd name="connsiteX12" fmla="*/ 3029 w 10000"/>
                    <a:gd name="connsiteY12" fmla="*/ 1489 h 10000"/>
                    <a:gd name="connsiteX13" fmla="*/ 7879 w 10000"/>
                    <a:gd name="connsiteY13" fmla="*/ 1278 h 10000"/>
                    <a:gd name="connsiteX14" fmla="*/ 6061 w 10000"/>
                    <a:gd name="connsiteY14" fmla="*/ 0 h 10000"/>
                    <a:gd name="connsiteX15" fmla="*/ 4241 w 10000"/>
                    <a:gd name="connsiteY15" fmla="*/ 1278 h 10000"/>
                    <a:gd name="connsiteX16" fmla="*/ 6061 w 10000"/>
                    <a:gd name="connsiteY16" fmla="*/ 2551 h 10000"/>
                    <a:gd name="connsiteX17" fmla="*/ 7879 w 10000"/>
                    <a:gd name="connsiteY17" fmla="*/ 1278 h 10000"/>
                    <a:gd name="connsiteX18" fmla="*/ 6361 w 10000"/>
                    <a:gd name="connsiteY18" fmla="*/ 8511 h 10000"/>
                    <a:gd name="connsiteX19" fmla="*/ 9397 w 10000"/>
                    <a:gd name="connsiteY19" fmla="*/ 8511 h 10000"/>
                    <a:gd name="connsiteX20" fmla="*/ 9397 w 10000"/>
                    <a:gd name="connsiteY20" fmla="*/ 6384 h 10000"/>
                    <a:gd name="connsiteX21" fmla="*/ 6361 w 10000"/>
                    <a:gd name="connsiteY21" fmla="*/ 6384 h 10000"/>
                    <a:gd name="connsiteX22" fmla="*/ 6361 w 10000"/>
                    <a:gd name="connsiteY22" fmla="*/ 8511 h 10000"/>
                    <a:gd name="connsiteX23" fmla="*/ 6969 w 10000"/>
                    <a:gd name="connsiteY23" fmla="*/ 3456 h 10000"/>
                    <a:gd name="connsiteX24" fmla="*/ 6969 w 10000"/>
                    <a:gd name="connsiteY24" fmla="*/ 4944 h 10000"/>
                    <a:gd name="connsiteX25" fmla="*/ 8489 w 10000"/>
                    <a:gd name="connsiteY25" fmla="*/ 5428 h 10000"/>
                    <a:gd name="connsiteX26" fmla="*/ 10000 w 10000"/>
                    <a:gd name="connsiteY26" fmla="*/ 4944 h 10000"/>
                    <a:gd name="connsiteX27" fmla="*/ 10000 w 10000"/>
                    <a:gd name="connsiteY27" fmla="*/ 3456 h 10000"/>
                    <a:gd name="connsiteX28" fmla="*/ 8489 w 10000"/>
                    <a:gd name="connsiteY28" fmla="*/ 2978 h 10000"/>
                    <a:gd name="connsiteX29" fmla="*/ 6969 w 10000"/>
                    <a:gd name="connsiteY29" fmla="*/ 3456 h 10000"/>
                    <a:gd name="connsiteX30" fmla="*/ 3029 w 10000"/>
                    <a:gd name="connsiteY30" fmla="*/ 7022 h 10000"/>
                    <a:gd name="connsiteX31" fmla="*/ 1511 w 10000"/>
                    <a:gd name="connsiteY31" fmla="*/ 5956 h 10000"/>
                    <a:gd name="connsiteX32" fmla="*/ 0 w 10000"/>
                    <a:gd name="connsiteY32" fmla="*/ 7022 h 10000"/>
                    <a:gd name="connsiteX33" fmla="*/ 1511 w 10000"/>
                    <a:gd name="connsiteY33" fmla="*/ 8084 h 10000"/>
                    <a:gd name="connsiteX34" fmla="*/ 3029 w 10000"/>
                    <a:gd name="connsiteY34" fmla="*/ 7022 h 10000"/>
                    <a:gd name="connsiteX0" fmla="*/ 2420 w 10000"/>
                    <a:gd name="connsiteY0" fmla="*/ 10000 h 10000"/>
                    <a:gd name="connsiteX1" fmla="*/ 6061 w 10000"/>
                    <a:gd name="connsiteY1" fmla="*/ 10000 h 10000"/>
                    <a:gd name="connsiteX2" fmla="*/ 4241 w 10000"/>
                    <a:gd name="connsiteY2" fmla="*/ 7449 h 10000"/>
                    <a:gd name="connsiteX3" fmla="*/ 2420 w 10000"/>
                    <a:gd name="connsiteY3" fmla="*/ 10000 h 10000"/>
                    <a:gd name="connsiteX4" fmla="*/ 2420 w 10000"/>
                    <a:gd name="connsiteY4" fmla="*/ 4894 h 10000"/>
                    <a:gd name="connsiteX5" fmla="*/ 4241 w 10000"/>
                    <a:gd name="connsiteY5" fmla="*/ 6172 h 10000"/>
                    <a:gd name="connsiteX6" fmla="*/ 6061 w 10000"/>
                    <a:gd name="connsiteY6" fmla="*/ 4894 h 10000"/>
                    <a:gd name="connsiteX7" fmla="*/ 4241 w 10000"/>
                    <a:gd name="connsiteY7" fmla="*/ 3617 h 10000"/>
                    <a:gd name="connsiteX8" fmla="*/ 2420 w 10000"/>
                    <a:gd name="connsiteY8" fmla="*/ 4894 h 10000"/>
                    <a:gd name="connsiteX9" fmla="*/ 3029 w 10000"/>
                    <a:gd name="connsiteY9" fmla="*/ 3617 h 10000"/>
                    <a:gd name="connsiteX10" fmla="*/ 0 w 10000"/>
                    <a:gd name="connsiteY10" fmla="*/ 1489 h 10000"/>
                    <a:gd name="connsiteX11" fmla="*/ 3029 w 10000"/>
                    <a:gd name="connsiteY11" fmla="*/ 3617 h 10000"/>
                    <a:gd name="connsiteX12" fmla="*/ 7879 w 10000"/>
                    <a:gd name="connsiteY12" fmla="*/ 1278 h 10000"/>
                    <a:gd name="connsiteX13" fmla="*/ 6061 w 10000"/>
                    <a:gd name="connsiteY13" fmla="*/ 0 h 10000"/>
                    <a:gd name="connsiteX14" fmla="*/ 4241 w 10000"/>
                    <a:gd name="connsiteY14" fmla="*/ 1278 h 10000"/>
                    <a:gd name="connsiteX15" fmla="*/ 6061 w 10000"/>
                    <a:gd name="connsiteY15" fmla="*/ 2551 h 10000"/>
                    <a:gd name="connsiteX16" fmla="*/ 7879 w 10000"/>
                    <a:gd name="connsiteY16" fmla="*/ 1278 h 10000"/>
                    <a:gd name="connsiteX17" fmla="*/ 6361 w 10000"/>
                    <a:gd name="connsiteY17" fmla="*/ 8511 h 10000"/>
                    <a:gd name="connsiteX18" fmla="*/ 9397 w 10000"/>
                    <a:gd name="connsiteY18" fmla="*/ 8511 h 10000"/>
                    <a:gd name="connsiteX19" fmla="*/ 9397 w 10000"/>
                    <a:gd name="connsiteY19" fmla="*/ 6384 h 10000"/>
                    <a:gd name="connsiteX20" fmla="*/ 6361 w 10000"/>
                    <a:gd name="connsiteY20" fmla="*/ 6384 h 10000"/>
                    <a:gd name="connsiteX21" fmla="*/ 6361 w 10000"/>
                    <a:gd name="connsiteY21" fmla="*/ 8511 h 10000"/>
                    <a:gd name="connsiteX22" fmla="*/ 6969 w 10000"/>
                    <a:gd name="connsiteY22" fmla="*/ 3456 h 10000"/>
                    <a:gd name="connsiteX23" fmla="*/ 6969 w 10000"/>
                    <a:gd name="connsiteY23" fmla="*/ 4944 h 10000"/>
                    <a:gd name="connsiteX24" fmla="*/ 8489 w 10000"/>
                    <a:gd name="connsiteY24" fmla="*/ 5428 h 10000"/>
                    <a:gd name="connsiteX25" fmla="*/ 10000 w 10000"/>
                    <a:gd name="connsiteY25" fmla="*/ 4944 h 10000"/>
                    <a:gd name="connsiteX26" fmla="*/ 10000 w 10000"/>
                    <a:gd name="connsiteY26" fmla="*/ 3456 h 10000"/>
                    <a:gd name="connsiteX27" fmla="*/ 8489 w 10000"/>
                    <a:gd name="connsiteY27" fmla="*/ 2978 h 10000"/>
                    <a:gd name="connsiteX28" fmla="*/ 6969 w 10000"/>
                    <a:gd name="connsiteY28" fmla="*/ 3456 h 10000"/>
                    <a:gd name="connsiteX29" fmla="*/ 3029 w 10000"/>
                    <a:gd name="connsiteY29" fmla="*/ 7022 h 10000"/>
                    <a:gd name="connsiteX30" fmla="*/ 1511 w 10000"/>
                    <a:gd name="connsiteY30" fmla="*/ 5956 h 10000"/>
                    <a:gd name="connsiteX31" fmla="*/ 0 w 10000"/>
                    <a:gd name="connsiteY31" fmla="*/ 7022 h 10000"/>
                    <a:gd name="connsiteX32" fmla="*/ 1511 w 10000"/>
                    <a:gd name="connsiteY32" fmla="*/ 8084 h 10000"/>
                    <a:gd name="connsiteX33" fmla="*/ 3029 w 10000"/>
                    <a:gd name="connsiteY33" fmla="*/ 7022 h 10000"/>
                    <a:gd name="connsiteX0" fmla="*/ 2420 w 10000"/>
                    <a:gd name="connsiteY0" fmla="*/ 10000 h 10000"/>
                    <a:gd name="connsiteX1" fmla="*/ 6061 w 10000"/>
                    <a:gd name="connsiteY1" fmla="*/ 10000 h 10000"/>
                    <a:gd name="connsiteX2" fmla="*/ 4241 w 10000"/>
                    <a:gd name="connsiteY2" fmla="*/ 7449 h 10000"/>
                    <a:gd name="connsiteX3" fmla="*/ 2420 w 10000"/>
                    <a:gd name="connsiteY3" fmla="*/ 10000 h 10000"/>
                    <a:gd name="connsiteX4" fmla="*/ 2420 w 10000"/>
                    <a:gd name="connsiteY4" fmla="*/ 4894 h 10000"/>
                    <a:gd name="connsiteX5" fmla="*/ 4241 w 10000"/>
                    <a:gd name="connsiteY5" fmla="*/ 6172 h 10000"/>
                    <a:gd name="connsiteX6" fmla="*/ 6061 w 10000"/>
                    <a:gd name="connsiteY6" fmla="*/ 4894 h 10000"/>
                    <a:gd name="connsiteX7" fmla="*/ 4241 w 10000"/>
                    <a:gd name="connsiteY7" fmla="*/ 3617 h 10000"/>
                    <a:gd name="connsiteX8" fmla="*/ 2420 w 10000"/>
                    <a:gd name="connsiteY8" fmla="*/ 4894 h 10000"/>
                    <a:gd name="connsiteX9" fmla="*/ 7879 w 10000"/>
                    <a:gd name="connsiteY9" fmla="*/ 1278 h 10000"/>
                    <a:gd name="connsiteX10" fmla="*/ 6061 w 10000"/>
                    <a:gd name="connsiteY10" fmla="*/ 0 h 10000"/>
                    <a:gd name="connsiteX11" fmla="*/ 4241 w 10000"/>
                    <a:gd name="connsiteY11" fmla="*/ 1278 h 10000"/>
                    <a:gd name="connsiteX12" fmla="*/ 6061 w 10000"/>
                    <a:gd name="connsiteY12" fmla="*/ 2551 h 10000"/>
                    <a:gd name="connsiteX13" fmla="*/ 7879 w 10000"/>
                    <a:gd name="connsiteY13" fmla="*/ 1278 h 10000"/>
                    <a:gd name="connsiteX14" fmla="*/ 6361 w 10000"/>
                    <a:gd name="connsiteY14" fmla="*/ 8511 h 10000"/>
                    <a:gd name="connsiteX15" fmla="*/ 9397 w 10000"/>
                    <a:gd name="connsiteY15" fmla="*/ 8511 h 10000"/>
                    <a:gd name="connsiteX16" fmla="*/ 9397 w 10000"/>
                    <a:gd name="connsiteY16" fmla="*/ 6384 h 10000"/>
                    <a:gd name="connsiteX17" fmla="*/ 6361 w 10000"/>
                    <a:gd name="connsiteY17" fmla="*/ 6384 h 10000"/>
                    <a:gd name="connsiteX18" fmla="*/ 6361 w 10000"/>
                    <a:gd name="connsiteY18" fmla="*/ 8511 h 10000"/>
                    <a:gd name="connsiteX19" fmla="*/ 6969 w 10000"/>
                    <a:gd name="connsiteY19" fmla="*/ 3456 h 10000"/>
                    <a:gd name="connsiteX20" fmla="*/ 6969 w 10000"/>
                    <a:gd name="connsiteY20" fmla="*/ 4944 h 10000"/>
                    <a:gd name="connsiteX21" fmla="*/ 8489 w 10000"/>
                    <a:gd name="connsiteY21" fmla="*/ 5428 h 10000"/>
                    <a:gd name="connsiteX22" fmla="*/ 10000 w 10000"/>
                    <a:gd name="connsiteY22" fmla="*/ 4944 h 10000"/>
                    <a:gd name="connsiteX23" fmla="*/ 10000 w 10000"/>
                    <a:gd name="connsiteY23" fmla="*/ 3456 h 10000"/>
                    <a:gd name="connsiteX24" fmla="*/ 8489 w 10000"/>
                    <a:gd name="connsiteY24" fmla="*/ 2978 h 10000"/>
                    <a:gd name="connsiteX25" fmla="*/ 6969 w 10000"/>
                    <a:gd name="connsiteY25" fmla="*/ 3456 h 10000"/>
                    <a:gd name="connsiteX26" fmla="*/ 3029 w 10000"/>
                    <a:gd name="connsiteY26" fmla="*/ 7022 h 10000"/>
                    <a:gd name="connsiteX27" fmla="*/ 1511 w 10000"/>
                    <a:gd name="connsiteY27" fmla="*/ 5956 h 10000"/>
                    <a:gd name="connsiteX28" fmla="*/ 0 w 10000"/>
                    <a:gd name="connsiteY28" fmla="*/ 7022 h 10000"/>
                    <a:gd name="connsiteX29" fmla="*/ 1511 w 10000"/>
                    <a:gd name="connsiteY29" fmla="*/ 8084 h 10000"/>
                    <a:gd name="connsiteX30" fmla="*/ 3029 w 10000"/>
                    <a:gd name="connsiteY30" fmla="*/ 702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00" h="10000">
                      <a:moveTo>
                        <a:pt x="2420" y="10000"/>
                      </a:moveTo>
                      <a:lnTo>
                        <a:pt x="6061" y="10000"/>
                      </a:lnTo>
                      <a:lnTo>
                        <a:pt x="4241" y="7449"/>
                      </a:lnTo>
                      <a:lnTo>
                        <a:pt x="2420" y="10000"/>
                      </a:lnTo>
                      <a:close/>
                      <a:moveTo>
                        <a:pt x="2420" y="4894"/>
                      </a:moveTo>
                      <a:lnTo>
                        <a:pt x="4241" y="6172"/>
                      </a:lnTo>
                      <a:lnTo>
                        <a:pt x="6061" y="4894"/>
                      </a:lnTo>
                      <a:lnTo>
                        <a:pt x="4241" y="3617"/>
                      </a:lnTo>
                      <a:lnTo>
                        <a:pt x="2420" y="4894"/>
                      </a:lnTo>
                      <a:close/>
                      <a:moveTo>
                        <a:pt x="7879" y="1278"/>
                      </a:moveTo>
                      <a:cubicBezTo>
                        <a:pt x="7879" y="583"/>
                        <a:pt x="7049" y="0"/>
                        <a:pt x="6061" y="0"/>
                      </a:cubicBezTo>
                      <a:cubicBezTo>
                        <a:pt x="5079" y="0"/>
                        <a:pt x="4241" y="583"/>
                        <a:pt x="4241" y="1278"/>
                      </a:cubicBezTo>
                      <a:cubicBezTo>
                        <a:pt x="4241" y="1968"/>
                        <a:pt x="5079" y="2551"/>
                        <a:pt x="6061" y="2551"/>
                      </a:cubicBezTo>
                      <a:cubicBezTo>
                        <a:pt x="7049" y="2551"/>
                        <a:pt x="7879" y="1968"/>
                        <a:pt x="7879" y="1278"/>
                      </a:cubicBezTo>
                      <a:close/>
                      <a:moveTo>
                        <a:pt x="6361" y="8511"/>
                      </a:moveTo>
                      <a:lnTo>
                        <a:pt x="9397" y="8511"/>
                      </a:lnTo>
                      <a:lnTo>
                        <a:pt x="9397" y="6384"/>
                      </a:lnTo>
                      <a:lnTo>
                        <a:pt x="6361" y="6384"/>
                      </a:lnTo>
                      <a:lnTo>
                        <a:pt x="6361" y="8511"/>
                      </a:lnTo>
                      <a:close/>
                      <a:moveTo>
                        <a:pt x="6969" y="3456"/>
                      </a:moveTo>
                      <a:lnTo>
                        <a:pt x="6969" y="4944"/>
                      </a:lnTo>
                      <a:lnTo>
                        <a:pt x="8489" y="5428"/>
                      </a:lnTo>
                      <a:lnTo>
                        <a:pt x="10000" y="4944"/>
                      </a:lnTo>
                      <a:lnTo>
                        <a:pt x="10000" y="3456"/>
                      </a:lnTo>
                      <a:lnTo>
                        <a:pt x="8489" y="2978"/>
                      </a:lnTo>
                      <a:lnTo>
                        <a:pt x="6969" y="3456"/>
                      </a:lnTo>
                      <a:close/>
                      <a:moveTo>
                        <a:pt x="3029" y="7022"/>
                      </a:moveTo>
                      <a:cubicBezTo>
                        <a:pt x="3029" y="6434"/>
                        <a:pt x="2348" y="5956"/>
                        <a:pt x="1511" y="5956"/>
                      </a:cubicBezTo>
                      <a:cubicBezTo>
                        <a:pt x="680" y="5956"/>
                        <a:pt x="0" y="6434"/>
                        <a:pt x="0" y="7022"/>
                      </a:cubicBezTo>
                      <a:cubicBezTo>
                        <a:pt x="0" y="7605"/>
                        <a:pt x="680" y="8084"/>
                        <a:pt x="1511" y="8084"/>
                      </a:cubicBezTo>
                      <a:cubicBezTo>
                        <a:pt x="2348" y="8084"/>
                        <a:pt x="3029" y="7605"/>
                        <a:pt x="3029" y="7022"/>
                      </a:cubicBezTo>
                      <a:close/>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3791"/>
                  <a:endParaRPr lang="ko-KR" altLang="en-US" sz="1866" dirty="0">
                    <a:solidFill>
                      <a:srgbClr val="58595B"/>
                    </a:solidFill>
                    <a:latin typeface="나눔바른고딕" panose="020B0603020101020101" pitchFamily="50" charset="-127"/>
                    <a:ea typeface="나눔바른고딕" panose="020B0603020101020101" pitchFamily="50" charset="-127"/>
                  </a:endParaRPr>
                </a:p>
              </p:txBody>
            </p:sp>
          </p:grpSp>
          <p:sp>
            <p:nvSpPr>
              <p:cNvPr id="45" name="Freeform 65">
                <a:extLst>
                  <a:ext uri="{FF2B5EF4-FFF2-40B4-BE49-F238E27FC236}">
                    <a16:creationId xmlns:a16="http://schemas.microsoft.com/office/drawing/2014/main" id="{A39B5B3B-460A-4BA3-93AA-66317051163D}"/>
                  </a:ext>
                </a:extLst>
              </p:cNvPr>
              <p:cNvSpPr>
                <a:spLocks noChangeArrowheads="1"/>
              </p:cNvSpPr>
              <p:nvPr/>
            </p:nvSpPr>
            <p:spPr bwMode="auto">
              <a:xfrm>
                <a:off x="3828477" y="5575725"/>
                <a:ext cx="964575" cy="539923"/>
              </a:xfrm>
              <a:custGeom>
                <a:avLst/>
                <a:gdLst>
                  <a:gd name="T0" fmla="*/ 6982 w 8526"/>
                  <a:gd name="T1" fmla="*/ 1724 h 4771"/>
                  <a:gd name="T2" fmla="*/ 6845 w 8526"/>
                  <a:gd name="T3" fmla="*/ 1728 h 4771"/>
                  <a:gd name="T4" fmla="*/ 5390 w 8526"/>
                  <a:gd name="T5" fmla="*/ 664 h 4771"/>
                  <a:gd name="T6" fmla="*/ 4886 w 8526"/>
                  <a:gd name="T7" fmla="*/ 748 h 4771"/>
                  <a:gd name="T8" fmla="*/ 3468 w 8526"/>
                  <a:gd name="T9" fmla="*/ 0 h 4771"/>
                  <a:gd name="T10" fmla="*/ 1788 w 8526"/>
                  <a:gd name="T11" fmla="*/ 1328 h 4771"/>
                  <a:gd name="T12" fmla="*/ 1743 w 8526"/>
                  <a:gd name="T13" fmla="*/ 1328 h 4771"/>
                  <a:gd name="T14" fmla="*/ 19 w 8526"/>
                  <a:gd name="T15" fmla="*/ 3016 h 4771"/>
                  <a:gd name="T16" fmla="*/ 1735 w 8526"/>
                  <a:gd name="T17" fmla="*/ 4770 h 4771"/>
                  <a:gd name="T18" fmla="*/ 1748 w 8526"/>
                  <a:gd name="T19" fmla="*/ 4374 h 4771"/>
                  <a:gd name="T20" fmla="*/ 418 w 8526"/>
                  <a:gd name="T21" fmla="*/ 3086 h 4771"/>
                  <a:gd name="T22" fmla="*/ 1743 w 8526"/>
                  <a:gd name="T23" fmla="*/ 1720 h 4771"/>
                  <a:gd name="T24" fmla="*/ 1760 w 8526"/>
                  <a:gd name="T25" fmla="*/ 1720 h 4771"/>
                  <a:gd name="T26" fmla="*/ 1777 w 8526"/>
                  <a:gd name="T27" fmla="*/ 1720 h 4771"/>
                  <a:gd name="T28" fmla="*/ 1958 w 8526"/>
                  <a:gd name="T29" fmla="*/ 1724 h 4771"/>
                  <a:gd name="T30" fmla="*/ 2136 w 8526"/>
                  <a:gd name="T31" fmla="*/ 1587 h 4771"/>
                  <a:gd name="T32" fmla="*/ 2176 w 8526"/>
                  <a:gd name="T33" fmla="*/ 1410 h 4771"/>
                  <a:gd name="T34" fmla="*/ 3468 w 8526"/>
                  <a:gd name="T35" fmla="*/ 390 h 4771"/>
                  <a:gd name="T36" fmla="*/ 4560 w 8526"/>
                  <a:gd name="T37" fmla="*/ 965 h 4771"/>
                  <a:gd name="T38" fmla="*/ 4657 w 8526"/>
                  <a:gd name="T39" fmla="*/ 1102 h 4771"/>
                  <a:gd name="T40" fmla="*/ 4859 w 8526"/>
                  <a:gd name="T41" fmla="*/ 1167 h 4771"/>
                  <a:gd name="T42" fmla="*/ 5011 w 8526"/>
                  <a:gd name="T43" fmla="*/ 1115 h 4771"/>
                  <a:gd name="T44" fmla="*/ 5249 w 8526"/>
                  <a:gd name="T45" fmla="*/ 1058 h 4771"/>
                  <a:gd name="T46" fmla="*/ 6469 w 8526"/>
                  <a:gd name="T47" fmla="*/ 1836 h 4771"/>
                  <a:gd name="T48" fmla="*/ 6522 w 8526"/>
                  <a:gd name="T49" fmla="*/ 2002 h 4771"/>
                  <a:gd name="T50" fmla="*/ 6708 w 8526"/>
                  <a:gd name="T51" fmla="*/ 2127 h 4771"/>
                  <a:gd name="T52" fmla="*/ 6885 w 8526"/>
                  <a:gd name="T53" fmla="*/ 2110 h 4771"/>
                  <a:gd name="T54" fmla="*/ 7066 w 8526"/>
                  <a:gd name="T55" fmla="*/ 2110 h 4771"/>
                  <a:gd name="T56" fmla="*/ 8109 w 8526"/>
                  <a:gd name="T57" fmla="*/ 3149 h 4771"/>
                  <a:gd name="T58" fmla="*/ 7062 w 8526"/>
                  <a:gd name="T59" fmla="*/ 4355 h 4771"/>
                  <a:gd name="T60" fmla="*/ 7062 w 8526"/>
                  <a:gd name="T61" fmla="*/ 4753 h 4771"/>
                  <a:gd name="T62" fmla="*/ 8508 w 8526"/>
                  <a:gd name="T63" fmla="*/ 3202 h 4771"/>
                  <a:gd name="T64" fmla="*/ 6982 w 8526"/>
                  <a:gd name="T65" fmla="*/ 1724 h 4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526" h="4771">
                    <a:moveTo>
                      <a:pt x="6982" y="1724"/>
                    </a:moveTo>
                    <a:cubicBezTo>
                      <a:pt x="6937" y="1724"/>
                      <a:pt x="6889" y="1728"/>
                      <a:pt x="6845" y="1728"/>
                    </a:cubicBezTo>
                    <a:cubicBezTo>
                      <a:pt x="6651" y="1111"/>
                      <a:pt x="6071" y="664"/>
                      <a:pt x="5390" y="664"/>
                    </a:cubicBezTo>
                    <a:cubicBezTo>
                      <a:pt x="5213" y="664"/>
                      <a:pt x="5044" y="695"/>
                      <a:pt x="4886" y="748"/>
                    </a:cubicBezTo>
                    <a:cubicBezTo>
                      <a:pt x="4577" y="297"/>
                      <a:pt x="4056" y="0"/>
                      <a:pt x="3468" y="0"/>
                    </a:cubicBezTo>
                    <a:cubicBezTo>
                      <a:pt x="2654" y="0"/>
                      <a:pt x="1969" y="567"/>
                      <a:pt x="1788" y="1328"/>
                    </a:cubicBezTo>
                    <a:cubicBezTo>
                      <a:pt x="1773" y="1328"/>
                      <a:pt x="1756" y="1328"/>
                      <a:pt x="1743" y="1328"/>
                    </a:cubicBezTo>
                    <a:cubicBezTo>
                      <a:pt x="801" y="1328"/>
                      <a:pt x="36" y="2082"/>
                      <a:pt x="19" y="3016"/>
                    </a:cubicBezTo>
                    <a:cubicBezTo>
                      <a:pt x="0" y="3967"/>
                      <a:pt x="789" y="4749"/>
                      <a:pt x="1735" y="4770"/>
                    </a:cubicBezTo>
                    <a:cubicBezTo>
                      <a:pt x="1739" y="4637"/>
                      <a:pt x="1743" y="4504"/>
                      <a:pt x="1748" y="4374"/>
                    </a:cubicBezTo>
                    <a:cubicBezTo>
                      <a:pt x="1035" y="4359"/>
                      <a:pt x="439" y="3802"/>
                      <a:pt x="418" y="3086"/>
                    </a:cubicBezTo>
                    <a:cubicBezTo>
                      <a:pt x="394" y="2335"/>
                      <a:pt x="995" y="1720"/>
                      <a:pt x="1743" y="1720"/>
                    </a:cubicBezTo>
                    <a:cubicBezTo>
                      <a:pt x="1748" y="1720"/>
                      <a:pt x="1756" y="1720"/>
                      <a:pt x="1760" y="1720"/>
                    </a:cubicBezTo>
                    <a:lnTo>
                      <a:pt x="1777" y="1720"/>
                    </a:lnTo>
                    <a:lnTo>
                      <a:pt x="1958" y="1724"/>
                    </a:lnTo>
                    <a:cubicBezTo>
                      <a:pt x="2043" y="1728"/>
                      <a:pt x="2119" y="1671"/>
                      <a:pt x="2136" y="1587"/>
                    </a:cubicBezTo>
                    <a:lnTo>
                      <a:pt x="2176" y="1410"/>
                    </a:lnTo>
                    <a:cubicBezTo>
                      <a:pt x="2317" y="809"/>
                      <a:pt x="2848" y="390"/>
                      <a:pt x="3468" y="390"/>
                    </a:cubicBezTo>
                    <a:cubicBezTo>
                      <a:pt x="3904" y="390"/>
                      <a:pt x="4311" y="607"/>
                      <a:pt x="4560" y="965"/>
                    </a:cubicBezTo>
                    <a:lnTo>
                      <a:pt x="4657" y="1102"/>
                    </a:lnTo>
                    <a:cubicBezTo>
                      <a:pt x="4701" y="1167"/>
                      <a:pt x="4785" y="1195"/>
                      <a:pt x="4859" y="1167"/>
                    </a:cubicBezTo>
                    <a:lnTo>
                      <a:pt x="5011" y="1115"/>
                    </a:lnTo>
                    <a:cubicBezTo>
                      <a:pt x="5085" y="1087"/>
                      <a:pt x="5165" y="1066"/>
                      <a:pt x="5249" y="1058"/>
                    </a:cubicBezTo>
                    <a:cubicBezTo>
                      <a:pt x="5801" y="990"/>
                      <a:pt x="6305" y="1317"/>
                      <a:pt x="6469" y="1836"/>
                    </a:cubicBezTo>
                    <a:lnTo>
                      <a:pt x="6522" y="2002"/>
                    </a:lnTo>
                    <a:cubicBezTo>
                      <a:pt x="6547" y="2082"/>
                      <a:pt x="6623" y="2135"/>
                      <a:pt x="6708" y="2127"/>
                    </a:cubicBezTo>
                    <a:lnTo>
                      <a:pt x="6885" y="2110"/>
                    </a:lnTo>
                    <a:cubicBezTo>
                      <a:pt x="6954" y="2105"/>
                      <a:pt x="7009" y="2105"/>
                      <a:pt x="7066" y="2110"/>
                    </a:cubicBezTo>
                    <a:cubicBezTo>
                      <a:pt x="7618" y="2158"/>
                      <a:pt x="8069" y="2595"/>
                      <a:pt x="8109" y="3149"/>
                    </a:cubicBezTo>
                    <a:cubicBezTo>
                      <a:pt x="8154" y="3779"/>
                      <a:pt x="7675" y="4315"/>
                      <a:pt x="7062" y="4355"/>
                    </a:cubicBezTo>
                    <a:lnTo>
                      <a:pt x="7062" y="4753"/>
                    </a:lnTo>
                    <a:cubicBezTo>
                      <a:pt x="7865" y="4696"/>
                      <a:pt x="8525" y="4019"/>
                      <a:pt x="8508" y="3202"/>
                    </a:cubicBezTo>
                    <a:cubicBezTo>
                      <a:pt x="8489" y="2392"/>
                      <a:pt x="7812" y="1724"/>
                      <a:pt x="6982" y="1724"/>
                    </a:cubicBezTo>
                  </a:path>
                </a:pathLst>
              </a:custGeom>
              <a:solidFill>
                <a:srgbClr val="58595B"/>
              </a:solidFill>
              <a:ln>
                <a:noFill/>
              </a:ln>
              <a:effectLst/>
              <a:extLst/>
            </p:spPr>
            <p:txBody>
              <a:bodyPr wrap="none" anchor="ctr"/>
              <a:lstStyle/>
              <a:p>
                <a:pPr defTabSz="1218530"/>
                <a:endParaRPr lang="ko-KR" altLang="en-US" sz="1866" dirty="0">
                  <a:solidFill>
                    <a:srgbClr val="58595B"/>
                  </a:solidFill>
                  <a:latin typeface="나눔바른고딕" panose="020B0603020101020101" pitchFamily="50" charset="-127"/>
                  <a:ea typeface="나눔바른고딕" panose="020B0603020101020101" pitchFamily="50" charset="-127"/>
                </a:endParaRPr>
              </a:p>
            </p:txBody>
          </p:sp>
        </p:grpSp>
        <p:sp>
          <p:nvSpPr>
            <p:cNvPr id="48" name="TextBox 47">
              <a:extLst>
                <a:ext uri="{FF2B5EF4-FFF2-40B4-BE49-F238E27FC236}">
                  <a16:creationId xmlns:a16="http://schemas.microsoft.com/office/drawing/2014/main" id="{932167C8-26DF-48DF-B6C3-C5A9C3F2F010}"/>
                </a:ext>
              </a:extLst>
            </p:cNvPr>
            <p:cNvSpPr txBox="1"/>
            <p:nvPr/>
          </p:nvSpPr>
          <p:spPr>
            <a:xfrm>
              <a:off x="1178663" y="5038450"/>
              <a:ext cx="934592" cy="156109"/>
            </a:xfrm>
            <a:prstGeom prst="rect">
              <a:avLst/>
            </a:prstGeom>
            <a:noFill/>
          </p:spPr>
          <p:txBody>
            <a:bodyPr wrap="square" lIns="0" tIns="0" rIns="0" bIns="0" rtlCol="0">
              <a:noAutofit/>
            </a:bodyPr>
            <a:lstStyle/>
            <a:p>
              <a:pPr algn="ctr" defTabSz="1218895">
                <a:lnSpc>
                  <a:spcPct val="90000"/>
                </a:lnSpc>
                <a:defRPr/>
              </a:pPr>
              <a:r>
                <a:rPr lang="en-US" altLang="ko-KR" sz="1600" dirty="0">
                  <a:solidFill>
                    <a:schemeClr val="accent2">
                      <a:lumMod val="50000"/>
                    </a:schemeClr>
                  </a:solidFill>
                  <a:latin typeface="나눔바른고딕" panose="020B0603020101020101" pitchFamily="50" charset="-127"/>
                  <a:ea typeface="나눔바른고딕" panose="020B0603020101020101" pitchFamily="50" charset="-127"/>
                </a:rPr>
                <a:t>IoT</a:t>
              </a:r>
              <a:endParaRPr lang="ko-KR" altLang="en-US" sz="1600" dirty="0">
                <a:solidFill>
                  <a:schemeClr val="accent2">
                    <a:lumMod val="50000"/>
                  </a:schemeClr>
                </a:solidFill>
                <a:latin typeface="나눔바른고딕" panose="020B0603020101020101" pitchFamily="50" charset="-127"/>
                <a:ea typeface="나눔바른고딕" panose="020B0603020101020101" pitchFamily="50" charset="-127"/>
              </a:endParaRPr>
            </a:p>
          </p:txBody>
        </p:sp>
        <p:sp>
          <p:nvSpPr>
            <p:cNvPr id="49" name="TextBox 48">
              <a:extLst>
                <a:ext uri="{FF2B5EF4-FFF2-40B4-BE49-F238E27FC236}">
                  <a16:creationId xmlns:a16="http://schemas.microsoft.com/office/drawing/2014/main" id="{69660ED6-6472-4B4A-B11F-56BB34ACD156}"/>
                </a:ext>
              </a:extLst>
            </p:cNvPr>
            <p:cNvSpPr txBox="1"/>
            <p:nvPr/>
          </p:nvSpPr>
          <p:spPr>
            <a:xfrm>
              <a:off x="1175200" y="3304637"/>
              <a:ext cx="979048" cy="230479"/>
            </a:xfrm>
            <a:prstGeom prst="rect">
              <a:avLst/>
            </a:prstGeom>
            <a:noFill/>
          </p:spPr>
          <p:txBody>
            <a:bodyPr wrap="square" lIns="0" tIns="0" rIns="0" bIns="0" rtlCol="0">
              <a:noAutofit/>
            </a:bodyPr>
            <a:lstStyle/>
            <a:p>
              <a:pPr algn="ctr" defTabSz="1218895">
                <a:lnSpc>
                  <a:spcPct val="90000"/>
                </a:lnSpc>
                <a:defRPr/>
              </a:pPr>
              <a:r>
                <a:rPr lang="ko-KR" altLang="en-US" sz="1600" dirty="0">
                  <a:solidFill>
                    <a:schemeClr val="accent2">
                      <a:lumMod val="50000"/>
                    </a:schemeClr>
                  </a:solidFill>
                  <a:latin typeface="나눔바른고딕" panose="020B0603020101020101" pitchFamily="50" charset="-127"/>
                  <a:ea typeface="나눔바른고딕" panose="020B0603020101020101" pitchFamily="50" charset="-127"/>
                </a:rPr>
                <a:t>영업 </a:t>
              </a:r>
              <a:r>
                <a:rPr lang="en-US" altLang="ko-KR" sz="1600" dirty="0">
                  <a:solidFill>
                    <a:schemeClr val="accent2">
                      <a:lumMod val="50000"/>
                    </a:schemeClr>
                  </a:solidFill>
                  <a:latin typeface="나눔바른고딕" panose="020B0603020101020101" pitchFamily="50" charset="-127"/>
                  <a:ea typeface="나눔바른고딕" panose="020B0603020101020101" pitchFamily="50" charset="-127"/>
                </a:rPr>
                <a:t>CRM</a:t>
              </a:r>
            </a:p>
            <a:p>
              <a:pPr defTabSz="1218895">
                <a:lnSpc>
                  <a:spcPct val="90000"/>
                </a:lnSpc>
                <a:defRPr/>
              </a:pPr>
              <a:endParaRPr lang="ko-KR" altLang="en-US" sz="1600" dirty="0">
                <a:solidFill>
                  <a:schemeClr val="accent2">
                    <a:lumMod val="50000"/>
                  </a:schemeClr>
                </a:solidFill>
                <a:latin typeface="나눔바른고딕" panose="020B0603020101020101" pitchFamily="50" charset="-127"/>
                <a:ea typeface="나눔바른고딕" panose="020B0603020101020101" pitchFamily="50" charset="-127"/>
              </a:endParaRPr>
            </a:p>
          </p:txBody>
        </p:sp>
        <p:pic>
          <p:nvPicPr>
            <p:cNvPr id="50" name="그림 24">
              <a:extLst>
                <a:ext uri="{FF2B5EF4-FFF2-40B4-BE49-F238E27FC236}">
                  <a16:creationId xmlns:a16="http://schemas.microsoft.com/office/drawing/2014/main" id="{D383170B-7E5B-4571-9C46-F2FC7D2DF1E1}"/>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2500994" y="4514178"/>
              <a:ext cx="544702" cy="544702"/>
            </a:xfrm>
            <a:prstGeom prst="rect">
              <a:avLst/>
            </a:prstGeom>
          </p:spPr>
        </p:pic>
        <p:sp>
          <p:nvSpPr>
            <p:cNvPr id="51" name="TextBox 50">
              <a:extLst>
                <a:ext uri="{FF2B5EF4-FFF2-40B4-BE49-F238E27FC236}">
                  <a16:creationId xmlns:a16="http://schemas.microsoft.com/office/drawing/2014/main" id="{04737316-57FF-4679-9643-EFC614BED055}"/>
                </a:ext>
              </a:extLst>
            </p:cNvPr>
            <p:cNvSpPr txBox="1"/>
            <p:nvPr/>
          </p:nvSpPr>
          <p:spPr>
            <a:xfrm>
              <a:off x="5646325" y="4648389"/>
              <a:ext cx="1083578" cy="217912"/>
            </a:xfrm>
            <a:prstGeom prst="rect">
              <a:avLst/>
            </a:prstGeom>
            <a:noFill/>
          </p:spPr>
          <p:txBody>
            <a:bodyPr wrap="square" lIns="0" tIns="0" rIns="0" bIns="0" rtlCol="0">
              <a:noAutofit/>
            </a:bodyPr>
            <a:lstStyle/>
            <a:p>
              <a:pPr algn="ctr" defTabSz="1218895">
                <a:lnSpc>
                  <a:spcPct val="80000"/>
                </a:lnSpc>
                <a:defRPr/>
              </a:pPr>
              <a:r>
                <a:rPr lang="ko-KR" altLang="en-US" sz="1600" dirty="0">
                  <a:solidFill>
                    <a:schemeClr val="accent2">
                      <a:lumMod val="50000"/>
                    </a:schemeClr>
                  </a:solidFill>
                  <a:latin typeface="나눔바른고딕" panose="020B0603020101020101" pitchFamily="50" charset="-127"/>
                  <a:ea typeface="나눔바른고딕" panose="020B0603020101020101" pitchFamily="50" charset="-127"/>
                </a:rPr>
                <a:t>분석용</a:t>
              </a:r>
              <a:endParaRPr lang="en-US" altLang="ko-KR" sz="1600" dirty="0">
                <a:solidFill>
                  <a:schemeClr val="accent2">
                    <a:lumMod val="50000"/>
                  </a:schemeClr>
                </a:solidFill>
                <a:latin typeface="나눔바른고딕" panose="020B0603020101020101" pitchFamily="50" charset="-127"/>
                <a:ea typeface="나눔바른고딕" panose="020B0603020101020101" pitchFamily="50" charset="-127"/>
              </a:endParaRPr>
            </a:p>
            <a:p>
              <a:pPr algn="ctr" defTabSz="1218895">
                <a:lnSpc>
                  <a:spcPct val="80000"/>
                </a:lnSpc>
                <a:defRPr/>
              </a:pPr>
              <a:r>
                <a:rPr lang="en-US" altLang="ko-KR" sz="1600" dirty="0">
                  <a:solidFill>
                    <a:schemeClr val="accent2">
                      <a:lumMod val="50000"/>
                    </a:schemeClr>
                  </a:solidFill>
                  <a:latin typeface="나눔바른고딕" panose="020B0603020101020101" pitchFamily="50" charset="-127"/>
                  <a:ea typeface="나눔바른고딕" panose="020B0603020101020101" pitchFamily="50" charset="-127"/>
                </a:rPr>
                <a:t>Database</a:t>
              </a:r>
              <a:endParaRPr lang="ko-KR" altLang="en-US" sz="1600" dirty="0">
                <a:solidFill>
                  <a:schemeClr val="accent2">
                    <a:lumMod val="50000"/>
                  </a:schemeClr>
                </a:solidFill>
                <a:latin typeface="나눔바른고딕" panose="020B0603020101020101" pitchFamily="50" charset="-127"/>
                <a:ea typeface="나눔바른고딕" panose="020B0603020101020101" pitchFamily="50" charset="-127"/>
              </a:endParaRPr>
            </a:p>
          </p:txBody>
        </p:sp>
        <p:sp>
          <p:nvSpPr>
            <p:cNvPr id="55" name="TextBox 54">
              <a:extLst>
                <a:ext uri="{FF2B5EF4-FFF2-40B4-BE49-F238E27FC236}">
                  <a16:creationId xmlns:a16="http://schemas.microsoft.com/office/drawing/2014/main" id="{934DE873-338A-4C76-AB3C-10BA6C623541}"/>
                </a:ext>
              </a:extLst>
            </p:cNvPr>
            <p:cNvSpPr txBox="1"/>
            <p:nvPr/>
          </p:nvSpPr>
          <p:spPr>
            <a:xfrm>
              <a:off x="9653931" y="4357672"/>
              <a:ext cx="1083578" cy="548322"/>
            </a:xfrm>
            <a:prstGeom prst="rect">
              <a:avLst/>
            </a:prstGeom>
            <a:noFill/>
          </p:spPr>
          <p:txBody>
            <a:bodyPr wrap="square" lIns="0" tIns="0" rIns="0" bIns="0" rtlCol="0">
              <a:noAutofit/>
            </a:bodyPr>
            <a:lstStyle/>
            <a:p>
              <a:pPr algn="ctr" defTabSz="1218895">
                <a:defRPr/>
              </a:pPr>
              <a:r>
                <a:rPr lang="ko-KR" altLang="en-US" sz="1600" dirty="0">
                  <a:solidFill>
                    <a:schemeClr val="accent2">
                      <a:lumMod val="50000"/>
                    </a:schemeClr>
                  </a:solidFill>
                  <a:latin typeface="나눔바른고딕" panose="020B0603020101020101" pitchFamily="50" charset="-127"/>
                  <a:ea typeface="나눔바른고딕" panose="020B0603020101020101" pitchFamily="50" charset="-127"/>
                </a:rPr>
                <a:t>데이터</a:t>
              </a:r>
              <a:r>
                <a:rPr lang="en-US" altLang="ko-KR" sz="1600" dirty="0">
                  <a:solidFill>
                    <a:schemeClr val="accent2">
                      <a:lumMod val="50000"/>
                    </a:schemeClr>
                  </a:solidFill>
                  <a:latin typeface="나눔바른고딕" panose="020B0603020101020101" pitchFamily="50" charset="-127"/>
                  <a:ea typeface="나눔바른고딕" panose="020B0603020101020101" pitchFamily="50" charset="-127"/>
                </a:rPr>
                <a:t> </a:t>
              </a:r>
              <a:r>
                <a:rPr lang="ko-KR" altLang="en-US" sz="1600" dirty="0">
                  <a:solidFill>
                    <a:schemeClr val="accent2">
                      <a:lumMod val="50000"/>
                    </a:schemeClr>
                  </a:solidFill>
                  <a:latin typeface="나눔바른고딕" panose="020B0603020101020101" pitchFamily="50" charset="-127"/>
                  <a:ea typeface="나눔바른고딕" panose="020B0603020101020101" pitchFamily="50" charset="-127"/>
                </a:rPr>
                <a:t>분석 </a:t>
              </a:r>
              <a:r>
                <a:rPr lang="en-US" altLang="ko-KR" sz="1600" dirty="0">
                  <a:solidFill>
                    <a:schemeClr val="accent2">
                      <a:lumMod val="50000"/>
                    </a:schemeClr>
                  </a:solidFill>
                  <a:latin typeface="나눔바른고딕" panose="020B0603020101020101" pitchFamily="50" charset="-127"/>
                  <a:ea typeface="나눔바른고딕" panose="020B0603020101020101" pitchFamily="50" charset="-127"/>
                </a:rPr>
                <a:t>Tool</a:t>
              </a:r>
              <a:endParaRPr lang="ko-KR" altLang="en-US" sz="1600" dirty="0">
                <a:solidFill>
                  <a:schemeClr val="accent2">
                    <a:lumMod val="50000"/>
                  </a:schemeClr>
                </a:solidFill>
                <a:latin typeface="나눔바른고딕" panose="020B0603020101020101" pitchFamily="50" charset="-127"/>
                <a:ea typeface="나눔바른고딕" panose="020B0603020101020101" pitchFamily="50" charset="-127"/>
              </a:endParaRPr>
            </a:p>
          </p:txBody>
        </p:sp>
        <p:sp>
          <p:nvSpPr>
            <p:cNvPr id="56" name="Freeform 69">
              <a:extLst>
                <a:ext uri="{FF2B5EF4-FFF2-40B4-BE49-F238E27FC236}">
                  <a16:creationId xmlns:a16="http://schemas.microsoft.com/office/drawing/2014/main" id="{CF301DEB-FACD-4375-BE62-E069BF9B617E}"/>
                </a:ext>
              </a:extLst>
            </p:cNvPr>
            <p:cNvSpPr>
              <a:spLocks noChangeAspect="1" noChangeArrowheads="1"/>
            </p:cNvSpPr>
            <p:nvPr/>
          </p:nvSpPr>
          <p:spPr bwMode="auto">
            <a:xfrm>
              <a:off x="9765087" y="3497970"/>
              <a:ext cx="972422" cy="737650"/>
            </a:xfrm>
            <a:custGeom>
              <a:avLst/>
              <a:gdLst>
                <a:gd name="T0" fmla="*/ 695 w 2975"/>
                <a:gd name="T1" fmla="*/ 647 h 2258"/>
                <a:gd name="T2" fmla="*/ 185 w 2975"/>
                <a:gd name="T3" fmla="*/ 647 h 2258"/>
                <a:gd name="T4" fmla="*/ 185 w 2975"/>
                <a:gd name="T5" fmla="*/ 555 h 2258"/>
                <a:gd name="T6" fmla="*/ 695 w 2975"/>
                <a:gd name="T7" fmla="*/ 555 h 2258"/>
                <a:gd name="T8" fmla="*/ 695 w 2975"/>
                <a:gd name="T9" fmla="*/ 647 h 2258"/>
                <a:gd name="T10" fmla="*/ 602 w 2975"/>
                <a:gd name="T11" fmla="*/ 833 h 2258"/>
                <a:gd name="T12" fmla="*/ 185 w 2975"/>
                <a:gd name="T13" fmla="*/ 833 h 2258"/>
                <a:gd name="T14" fmla="*/ 185 w 2975"/>
                <a:gd name="T15" fmla="*/ 740 h 2258"/>
                <a:gd name="T16" fmla="*/ 602 w 2975"/>
                <a:gd name="T17" fmla="*/ 740 h 2258"/>
                <a:gd name="T18" fmla="*/ 602 w 2975"/>
                <a:gd name="T19" fmla="*/ 833 h 2258"/>
                <a:gd name="T20" fmla="*/ 938 w 2975"/>
                <a:gd name="T21" fmla="*/ 1562 h 2258"/>
                <a:gd name="T22" fmla="*/ 1030 w 2975"/>
                <a:gd name="T23" fmla="*/ 1412 h 2258"/>
                <a:gd name="T24" fmla="*/ 926 w 2975"/>
                <a:gd name="T25" fmla="*/ 1319 h 2258"/>
                <a:gd name="T26" fmla="*/ 741 w 2975"/>
                <a:gd name="T27" fmla="*/ 1029 h 2258"/>
                <a:gd name="T28" fmla="*/ 672 w 2975"/>
                <a:gd name="T29" fmla="*/ 995 h 2258"/>
                <a:gd name="T30" fmla="*/ 185 w 2975"/>
                <a:gd name="T31" fmla="*/ 1331 h 2258"/>
                <a:gd name="T32" fmla="*/ 185 w 2975"/>
                <a:gd name="T33" fmla="*/ 1597 h 2258"/>
                <a:gd name="T34" fmla="*/ 672 w 2975"/>
                <a:gd name="T35" fmla="*/ 1412 h 2258"/>
                <a:gd name="T36" fmla="*/ 938 w 2975"/>
                <a:gd name="T37" fmla="*/ 1562 h 2258"/>
                <a:gd name="T38" fmla="*/ 93 w 2975"/>
                <a:gd name="T39" fmla="*/ 578 h 2258"/>
                <a:gd name="T40" fmla="*/ 0 w 2975"/>
                <a:gd name="T41" fmla="*/ 578 h 2258"/>
                <a:gd name="T42" fmla="*/ 0 w 2975"/>
                <a:gd name="T43" fmla="*/ 2060 h 2258"/>
                <a:gd name="T44" fmla="*/ 1991 w 2975"/>
                <a:gd name="T45" fmla="*/ 2060 h 2258"/>
                <a:gd name="T46" fmla="*/ 1991 w 2975"/>
                <a:gd name="T47" fmla="*/ 1967 h 2258"/>
                <a:gd name="T48" fmla="*/ 93 w 2975"/>
                <a:gd name="T49" fmla="*/ 1967 h 2258"/>
                <a:gd name="T50" fmla="*/ 93 w 2975"/>
                <a:gd name="T51" fmla="*/ 578 h 2258"/>
                <a:gd name="T52" fmla="*/ 1482 w 2975"/>
                <a:gd name="T53" fmla="*/ 1551 h 2258"/>
                <a:gd name="T54" fmla="*/ 1088 w 2975"/>
                <a:gd name="T55" fmla="*/ 1446 h 2258"/>
                <a:gd name="T56" fmla="*/ 961 w 2975"/>
                <a:gd name="T57" fmla="*/ 1643 h 2258"/>
                <a:gd name="T58" fmla="*/ 672 w 2975"/>
                <a:gd name="T59" fmla="*/ 1481 h 2258"/>
                <a:gd name="T60" fmla="*/ 185 w 2975"/>
                <a:gd name="T61" fmla="*/ 1666 h 2258"/>
                <a:gd name="T62" fmla="*/ 185 w 2975"/>
                <a:gd name="T63" fmla="*/ 1875 h 2258"/>
                <a:gd name="T64" fmla="*/ 1991 w 2975"/>
                <a:gd name="T65" fmla="*/ 1875 h 2258"/>
                <a:gd name="T66" fmla="*/ 1991 w 2975"/>
                <a:gd name="T67" fmla="*/ 1539 h 2258"/>
                <a:gd name="T68" fmla="*/ 1887 w 2975"/>
                <a:gd name="T69" fmla="*/ 1435 h 2258"/>
                <a:gd name="T70" fmla="*/ 1482 w 2975"/>
                <a:gd name="T71" fmla="*/ 1551 h 2258"/>
                <a:gd name="T72" fmla="*/ 2916 w 2975"/>
                <a:gd name="T73" fmla="*/ 1944 h 2258"/>
                <a:gd name="T74" fmla="*/ 2338 w 2975"/>
                <a:gd name="T75" fmla="*/ 1412 h 2258"/>
                <a:gd name="T76" fmla="*/ 2245 w 2975"/>
                <a:gd name="T77" fmla="*/ 1400 h 2258"/>
                <a:gd name="T78" fmla="*/ 2038 w 2975"/>
                <a:gd name="T79" fmla="*/ 1180 h 2258"/>
                <a:gd name="T80" fmla="*/ 1968 w 2975"/>
                <a:gd name="T81" fmla="*/ 277 h 2258"/>
                <a:gd name="T82" fmla="*/ 996 w 2975"/>
                <a:gd name="T83" fmla="*/ 277 h 2258"/>
                <a:gd name="T84" fmla="*/ 996 w 2975"/>
                <a:gd name="T85" fmla="*/ 1249 h 2258"/>
                <a:gd name="T86" fmla="*/ 1899 w 2975"/>
                <a:gd name="T87" fmla="*/ 1319 h 2258"/>
                <a:gd name="T88" fmla="*/ 2119 w 2975"/>
                <a:gd name="T89" fmla="*/ 1527 h 2258"/>
                <a:gd name="T90" fmla="*/ 2130 w 2975"/>
                <a:gd name="T91" fmla="*/ 1620 h 2258"/>
                <a:gd name="T92" fmla="*/ 2662 w 2975"/>
                <a:gd name="T93" fmla="*/ 2199 h 2258"/>
                <a:gd name="T94" fmla="*/ 2859 w 2975"/>
                <a:gd name="T95" fmla="*/ 2199 h 2258"/>
                <a:gd name="T96" fmla="*/ 2916 w 2975"/>
                <a:gd name="T97" fmla="*/ 2141 h 2258"/>
                <a:gd name="T98" fmla="*/ 2916 w 2975"/>
                <a:gd name="T99" fmla="*/ 1944 h 2258"/>
                <a:gd name="T100" fmla="*/ 1088 w 2975"/>
                <a:gd name="T101" fmla="*/ 370 h 2258"/>
                <a:gd name="T102" fmla="*/ 1876 w 2975"/>
                <a:gd name="T103" fmla="*/ 370 h 2258"/>
                <a:gd name="T104" fmla="*/ 2003 w 2975"/>
                <a:gd name="T105" fmla="*/ 578 h 2258"/>
                <a:gd name="T106" fmla="*/ 1493 w 2975"/>
                <a:gd name="T107" fmla="*/ 925 h 2258"/>
                <a:gd name="T108" fmla="*/ 1042 w 2975"/>
                <a:gd name="T109" fmla="*/ 427 h 2258"/>
                <a:gd name="T110" fmla="*/ 1088 w 2975"/>
                <a:gd name="T111" fmla="*/ 370 h 2258"/>
                <a:gd name="T112" fmla="*/ 1876 w 2975"/>
                <a:gd name="T113" fmla="*/ 1157 h 2258"/>
                <a:gd name="T114" fmla="*/ 1088 w 2975"/>
                <a:gd name="T115" fmla="*/ 1157 h 2258"/>
                <a:gd name="T116" fmla="*/ 972 w 2975"/>
                <a:gd name="T117" fmla="*/ 555 h 2258"/>
                <a:gd name="T118" fmla="*/ 1470 w 2975"/>
                <a:gd name="T119" fmla="*/ 1111 h 2258"/>
                <a:gd name="T120" fmla="*/ 2038 w 2975"/>
                <a:gd name="T121" fmla="*/ 717 h 2258"/>
                <a:gd name="T122" fmla="*/ 1876 w 2975"/>
                <a:gd name="T123" fmla="*/ 1157 h 2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75" h="2258">
                  <a:moveTo>
                    <a:pt x="695" y="647"/>
                  </a:moveTo>
                  <a:lnTo>
                    <a:pt x="185" y="647"/>
                  </a:lnTo>
                  <a:lnTo>
                    <a:pt x="185" y="555"/>
                  </a:lnTo>
                  <a:lnTo>
                    <a:pt x="695" y="555"/>
                  </a:lnTo>
                  <a:lnTo>
                    <a:pt x="695" y="647"/>
                  </a:lnTo>
                  <a:close/>
                  <a:moveTo>
                    <a:pt x="602" y="833"/>
                  </a:moveTo>
                  <a:lnTo>
                    <a:pt x="185" y="833"/>
                  </a:lnTo>
                  <a:lnTo>
                    <a:pt x="185" y="740"/>
                  </a:lnTo>
                  <a:lnTo>
                    <a:pt x="602" y="740"/>
                  </a:lnTo>
                  <a:lnTo>
                    <a:pt x="602" y="833"/>
                  </a:lnTo>
                  <a:close/>
                  <a:moveTo>
                    <a:pt x="938" y="1562"/>
                  </a:moveTo>
                  <a:lnTo>
                    <a:pt x="1030" y="1412"/>
                  </a:lnTo>
                  <a:cubicBezTo>
                    <a:pt x="996" y="1388"/>
                    <a:pt x="961" y="1354"/>
                    <a:pt x="926" y="1319"/>
                  </a:cubicBezTo>
                  <a:cubicBezTo>
                    <a:pt x="845" y="1238"/>
                    <a:pt x="776" y="1134"/>
                    <a:pt x="741" y="1029"/>
                  </a:cubicBezTo>
                  <a:lnTo>
                    <a:pt x="672" y="995"/>
                  </a:lnTo>
                  <a:lnTo>
                    <a:pt x="185" y="1331"/>
                  </a:lnTo>
                  <a:lnTo>
                    <a:pt x="185" y="1597"/>
                  </a:lnTo>
                  <a:lnTo>
                    <a:pt x="672" y="1412"/>
                  </a:lnTo>
                  <a:lnTo>
                    <a:pt x="938" y="1562"/>
                  </a:lnTo>
                  <a:close/>
                  <a:moveTo>
                    <a:pt x="93" y="578"/>
                  </a:moveTo>
                  <a:cubicBezTo>
                    <a:pt x="0" y="578"/>
                    <a:pt x="31" y="578"/>
                    <a:pt x="0" y="578"/>
                  </a:cubicBezTo>
                  <a:lnTo>
                    <a:pt x="0" y="2060"/>
                  </a:lnTo>
                  <a:lnTo>
                    <a:pt x="1991" y="2060"/>
                  </a:lnTo>
                  <a:cubicBezTo>
                    <a:pt x="1991" y="1967"/>
                    <a:pt x="1991" y="1998"/>
                    <a:pt x="1991" y="1967"/>
                  </a:cubicBezTo>
                  <a:lnTo>
                    <a:pt x="93" y="1967"/>
                  </a:lnTo>
                  <a:lnTo>
                    <a:pt x="93" y="578"/>
                  </a:lnTo>
                  <a:close/>
                  <a:moveTo>
                    <a:pt x="1482" y="1551"/>
                  </a:moveTo>
                  <a:cubicBezTo>
                    <a:pt x="1343" y="1551"/>
                    <a:pt x="1204" y="1516"/>
                    <a:pt x="1088" y="1446"/>
                  </a:cubicBezTo>
                  <a:lnTo>
                    <a:pt x="961" y="1643"/>
                  </a:lnTo>
                  <a:lnTo>
                    <a:pt x="672" y="1481"/>
                  </a:lnTo>
                  <a:lnTo>
                    <a:pt x="185" y="1666"/>
                  </a:lnTo>
                  <a:lnTo>
                    <a:pt x="185" y="1875"/>
                  </a:lnTo>
                  <a:lnTo>
                    <a:pt x="1991" y="1875"/>
                  </a:lnTo>
                  <a:lnTo>
                    <a:pt x="1991" y="1539"/>
                  </a:lnTo>
                  <a:lnTo>
                    <a:pt x="1887" y="1435"/>
                  </a:lnTo>
                  <a:cubicBezTo>
                    <a:pt x="1771" y="1516"/>
                    <a:pt x="1621" y="1551"/>
                    <a:pt x="1482" y="1551"/>
                  </a:cubicBezTo>
                  <a:close/>
                  <a:moveTo>
                    <a:pt x="2916" y="1944"/>
                  </a:moveTo>
                  <a:lnTo>
                    <a:pt x="2338" y="1412"/>
                  </a:lnTo>
                  <a:cubicBezTo>
                    <a:pt x="2314" y="1400"/>
                    <a:pt x="2280" y="1388"/>
                    <a:pt x="2245" y="1400"/>
                  </a:cubicBezTo>
                  <a:lnTo>
                    <a:pt x="2038" y="1180"/>
                  </a:lnTo>
                  <a:cubicBezTo>
                    <a:pt x="2245" y="914"/>
                    <a:pt x="2222" y="520"/>
                    <a:pt x="1968" y="277"/>
                  </a:cubicBezTo>
                  <a:cubicBezTo>
                    <a:pt x="1702" y="0"/>
                    <a:pt x="1262" y="0"/>
                    <a:pt x="996" y="277"/>
                  </a:cubicBezTo>
                  <a:cubicBezTo>
                    <a:pt x="718" y="543"/>
                    <a:pt x="718" y="983"/>
                    <a:pt x="996" y="1249"/>
                  </a:cubicBezTo>
                  <a:cubicBezTo>
                    <a:pt x="1239" y="1504"/>
                    <a:pt x="1632" y="1527"/>
                    <a:pt x="1899" y="1319"/>
                  </a:cubicBezTo>
                  <a:lnTo>
                    <a:pt x="2119" y="1527"/>
                  </a:lnTo>
                  <a:cubicBezTo>
                    <a:pt x="2107" y="1562"/>
                    <a:pt x="2119" y="1597"/>
                    <a:pt x="2130" y="1620"/>
                  </a:cubicBezTo>
                  <a:lnTo>
                    <a:pt x="2662" y="2199"/>
                  </a:lnTo>
                  <a:cubicBezTo>
                    <a:pt x="2720" y="2257"/>
                    <a:pt x="2812" y="2257"/>
                    <a:pt x="2859" y="2199"/>
                  </a:cubicBezTo>
                  <a:lnTo>
                    <a:pt x="2916" y="2141"/>
                  </a:lnTo>
                  <a:cubicBezTo>
                    <a:pt x="2974" y="2094"/>
                    <a:pt x="2974" y="2002"/>
                    <a:pt x="2916" y="1944"/>
                  </a:cubicBezTo>
                  <a:close/>
                  <a:moveTo>
                    <a:pt x="1088" y="370"/>
                  </a:moveTo>
                  <a:cubicBezTo>
                    <a:pt x="1308" y="150"/>
                    <a:pt x="1656" y="150"/>
                    <a:pt x="1876" y="370"/>
                  </a:cubicBezTo>
                  <a:cubicBezTo>
                    <a:pt x="1933" y="427"/>
                    <a:pt x="1980" y="497"/>
                    <a:pt x="2003" y="578"/>
                  </a:cubicBezTo>
                  <a:lnTo>
                    <a:pt x="1493" y="925"/>
                  </a:lnTo>
                  <a:lnTo>
                    <a:pt x="1042" y="427"/>
                  </a:lnTo>
                  <a:cubicBezTo>
                    <a:pt x="1054" y="404"/>
                    <a:pt x="1077" y="393"/>
                    <a:pt x="1088" y="370"/>
                  </a:cubicBezTo>
                  <a:close/>
                  <a:moveTo>
                    <a:pt x="1876" y="1157"/>
                  </a:moveTo>
                  <a:cubicBezTo>
                    <a:pt x="1656" y="1377"/>
                    <a:pt x="1308" y="1377"/>
                    <a:pt x="1088" y="1157"/>
                  </a:cubicBezTo>
                  <a:cubicBezTo>
                    <a:pt x="926" y="995"/>
                    <a:pt x="880" y="752"/>
                    <a:pt x="972" y="555"/>
                  </a:cubicBezTo>
                  <a:lnTo>
                    <a:pt x="1470" y="1111"/>
                  </a:lnTo>
                  <a:lnTo>
                    <a:pt x="2038" y="717"/>
                  </a:lnTo>
                  <a:cubicBezTo>
                    <a:pt x="2049" y="879"/>
                    <a:pt x="1991" y="1041"/>
                    <a:pt x="1876" y="1157"/>
                  </a:cubicBezTo>
                  <a:close/>
                </a:path>
              </a:pathLst>
            </a:custGeom>
            <a:solidFill>
              <a:srgbClr val="5859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3791"/>
              <a:endParaRPr lang="ko-KR" altLang="en-US" sz="1900" dirty="0">
                <a:solidFill>
                  <a:srgbClr val="58595B"/>
                </a:solidFill>
                <a:latin typeface="Calibri"/>
                <a:ea typeface="HY헤드라인M" panose="02030600000101010101" pitchFamily="18" charset="-127"/>
              </a:endParaRPr>
            </a:p>
          </p:txBody>
        </p:sp>
        <p:pic>
          <p:nvPicPr>
            <p:cNvPr id="57" name="그림 59">
              <a:extLst>
                <a:ext uri="{FF2B5EF4-FFF2-40B4-BE49-F238E27FC236}">
                  <a16:creationId xmlns:a16="http://schemas.microsoft.com/office/drawing/2014/main" id="{EF1AC90F-53C7-4C82-B41E-E2FBE459769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0141" y="3288042"/>
              <a:ext cx="1404998" cy="1404998"/>
            </a:xfrm>
            <a:prstGeom prst="rect">
              <a:avLst/>
            </a:prstGeom>
          </p:spPr>
        </p:pic>
        <p:pic>
          <p:nvPicPr>
            <p:cNvPr id="58" name="그림 65">
              <a:extLst>
                <a:ext uri="{FF2B5EF4-FFF2-40B4-BE49-F238E27FC236}">
                  <a16:creationId xmlns:a16="http://schemas.microsoft.com/office/drawing/2014/main" id="{E6F5188F-7C2A-4B66-8168-400AA750771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33479" y="2920187"/>
              <a:ext cx="356548" cy="350053"/>
            </a:xfrm>
            <a:prstGeom prst="rect">
              <a:avLst/>
            </a:prstGeom>
          </p:spPr>
        </p:pic>
        <p:sp>
          <p:nvSpPr>
            <p:cNvPr id="59" name="TextBox 58">
              <a:extLst>
                <a:ext uri="{FF2B5EF4-FFF2-40B4-BE49-F238E27FC236}">
                  <a16:creationId xmlns:a16="http://schemas.microsoft.com/office/drawing/2014/main" id="{2007FB78-CC88-4387-B908-9ECCF20F8FAC}"/>
                </a:ext>
              </a:extLst>
            </p:cNvPr>
            <p:cNvSpPr txBox="1"/>
            <p:nvPr/>
          </p:nvSpPr>
          <p:spPr>
            <a:xfrm>
              <a:off x="2335422" y="3314262"/>
              <a:ext cx="914162" cy="230479"/>
            </a:xfrm>
            <a:prstGeom prst="rect">
              <a:avLst/>
            </a:prstGeom>
            <a:noFill/>
          </p:spPr>
          <p:txBody>
            <a:bodyPr wrap="square" lIns="0" tIns="0" rIns="0" bIns="0" rtlCol="0">
              <a:noAutofit/>
            </a:bodyPr>
            <a:lstStyle/>
            <a:p>
              <a:pPr algn="ctr" defTabSz="1218895">
                <a:lnSpc>
                  <a:spcPct val="90000"/>
                </a:lnSpc>
                <a:defRPr/>
              </a:pPr>
              <a:r>
                <a:rPr lang="ko-KR" altLang="en-US" sz="1600" dirty="0">
                  <a:solidFill>
                    <a:schemeClr val="accent2">
                      <a:lumMod val="50000"/>
                    </a:schemeClr>
                  </a:solidFill>
                  <a:latin typeface="나눔바른고딕" panose="020B0603020101020101" pitchFamily="50" charset="-127"/>
                  <a:ea typeface="나눔바른고딕" panose="020B0603020101020101" pitchFamily="50" charset="-127"/>
                </a:rPr>
                <a:t>엑셀</a:t>
              </a:r>
              <a:endParaRPr lang="en-US" altLang="ko-KR" sz="1600" dirty="0">
                <a:solidFill>
                  <a:schemeClr val="accent2">
                    <a:lumMod val="50000"/>
                  </a:schemeClr>
                </a:solidFill>
                <a:latin typeface="나눔바른고딕" panose="020B0603020101020101" pitchFamily="50" charset="-127"/>
                <a:ea typeface="나눔바른고딕" panose="020B0603020101020101" pitchFamily="50" charset="-127"/>
              </a:endParaRPr>
            </a:p>
            <a:p>
              <a:pPr defTabSz="1218895">
                <a:lnSpc>
                  <a:spcPct val="90000"/>
                </a:lnSpc>
                <a:defRPr/>
              </a:pPr>
              <a:endParaRPr lang="ko-KR" altLang="en-US" sz="1600" dirty="0">
                <a:solidFill>
                  <a:schemeClr val="accent2">
                    <a:lumMod val="50000"/>
                  </a:schemeClr>
                </a:solidFill>
                <a:latin typeface="나눔바른고딕" panose="020B0603020101020101" pitchFamily="50" charset="-127"/>
                <a:ea typeface="나눔바른고딕" panose="020B0603020101020101" pitchFamily="50" charset="-127"/>
              </a:endParaRPr>
            </a:p>
          </p:txBody>
        </p:sp>
        <p:cxnSp>
          <p:nvCxnSpPr>
            <p:cNvPr id="63" name="직선 화살표 연결선 73">
              <a:extLst>
                <a:ext uri="{FF2B5EF4-FFF2-40B4-BE49-F238E27FC236}">
                  <a16:creationId xmlns:a16="http://schemas.microsoft.com/office/drawing/2014/main" id="{9D82DD15-F2C6-4BD0-B685-ED0AE19EF9A6}"/>
                </a:ext>
              </a:extLst>
            </p:cNvPr>
            <p:cNvCxnSpPr/>
            <p:nvPr/>
          </p:nvCxnSpPr>
          <p:spPr>
            <a:xfrm>
              <a:off x="3633556" y="4067056"/>
              <a:ext cx="1520876" cy="0"/>
            </a:xfrm>
            <a:prstGeom prst="straightConnector1">
              <a:avLst/>
            </a:prstGeom>
            <a:noFill/>
            <a:ln w="25400" cap="flat" cmpd="sng" algn="ctr">
              <a:solidFill>
                <a:schemeClr val="accent5"/>
              </a:solidFill>
              <a:prstDash val="solid"/>
              <a:miter lim="800000"/>
              <a:tailEnd type="triangle"/>
            </a:ln>
            <a:effectLst/>
          </p:spPr>
        </p:cxnSp>
        <p:cxnSp>
          <p:nvCxnSpPr>
            <p:cNvPr id="64" name="직선 화살표 연결선 74">
              <a:extLst>
                <a:ext uri="{FF2B5EF4-FFF2-40B4-BE49-F238E27FC236}">
                  <a16:creationId xmlns:a16="http://schemas.microsoft.com/office/drawing/2014/main" id="{D9608485-2D18-4E91-83BA-7265AB7FE8FF}"/>
                </a:ext>
              </a:extLst>
            </p:cNvPr>
            <p:cNvCxnSpPr/>
            <p:nvPr/>
          </p:nvCxnSpPr>
          <p:spPr>
            <a:xfrm>
              <a:off x="7251505" y="4067056"/>
              <a:ext cx="1840260" cy="0"/>
            </a:xfrm>
            <a:prstGeom prst="straightConnector1">
              <a:avLst/>
            </a:prstGeom>
            <a:noFill/>
            <a:ln w="25400" cap="flat" cmpd="sng" algn="ctr">
              <a:solidFill>
                <a:schemeClr val="accent5"/>
              </a:solidFill>
              <a:prstDash val="solid"/>
              <a:miter lim="800000"/>
              <a:tailEnd type="triangle"/>
            </a:ln>
            <a:effectLst/>
          </p:spPr>
        </p:cxnSp>
      </p:grpSp>
      <p:sp>
        <p:nvSpPr>
          <p:cNvPr id="65" name="TextBox 64">
            <a:extLst>
              <a:ext uri="{FF2B5EF4-FFF2-40B4-BE49-F238E27FC236}">
                <a16:creationId xmlns:a16="http://schemas.microsoft.com/office/drawing/2014/main" id="{800EE4A7-DF16-4B9F-B2AE-C1E3B4BE9D19}"/>
              </a:ext>
            </a:extLst>
          </p:cNvPr>
          <p:cNvSpPr txBox="1"/>
          <p:nvPr/>
        </p:nvSpPr>
        <p:spPr>
          <a:xfrm>
            <a:off x="9668308" y="5690316"/>
            <a:ext cx="800219" cy="461665"/>
          </a:xfrm>
          <a:prstGeom prst="rect">
            <a:avLst/>
          </a:prstGeom>
          <a:noFill/>
        </p:spPr>
        <p:txBody>
          <a:bodyPr wrap="none" rtlCol="0">
            <a:spAutoFit/>
          </a:bodyPr>
          <a:lstStyle/>
          <a:p>
            <a:r>
              <a:rPr lang="ko-KR" altLang="en-US" sz="2400" b="1" dirty="0">
                <a:solidFill>
                  <a:srgbClr val="C00000"/>
                </a:solidFill>
              </a:rPr>
              <a:t>현업</a:t>
            </a:r>
          </a:p>
        </p:txBody>
      </p:sp>
      <p:sp>
        <p:nvSpPr>
          <p:cNvPr id="66" name="TextBox 65">
            <a:extLst>
              <a:ext uri="{FF2B5EF4-FFF2-40B4-BE49-F238E27FC236}">
                <a16:creationId xmlns:a16="http://schemas.microsoft.com/office/drawing/2014/main" id="{7860DFA0-9FEA-4154-ACF7-FCAC863D7916}"/>
              </a:ext>
            </a:extLst>
          </p:cNvPr>
          <p:cNvSpPr txBox="1"/>
          <p:nvPr/>
        </p:nvSpPr>
        <p:spPr>
          <a:xfrm>
            <a:off x="5918180" y="5697963"/>
            <a:ext cx="476412" cy="461665"/>
          </a:xfrm>
          <a:prstGeom prst="rect">
            <a:avLst/>
          </a:prstGeom>
          <a:noFill/>
        </p:spPr>
        <p:txBody>
          <a:bodyPr wrap="none" rtlCol="0">
            <a:spAutoFit/>
          </a:bodyPr>
          <a:lstStyle/>
          <a:p>
            <a:r>
              <a:rPr lang="en-US" altLang="ko-KR" sz="2400" b="1" dirty="0">
                <a:solidFill>
                  <a:srgbClr val="C00000"/>
                </a:solidFill>
              </a:rPr>
              <a:t>IT</a:t>
            </a:r>
            <a:endParaRPr lang="ko-KR" altLang="en-US" sz="2400" b="1" dirty="0">
              <a:solidFill>
                <a:srgbClr val="C00000"/>
              </a:solidFill>
            </a:endParaRPr>
          </a:p>
        </p:txBody>
      </p:sp>
      <p:sp>
        <p:nvSpPr>
          <p:cNvPr id="67" name="TextBox 66">
            <a:extLst>
              <a:ext uri="{FF2B5EF4-FFF2-40B4-BE49-F238E27FC236}">
                <a16:creationId xmlns:a16="http://schemas.microsoft.com/office/drawing/2014/main" id="{DA15BEE5-CBC0-4853-95C6-3BC358CF5041}"/>
              </a:ext>
            </a:extLst>
          </p:cNvPr>
          <p:cNvSpPr txBox="1"/>
          <p:nvPr/>
        </p:nvSpPr>
        <p:spPr>
          <a:xfrm>
            <a:off x="1558477" y="5704527"/>
            <a:ext cx="1468672" cy="461665"/>
          </a:xfrm>
          <a:prstGeom prst="rect">
            <a:avLst/>
          </a:prstGeom>
          <a:noFill/>
        </p:spPr>
        <p:txBody>
          <a:bodyPr wrap="none" rtlCol="0">
            <a:spAutoFit/>
          </a:bodyPr>
          <a:lstStyle/>
          <a:p>
            <a:r>
              <a:rPr lang="en-US" altLang="ko-KR" sz="2400" b="1" dirty="0">
                <a:solidFill>
                  <a:srgbClr val="C00000"/>
                </a:solidFill>
              </a:rPr>
              <a:t>IT &amp; </a:t>
            </a:r>
            <a:r>
              <a:rPr lang="ko-KR" altLang="en-US" sz="2400" b="1" dirty="0">
                <a:solidFill>
                  <a:srgbClr val="C00000"/>
                </a:solidFill>
              </a:rPr>
              <a:t>현업</a:t>
            </a:r>
          </a:p>
        </p:txBody>
      </p:sp>
      <p:cxnSp>
        <p:nvCxnSpPr>
          <p:cNvPr id="72" name="직선 연결선 71">
            <a:extLst>
              <a:ext uri="{FF2B5EF4-FFF2-40B4-BE49-F238E27FC236}">
                <a16:creationId xmlns:a16="http://schemas.microsoft.com/office/drawing/2014/main" id="{2041416F-E769-4F76-853C-886FCB62C0E1}"/>
              </a:ext>
            </a:extLst>
          </p:cNvPr>
          <p:cNvCxnSpPr>
            <a:cxnSpLocks/>
          </p:cNvCxnSpPr>
          <p:nvPr/>
        </p:nvCxnSpPr>
        <p:spPr>
          <a:xfrm>
            <a:off x="4398744" y="2298328"/>
            <a:ext cx="0" cy="3391988"/>
          </a:xfrm>
          <a:prstGeom prst="line">
            <a:avLst/>
          </a:prstGeom>
          <a:ln w="12700">
            <a:solidFill>
              <a:schemeClr val="accent5"/>
            </a:solidFill>
            <a:prstDash val="sysDash"/>
          </a:ln>
        </p:spPr>
        <p:style>
          <a:lnRef idx="1">
            <a:schemeClr val="accent1"/>
          </a:lnRef>
          <a:fillRef idx="0">
            <a:schemeClr val="accent1"/>
          </a:fillRef>
          <a:effectRef idx="0">
            <a:schemeClr val="accent1"/>
          </a:effectRef>
          <a:fontRef idx="minor">
            <a:schemeClr val="tx1"/>
          </a:fontRef>
        </p:style>
      </p:cxnSp>
      <p:cxnSp>
        <p:nvCxnSpPr>
          <p:cNvPr id="74" name="직선 연결선 73">
            <a:extLst>
              <a:ext uri="{FF2B5EF4-FFF2-40B4-BE49-F238E27FC236}">
                <a16:creationId xmlns:a16="http://schemas.microsoft.com/office/drawing/2014/main" id="{2A9940AE-2D33-46A7-9889-F01AF08AE67F}"/>
              </a:ext>
            </a:extLst>
          </p:cNvPr>
          <p:cNvCxnSpPr>
            <a:cxnSpLocks/>
          </p:cNvCxnSpPr>
          <p:nvPr/>
        </p:nvCxnSpPr>
        <p:spPr>
          <a:xfrm>
            <a:off x="8141382" y="2315976"/>
            <a:ext cx="0" cy="3391988"/>
          </a:xfrm>
          <a:prstGeom prst="line">
            <a:avLst/>
          </a:prstGeom>
          <a:ln w="1270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75" name="직사각형 74">
            <a:extLst>
              <a:ext uri="{FF2B5EF4-FFF2-40B4-BE49-F238E27FC236}">
                <a16:creationId xmlns:a16="http://schemas.microsoft.com/office/drawing/2014/main" id="{6A02FFE8-020A-4BEC-8822-47CAD3BD1D25}"/>
              </a:ext>
            </a:extLst>
          </p:cNvPr>
          <p:cNvSpPr/>
          <p:nvPr/>
        </p:nvSpPr>
        <p:spPr>
          <a:xfrm>
            <a:off x="4735629" y="2059806"/>
            <a:ext cx="3008536" cy="4296544"/>
          </a:xfrm>
          <a:prstGeom prst="rect">
            <a:avLst/>
          </a:prstGeom>
          <a:noFill/>
          <a:ln w="25400" cmpd="dbl">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09281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500"/>
                                        <p:tgtEl>
                                          <p:spTgt spid="6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fade">
                                      <p:cBhvr>
                                        <p:cTn id="2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7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57B1339-51CA-47BD-B0AB-6261FECC2297}"/>
              </a:ext>
            </a:extLst>
          </p:cNvPr>
          <p:cNvSpPr>
            <a:spLocks noGrp="1"/>
          </p:cNvSpPr>
          <p:nvPr>
            <p:ph type="title"/>
          </p:nvPr>
        </p:nvSpPr>
        <p:spPr/>
        <p:txBody>
          <a:bodyPr/>
          <a:lstStyle/>
          <a:p>
            <a:r>
              <a:rPr lang="en-US" altLang="ko-KR" dirty="0"/>
              <a:t>Oracle</a:t>
            </a:r>
            <a:r>
              <a:rPr lang="ko-KR" altLang="en-US" dirty="0"/>
              <a:t>의 해법</a:t>
            </a:r>
            <a:r>
              <a:rPr lang="en-US" altLang="ko-KR" dirty="0"/>
              <a:t>: Autonomous Database</a:t>
            </a:r>
            <a:endParaRPr lang="ko-KR" altLang="en-US" dirty="0"/>
          </a:p>
        </p:txBody>
      </p:sp>
      <p:sp>
        <p:nvSpPr>
          <p:cNvPr id="3" name="바닥글 개체 틀 2">
            <a:extLst>
              <a:ext uri="{FF2B5EF4-FFF2-40B4-BE49-F238E27FC236}">
                <a16:creationId xmlns:a16="http://schemas.microsoft.com/office/drawing/2014/main" id="{6F6B33F6-9E15-439E-B708-59F58A4677BB}"/>
              </a:ext>
            </a:extLst>
          </p:cNvPr>
          <p:cNvSpPr>
            <a:spLocks noGrp="1"/>
          </p:cNvSpPr>
          <p:nvPr>
            <p:ph type="ftr" sz="quarter" idx="22"/>
          </p:nvPr>
        </p:nvSpPr>
        <p:spPr/>
        <p:txBody>
          <a:bodyPr/>
          <a:lstStyle/>
          <a:p>
            <a:r>
              <a:rPr lang="en-US"/>
              <a:t>Copyright © 2019, Oracle and/or its affiliates. All rights reserved.</a:t>
            </a:r>
          </a:p>
        </p:txBody>
      </p:sp>
      <p:sp>
        <p:nvSpPr>
          <p:cNvPr id="4" name="슬라이드 번호 개체 틀 3">
            <a:extLst>
              <a:ext uri="{FF2B5EF4-FFF2-40B4-BE49-F238E27FC236}">
                <a16:creationId xmlns:a16="http://schemas.microsoft.com/office/drawing/2014/main" id="{9C4A60E8-93E5-4E2C-B492-DFDD96B45A74}"/>
              </a:ext>
            </a:extLst>
          </p:cNvPr>
          <p:cNvSpPr>
            <a:spLocks noGrp="1"/>
          </p:cNvSpPr>
          <p:nvPr>
            <p:ph type="sldNum" sz="quarter" idx="23"/>
          </p:nvPr>
        </p:nvSpPr>
        <p:spPr/>
        <p:txBody>
          <a:bodyPr/>
          <a:lstStyle/>
          <a:p>
            <a:fld id="{7C371504-33D9-B044-8C50-620C44A06CB1}" type="slidenum">
              <a:rPr lang="en-US" smtClean="0"/>
              <a:t>7</a:t>
            </a:fld>
            <a:endParaRPr lang="en-US"/>
          </a:p>
        </p:txBody>
      </p:sp>
      <p:sp>
        <p:nvSpPr>
          <p:cNvPr id="5" name="텍스트 개체 틀 4">
            <a:extLst>
              <a:ext uri="{FF2B5EF4-FFF2-40B4-BE49-F238E27FC236}">
                <a16:creationId xmlns:a16="http://schemas.microsoft.com/office/drawing/2014/main" id="{37B99945-B269-4A1D-9ABD-6AE7918A9747}"/>
              </a:ext>
            </a:extLst>
          </p:cNvPr>
          <p:cNvSpPr>
            <a:spLocks noGrp="1"/>
          </p:cNvSpPr>
          <p:nvPr>
            <p:ph type="body" sz="quarter" idx="15"/>
          </p:nvPr>
        </p:nvSpPr>
        <p:spPr/>
        <p:txBody>
          <a:bodyPr/>
          <a:lstStyle/>
          <a:p>
            <a:r>
              <a:rPr lang="en-US" altLang="ko-KR" dirty="0">
                <a:solidFill>
                  <a:schemeClr val="accent1"/>
                </a:solidFill>
              </a:rPr>
              <a:t>“Database Operations as Service”</a:t>
            </a:r>
            <a:endParaRPr lang="ko-KR" altLang="en-US" dirty="0">
              <a:solidFill>
                <a:schemeClr val="accent1"/>
              </a:solidFill>
            </a:endParaRPr>
          </a:p>
        </p:txBody>
      </p:sp>
      <p:grpSp>
        <p:nvGrpSpPr>
          <p:cNvPr id="39" name="Group 2">
            <a:extLst>
              <a:ext uri="{FF2B5EF4-FFF2-40B4-BE49-F238E27FC236}">
                <a16:creationId xmlns:a16="http://schemas.microsoft.com/office/drawing/2014/main" id="{C5793132-5005-4607-9D22-3549B635B468}"/>
              </a:ext>
            </a:extLst>
          </p:cNvPr>
          <p:cNvGrpSpPr/>
          <p:nvPr/>
        </p:nvGrpSpPr>
        <p:grpSpPr>
          <a:xfrm>
            <a:off x="9452498" y="1855678"/>
            <a:ext cx="1548048" cy="3639217"/>
            <a:chOff x="9577034" y="1535289"/>
            <a:chExt cx="1548048" cy="3639217"/>
          </a:xfrm>
        </p:grpSpPr>
        <p:sp>
          <p:nvSpPr>
            <p:cNvPr id="40" name="Rectangle 67">
              <a:extLst>
                <a:ext uri="{FF2B5EF4-FFF2-40B4-BE49-F238E27FC236}">
                  <a16:creationId xmlns:a16="http://schemas.microsoft.com/office/drawing/2014/main" id="{5A86C0DE-34E5-4596-8B57-F90F28AF34EA}"/>
                </a:ext>
              </a:extLst>
            </p:cNvPr>
            <p:cNvSpPr/>
            <p:nvPr/>
          </p:nvSpPr>
          <p:spPr>
            <a:xfrm>
              <a:off x="9577034" y="1535289"/>
              <a:ext cx="1548048" cy="3639217"/>
            </a:xfrm>
            <a:prstGeom prst="rect">
              <a:avLst/>
            </a:prstGeom>
            <a:solidFill>
              <a:srgbClr val="C74634">
                <a:lumMod val="20000"/>
                <a:lumOff val="80000"/>
              </a:srgbClr>
            </a:solidFill>
            <a:ln w="19050" cap="flat" cmpd="sng" algn="ctr">
              <a:solidFill>
                <a:srgbClr val="C74634"/>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FCFBFA"/>
                </a:solidFill>
                <a:effectLst/>
                <a:uLnTx/>
                <a:uFillTx/>
                <a:latin typeface="Oracle Sans"/>
                <a:ea typeface="+mn-ea"/>
                <a:cs typeface="+mn-cs"/>
              </a:endParaRPr>
            </a:p>
          </p:txBody>
        </p:sp>
        <p:sp>
          <p:nvSpPr>
            <p:cNvPr id="41" name="TextBox 40">
              <a:extLst>
                <a:ext uri="{FF2B5EF4-FFF2-40B4-BE49-F238E27FC236}">
                  <a16:creationId xmlns:a16="http://schemas.microsoft.com/office/drawing/2014/main" id="{A29DF105-B7F2-4AE0-A440-56BC8A3A78CA}"/>
                </a:ext>
              </a:extLst>
            </p:cNvPr>
            <p:cNvSpPr txBox="1"/>
            <p:nvPr/>
          </p:nvSpPr>
          <p:spPr>
            <a:xfrm>
              <a:off x="9715110" y="1694776"/>
              <a:ext cx="1286485" cy="914400"/>
            </a:xfrm>
            <a:prstGeom prst="rect">
              <a:avLst/>
            </a:prstGeom>
            <a:noFill/>
          </p:spPr>
          <p:txBody>
            <a:bodyPr wrap="square" lIns="0" tIns="0" rIns="0" bIns="0" rtlCol="0">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ko-KR" altLang="en-US" sz="1900" b="1" i="0" u="none" strike="noStrike" kern="0" cap="none" spc="0" normalizeH="0" baseline="0" noProof="0" dirty="0">
                  <a:ln>
                    <a:noFill/>
                  </a:ln>
                  <a:solidFill>
                    <a:srgbClr val="C74634"/>
                  </a:solidFill>
                  <a:effectLst/>
                  <a:uLnTx/>
                  <a:uFillTx/>
                </a:rPr>
                <a:t>오라클 </a:t>
              </a:r>
              <a:r>
                <a:rPr kumimoji="0" lang="en-US" altLang="ko-KR" sz="1900" b="1" i="0" u="none" strike="noStrike" kern="0" cap="none" spc="0" normalizeH="0" baseline="0" noProof="0" dirty="0">
                  <a:ln>
                    <a:noFill/>
                  </a:ln>
                  <a:solidFill>
                    <a:srgbClr val="C74634"/>
                  </a:solidFill>
                  <a:effectLst/>
                  <a:uLnTx/>
                  <a:uFillTx/>
                </a:rPr>
                <a:t>DB </a:t>
              </a:r>
              <a:r>
                <a:rPr kumimoji="0" lang="ko-KR" altLang="en-US" sz="1900" b="1" i="0" u="none" strike="noStrike" kern="0" cap="none" spc="0" normalizeH="0" baseline="0" noProof="0" dirty="0">
                  <a:ln>
                    <a:noFill/>
                  </a:ln>
                  <a:solidFill>
                    <a:srgbClr val="C74634"/>
                  </a:solidFill>
                  <a:effectLst/>
                  <a:uLnTx/>
                  <a:uFillTx/>
                </a:rPr>
                <a:t>자동화 기술의 정점</a:t>
              </a:r>
            </a:p>
          </p:txBody>
        </p:sp>
      </p:grpSp>
      <p:cxnSp>
        <p:nvCxnSpPr>
          <p:cNvPr id="42" name="Straight Arrow Connector 33">
            <a:extLst>
              <a:ext uri="{FF2B5EF4-FFF2-40B4-BE49-F238E27FC236}">
                <a16:creationId xmlns:a16="http://schemas.microsoft.com/office/drawing/2014/main" id="{FCA3BBDC-23BC-4EDD-8993-FF8EB2F4CEBA}"/>
              </a:ext>
            </a:extLst>
          </p:cNvPr>
          <p:cNvCxnSpPr>
            <a:cxnSpLocks/>
          </p:cNvCxnSpPr>
          <p:nvPr/>
        </p:nvCxnSpPr>
        <p:spPr>
          <a:xfrm>
            <a:off x="820620" y="5594023"/>
            <a:ext cx="10254657" cy="0"/>
          </a:xfrm>
          <a:prstGeom prst="straightConnector1">
            <a:avLst/>
          </a:prstGeom>
          <a:noFill/>
          <a:ln w="25400" cap="flat" cmpd="sng" algn="ctr">
            <a:solidFill>
              <a:srgbClr val="FF0000"/>
            </a:solidFill>
            <a:prstDash val="solid"/>
            <a:miter lim="800000"/>
            <a:headEnd type="triangle" w="lg" len="lg"/>
            <a:tailEnd type="triangle" w="lg" len="lg"/>
          </a:ln>
          <a:effectLst/>
        </p:spPr>
      </p:cxnSp>
      <p:sp>
        <p:nvSpPr>
          <p:cNvPr id="43" name="TextBox 42">
            <a:extLst>
              <a:ext uri="{FF2B5EF4-FFF2-40B4-BE49-F238E27FC236}">
                <a16:creationId xmlns:a16="http://schemas.microsoft.com/office/drawing/2014/main" id="{292BD030-0D47-4E8C-9AE9-A2B74599F097}"/>
              </a:ext>
            </a:extLst>
          </p:cNvPr>
          <p:cNvSpPr txBox="1"/>
          <p:nvPr/>
        </p:nvSpPr>
        <p:spPr>
          <a:xfrm>
            <a:off x="971240" y="5791470"/>
            <a:ext cx="1955216" cy="228183"/>
          </a:xfrm>
          <a:prstGeom prst="rect">
            <a:avLst/>
          </a:prstGeom>
          <a:noFill/>
        </p:spPr>
        <p:txBody>
          <a:bodyPr wrap="square" lIns="0" tIns="0" rIns="0" bIns="0" rtlCol="0">
            <a:noAutofit/>
          </a:bodyPr>
          <a:lstStyle/>
          <a:p>
            <a:pPr defTabSz="913942">
              <a:lnSpc>
                <a:spcPct val="90000"/>
              </a:lnSpc>
              <a:defRPr/>
            </a:pPr>
            <a:r>
              <a:rPr lang="fi-FI" sz="2398" b="1" dirty="0">
                <a:solidFill>
                  <a:srgbClr val="312D2A"/>
                </a:solidFill>
                <a:latin typeface="Oracle Sans Extra Bold" panose="020B0803020204020204" pitchFamily="34" charset="0"/>
                <a:cs typeface="Oracle Sans Extra Bold" panose="020B0803020204020204" pitchFamily="34" charset="0"/>
              </a:rPr>
              <a:t>Most Manual</a:t>
            </a:r>
          </a:p>
        </p:txBody>
      </p:sp>
      <p:sp>
        <p:nvSpPr>
          <p:cNvPr id="44" name="Rectangle 35">
            <a:extLst>
              <a:ext uri="{FF2B5EF4-FFF2-40B4-BE49-F238E27FC236}">
                <a16:creationId xmlns:a16="http://schemas.microsoft.com/office/drawing/2014/main" id="{A2D4926B-1463-4571-8B0C-E54104915291}"/>
              </a:ext>
            </a:extLst>
          </p:cNvPr>
          <p:cNvSpPr/>
          <p:nvPr/>
        </p:nvSpPr>
        <p:spPr>
          <a:xfrm>
            <a:off x="8458913" y="5726444"/>
            <a:ext cx="2605393" cy="461345"/>
          </a:xfrm>
          <a:prstGeom prst="rect">
            <a:avLst/>
          </a:prstGeom>
        </p:spPr>
        <p:txBody>
          <a:bodyPr wrap="none">
            <a:spAutoFit/>
          </a:bodyPr>
          <a:lstStyle/>
          <a:p>
            <a:pPr defTabSz="913942">
              <a:defRPr/>
            </a:pPr>
            <a:r>
              <a:rPr lang="fi-FI" sz="2398" b="1" dirty="0">
                <a:solidFill>
                  <a:srgbClr val="312D2A"/>
                </a:solidFill>
                <a:latin typeface="Oracle Sans Extra Bold" panose="020B0803020204020204" pitchFamily="34" charset="0"/>
                <a:cs typeface="Oracle Sans Extra Bold" panose="020B0803020204020204" pitchFamily="34" charset="0"/>
              </a:rPr>
              <a:t>Most Automatic</a:t>
            </a:r>
          </a:p>
        </p:txBody>
      </p:sp>
      <p:sp>
        <p:nvSpPr>
          <p:cNvPr id="45" name="Oval 36">
            <a:extLst>
              <a:ext uri="{FF2B5EF4-FFF2-40B4-BE49-F238E27FC236}">
                <a16:creationId xmlns:a16="http://schemas.microsoft.com/office/drawing/2014/main" id="{4CFF7F9F-559F-4A83-ABCD-354CF7B99501}"/>
              </a:ext>
            </a:extLst>
          </p:cNvPr>
          <p:cNvSpPr/>
          <p:nvPr/>
        </p:nvSpPr>
        <p:spPr bwMode="gray">
          <a:xfrm>
            <a:off x="4706339" y="2941269"/>
            <a:ext cx="1259344" cy="1259344"/>
          </a:xfrm>
          <a:prstGeom prst="ellipse">
            <a:avLst/>
          </a:prstGeom>
          <a:solidFill>
            <a:srgbClr val="AE562C"/>
          </a:solidFill>
          <a:ln w="15875" cap="flat" cmpd="sng" algn="ctr">
            <a:noFill/>
            <a:prstDash val="solid"/>
            <a:miter lim="800000"/>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marL="0" marR="0" lvl="0" indent="0" algn="ctr" defTabSz="913942" eaLnBrk="1" fontAlgn="auto" latinLnBrk="0" hangingPunct="1">
              <a:lnSpc>
                <a:spcPct val="90000"/>
              </a:lnSpc>
              <a:spcBef>
                <a:spcPts val="0"/>
              </a:spcBef>
              <a:spcAft>
                <a:spcPts val="0"/>
              </a:spcAft>
              <a:buClrTx/>
              <a:buSzTx/>
              <a:buFontTx/>
              <a:buNone/>
              <a:tabLst/>
              <a:defRPr/>
            </a:pPr>
            <a:endParaRPr kumimoji="0" lang="fi-FI" sz="2000" b="0" i="0" u="none" strike="noStrike" kern="0" cap="none" spc="0" normalizeH="0" baseline="0" noProof="0" dirty="0">
              <a:ln>
                <a:noFill/>
              </a:ln>
              <a:solidFill>
                <a:srgbClr val="FFFFFF"/>
              </a:solidFill>
              <a:effectLst/>
              <a:uLnTx/>
              <a:uFillTx/>
              <a:latin typeface="Calibri"/>
              <a:ea typeface="+mn-ea"/>
              <a:cs typeface="+mn-cs"/>
            </a:endParaRPr>
          </a:p>
        </p:txBody>
      </p:sp>
      <p:grpSp>
        <p:nvGrpSpPr>
          <p:cNvPr id="46" name="Group 37">
            <a:extLst>
              <a:ext uri="{FF2B5EF4-FFF2-40B4-BE49-F238E27FC236}">
                <a16:creationId xmlns:a16="http://schemas.microsoft.com/office/drawing/2014/main" id="{C76BA2BE-EE4D-4D6D-B996-79462471E86E}"/>
              </a:ext>
            </a:extLst>
          </p:cNvPr>
          <p:cNvGrpSpPr/>
          <p:nvPr/>
        </p:nvGrpSpPr>
        <p:grpSpPr>
          <a:xfrm>
            <a:off x="2781921" y="3178371"/>
            <a:ext cx="1093834" cy="734709"/>
            <a:chOff x="358687" y="2168446"/>
            <a:chExt cx="2313618" cy="1554015"/>
          </a:xfrm>
          <a:solidFill>
            <a:srgbClr val="312D2A"/>
          </a:solidFill>
        </p:grpSpPr>
        <p:sp>
          <p:nvSpPr>
            <p:cNvPr id="47" name="Freeform 3">
              <a:extLst>
                <a:ext uri="{FF2B5EF4-FFF2-40B4-BE49-F238E27FC236}">
                  <a16:creationId xmlns:a16="http://schemas.microsoft.com/office/drawing/2014/main" id="{EEAC58FE-EB5F-460C-A799-5C1404688DEF}"/>
                </a:ext>
              </a:extLst>
            </p:cNvPr>
            <p:cNvSpPr>
              <a:spLocks noChangeAspect="1" noChangeArrowheads="1"/>
            </p:cNvSpPr>
            <p:nvPr/>
          </p:nvSpPr>
          <p:spPr bwMode="auto">
            <a:xfrm>
              <a:off x="1109810" y="2445018"/>
              <a:ext cx="638723" cy="1277443"/>
            </a:xfrm>
            <a:custGeom>
              <a:avLst/>
              <a:gdLst>
                <a:gd name="T0" fmla="*/ 776 w 1483"/>
                <a:gd name="T1" fmla="*/ 660 h 2964"/>
                <a:gd name="T2" fmla="*/ 602 w 1483"/>
                <a:gd name="T3" fmla="*/ 648 h 2964"/>
                <a:gd name="T4" fmla="*/ 150 w 1483"/>
                <a:gd name="T5" fmla="*/ 1713 h 2964"/>
                <a:gd name="T6" fmla="*/ 776 w 1483"/>
                <a:gd name="T7" fmla="*/ 1586 h 2964"/>
                <a:gd name="T8" fmla="*/ 150 w 1483"/>
                <a:gd name="T9" fmla="*/ 1713 h 2964"/>
                <a:gd name="T10" fmla="*/ 776 w 1483"/>
                <a:gd name="T11" fmla="*/ 1899 h 2964"/>
                <a:gd name="T12" fmla="*/ 150 w 1483"/>
                <a:gd name="T13" fmla="*/ 1876 h 2964"/>
                <a:gd name="T14" fmla="*/ 625 w 1483"/>
                <a:gd name="T15" fmla="*/ 2049 h 2964"/>
                <a:gd name="T16" fmla="*/ 440 w 1483"/>
                <a:gd name="T17" fmla="*/ 2268 h 2964"/>
                <a:gd name="T18" fmla="*/ 266 w 1483"/>
                <a:gd name="T19" fmla="*/ 2061 h 2964"/>
                <a:gd name="T20" fmla="*/ 266 w 1483"/>
                <a:gd name="T21" fmla="*/ 2639 h 2964"/>
                <a:gd name="T22" fmla="*/ 440 w 1483"/>
                <a:gd name="T23" fmla="*/ 2407 h 2964"/>
                <a:gd name="T24" fmla="*/ 637 w 1483"/>
                <a:gd name="T25" fmla="*/ 2662 h 2964"/>
                <a:gd name="T26" fmla="*/ 625 w 1483"/>
                <a:gd name="T27" fmla="*/ 2049 h 2964"/>
                <a:gd name="T28" fmla="*/ 150 w 1483"/>
                <a:gd name="T29" fmla="*/ 556 h 2964"/>
                <a:gd name="T30" fmla="*/ 776 w 1483"/>
                <a:gd name="T31" fmla="*/ 417 h 2964"/>
                <a:gd name="T32" fmla="*/ 880 w 1483"/>
                <a:gd name="T33" fmla="*/ 0 h 2964"/>
                <a:gd name="T34" fmla="*/ 0 w 1483"/>
                <a:gd name="T35" fmla="*/ 2847 h 2964"/>
                <a:gd name="T36" fmla="*/ 1482 w 1483"/>
                <a:gd name="T37" fmla="*/ 2847 h 2964"/>
                <a:gd name="T38" fmla="*/ 880 w 1483"/>
                <a:gd name="T39" fmla="*/ 0 h 2964"/>
                <a:gd name="T40" fmla="*/ 92 w 1483"/>
                <a:gd name="T41" fmla="*/ 2754 h 2964"/>
                <a:gd name="T42" fmla="*/ 880 w 1483"/>
                <a:gd name="T43" fmla="*/ 127 h 2964"/>
                <a:gd name="T44" fmla="*/ 776 w 1483"/>
                <a:gd name="T45" fmla="*/ 845 h 2964"/>
                <a:gd name="T46" fmla="*/ 150 w 1483"/>
                <a:gd name="T47" fmla="*/ 1054 h 2964"/>
                <a:gd name="T48" fmla="*/ 776 w 1483"/>
                <a:gd name="T49" fmla="*/ 845 h 2964"/>
                <a:gd name="T50" fmla="*/ 150 w 1483"/>
                <a:gd name="T51" fmla="*/ 1215 h 2964"/>
                <a:gd name="T52" fmla="*/ 776 w 1483"/>
                <a:gd name="T53" fmla="*/ 1401 h 2964"/>
                <a:gd name="T54" fmla="*/ 301 w 1483"/>
                <a:gd name="T55" fmla="*/ 729 h 2964"/>
                <a:gd name="T56" fmla="*/ 150 w 1483"/>
                <a:gd name="T57" fmla="*/ 833 h 2964"/>
                <a:gd name="T58" fmla="*/ 301 w 1483"/>
                <a:gd name="T59" fmla="*/ 729 h 2964"/>
                <a:gd name="T60" fmla="*/ 533 w 1483"/>
                <a:gd name="T61" fmla="*/ 579 h 2964"/>
                <a:gd name="T62" fmla="*/ 359 w 1483"/>
                <a:gd name="T63" fmla="*/ 868 h 2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83" h="2964">
                  <a:moveTo>
                    <a:pt x="602" y="706"/>
                  </a:moveTo>
                  <a:lnTo>
                    <a:pt x="776" y="660"/>
                  </a:lnTo>
                  <a:lnTo>
                    <a:pt x="776" y="602"/>
                  </a:lnTo>
                  <a:lnTo>
                    <a:pt x="602" y="648"/>
                  </a:lnTo>
                  <a:lnTo>
                    <a:pt x="602" y="706"/>
                  </a:lnTo>
                  <a:close/>
                  <a:moveTo>
                    <a:pt x="150" y="1713"/>
                  </a:moveTo>
                  <a:lnTo>
                    <a:pt x="776" y="1656"/>
                  </a:lnTo>
                  <a:lnTo>
                    <a:pt x="776" y="1586"/>
                  </a:lnTo>
                  <a:lnTo>
                    <a:pt x="150" y="1656"/>
                  </a:lnTo>
                  <a:lnTo>
                    <a:pt x="150" y="1713"/>
                  </a:lnTo>
                  <a:close/>
                  <a:moveTo>
                    <a:pt x="150" y="1933"/>
                  </a:moveTo>
                  <a:lnTo>
                    <a:pt x="776" y="1899"/>
                  </a:lnTo>
                  <a:lnTo>
                    <a:pt x="776" y="1829"/>
                  </a:lnTo>
                  <a:lnTo>
                    <a:pt x="150" y="1876"/>
                  </a:lnTo>
                  <a:lnTo>
                    <a:pt x="150" y="1933"/>
                  </a:lnTo>
                  <a:close/>
                  <a:moveTo>
                    <a:pt x="625" y="2049"/>
                  </a:moveTo>
                  <a:lnTo>
                    <a:pt x="544" y="2049"/>
                  </a:lnTo>
                  <a:lnTo>
                    <a:pt x="440" y="2268"/>
                  </a:lnTo>
                  <a:lnTo>
                    <a:pt x="359" y="2061"/>
                  </a:lnTo>
                  <a:lnTo>
                    <a:pt x="266" y="2061"/>
                  </a:lnTo>
                  <a:lnTo>
                    <a:pt x="394" y="2338"/>
                  </a:lnTo>
                  <a:lnTo>
                    <a:pt x="266" y="2639"/>
                  </a:lnTo>
                  <a:lnTo>
                    <a:pt x="347" y="2639"/>
                  </a:lnTo>
                  <a:lnTo>
                    <a:pt x="440" y="2407"/>
                  </a:lnTo>
                  <a:lnTo>
                    <a:pt x="544" y="2650"/>
                  </a:lnTo>
                  <a:lnTo>
                    <a:pt x="637" y="2662"/>
                  </a:lnTo>
                  <a:lnTo>
                    <a:pt x="486" y="2338"/>
                  </a:lnTo>
                  <a:lnTo>
                    <a:pt x="625" y="2049"/>
                  </a:lnTo>
                  <a:close/>
                  <a:moveTo>
                    <a:pt x="776" y="347"/>
                  </a:moveTo>
                  <a:lnTo>
                    <a:pt x="150" y="556"/>
                  </a:lnTo>
                  <a:lnTo>
                    <a:pt x="150" y="613"/>
                  </a:lnTo>
                  <a:lnTo>
                    <a:pt x="776" y="417"/>
                  </a:lnTo>
                  <a:lnTo>
                    <a:pt x="776" y="347"/>
                  </a:lnTo>
                  <a:close/>
                  <a:moveTo>
                    <a:pt x="880" y="0"/>
                  </a:moveTo>
                  <a:lnTo>
                    <a:pt x="0" y="336"/>
                  </a:lnTo>
                  <a:lnTo>
                    <a:pt x="0" y="2847"/>
                  </a:lnTo>
                  <a:lnTo>
                    <a:pt x="880" y="2963"/>
                  </a:lnTo>
                  <a:lnTo>
                    <a:pt x="1482" y="2847"/>
                  </a:lnTo>
                  <a:lnTo>
                    <a:pt x="1482" y="336"/>
                  </a:lnTo>
                  <a:lnTo>
                    <a:pt x="880" y="0"/>
                  </a:lnTo>
                  <a:close/>
                  <a:moveTo>
                    <a:pt x="880" y="2835"/>
                  </a:moveTo>
                  <a:lnTo>
                    <a:pt x="92" y="2754"/>
                  </a:lnTo>
                  <a:lnTo>
                    <a:pt x="92" y="405"/>
                  </a:lnTo>
                  <a:lnTo>
                    <a:pt x="880" y="127"/>
                  </a:lnTo>
                  <a:lnTo>
                    <a:pt x="880" y="2835"/>
                  </a:lnTo>
                  <a:close/>
                  <a:moveTo>
                    <a:pt x="776" y="845"/>
                  </a:moveTo>
                  <a:lnTo>
                    <a:pt x="150" y="996"/>
                  </a:lnTo>
                  <a:lnTo>
                    <a:pt x="150" y="1054"/>
                  </a:lnTo>
                  <a:lnTo>
                    <a:pt x="776" y="915"/>
                  </a:lnTo>
                  <a:lnTo>
                    <a:pt x="776" y="845"/>
                  </a:lnTo>
                  <a:close/>
                  <a:moveTo>
                    <a:pt x="776" y="1088"/>
                  </a:moveTo>
                  <a:lnTo>
                    <a:pt x="150" y="1215"/>
                  </a:lnTo>
                  <a:lnTo>
                    <a:pt x="150" y="1493"/>
                  </a:lnTo>
                  <a:lnTo>
                    <a:pt x="776" y="1401"/>
                  </a:lnTo>
                  <a:lnTo>
                    <a:pt x="776" y="1088"/>
                  </a:lnTo>
                  <a:close/>
                  <a:moveTo>
                    <a:pt x="301" y="729"/>
                  </a:moveTo>
                  <a:lnTo>
                    <a:pt x="150" y="776"/>
                  </a:lnTo>
                  <a:lnTo>
                    <a:pt x="150" y="833"/>
                  </a:lnTo>
                  <a:lnTo>
                    <a:pt x="301" y="787"/>
                  </a:lnTo>
                  <a:lnTo>
                    <a:pt x="301" y="729"/>
                  </a:lnTo>
                  <a:close/>
                  <a:moveTo>
                    <a:pt x="533" y="822"/>
                  </a:moveTo>
                  <a:lnTo>
                    <a:pt x="533" y="579"/>
                  </a:lnTo>
                  <a:lnTo>
                    <a:pt x="359" y="625"/>
                  </a:lnTo>
                  <a:lnTo>
                    <a:pt x="359" y="868"/>
                  </a:lnTo>
                  <a:lnTo>
                    <a:pt x="533" y="822"/>
                  </a:lnTo>
                  <a:close/>
                </a:path>
              </a:pathLst>
            </a:custGeom>
            <a:solidFill>
              <a:srgbClr val="FCFBFA"/>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defTabSz="913942"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Calibri"/>
              </a:endParaRPr>
            </a:p>
          </p:txBody>
        </p:sp>
        <p:sp>
          <p:nvSpPr>
            <p:cNvPr id="48" name="Freeform 26">
              <a:extLst>
                <a:ext uri="{FF2B5EF4-FFF2-40B4-BE49-F238E27FC236}">
                  <a16:creationId xmlns:a16="http://schemas.microsoft.com/office/drawing/2014/main" id="{7C921B33-3E8E-4722-9E67-49D9D8CF0DCD}"/>
                </a:ext>
              </a:extLst>
            </p:cNvPr>
            <p:cNvSpPr>
              <a:spLocks noChangeAspect="1" noChangeArrowheads="1"/>
            </p:cNvSpPr>
            <p:nvPr/>
          </p:nvSpPr>
          <p:spPr bwMode="auto">
            <a:xfrm>
              <a:off x="358687" y="2168446"/>
              <a:ext cx="2313618" cy="1305179"/>
            </a:xfrm>
            <a:custGeom>
              <a:avLst/>
              <a:gdLst>
                <a:gd name="connsiteX0" fmla="*/ 2110967 w 4761574"/>
                <a:gd name="connsiteY0" fmla="*/ 2957513 h 3811228"/>
                <a:gd name="connsiteX1" fmla="*/ 2203620 w 4761574"/>
                <a:gd name="connsiteY1" fmla="*/ 2989543 h 3811228"/>
                <a:gd name="connsiteX2" fmla="*/ 2236066 w 4761574"/>
                <a:gd name="connsiteY2" fmla="*/ 3121622 h 3811228"/>
                <a:gd name="connsiteX3" fmla="*/ 2236066 w 4761574"/>
                <a:gd name="connsiteY3" fmla="*/ 3132418 h 3811228"/>
                <a:gd name="connsiteX4" fmla="*/ 2160718 w 4761574"/>
                <a:gd name="connsiteY4" fmla="*/ 3132418 h 3811228"/>
                <a:gd name="connsiteX5" fmla="*/ 2160718 w 4761574"/>
                <a:gd name="connsiteY5" fmla="*/ 3121622 h 3811228"/>
                <a:gd name="connsiteX6" fmla="*/ 2150263 w 4761574"/>
                <a:gd name="connsiteY6" fmla="*/ 3050364 h 3811228"/>
                <a:gd name="connsiteX7" fmla="*/ 2107362 w 4761574"/>
                <a:gd name="connsiteY7" fmla="*/ 3032370 h 3811228"/>
                <a:gd name="connsiteX8" fmla="*/ 2046435 w 4761574"/>
                <a:gd name="connsiteY8" fmla="*/ 3067998 h 3811228"/>
                <a:gd name="connsiteX9" fmla="*/ 2046435 w 4761574"/>
                <a:gd name="connsiteY9" fmla="*/ 3071597 h 3811228"/>
                <a:gd name="connsiteX10" fmla="*/ 2035619 w 4761574"/>
                <a:gd name="connsiteY10" fmla="*/ 3175245 h 3811228"/>
                <a:gd name="connsiteX11" fmla="*/ 2035619 w 4761574"/>
                <a:gd name="connsiteY11" fmla="*/ 3314521 h 3811228"/>
                <a:gd name="connsiteX12" fmla="*/ 2103757 w 4761574"/>
                <a:gd name="connsiteY12" fmla="*/ 3453797 h 3811228"/>
                <a:gd name="connsiteX13" fmla="*/ 2107362 w 4761574"/>
                <a:gd name="connsiteY13" fmla="*/ 3457396 h 3811228"/>
                <a:gd name="connsiteX14" fmla="*/ 2167929 w 4761574"/>
                <a:gd name="connsiteY14" fmla="*/ 3353748 h 3811228"/>
                <a:gd name="connsiteX15" fmla="*/ 2167929 w 4761574"/>
                <a:gd name="connsiteY15" fmla="*/ 3346551 h 3811228"/>
                <a:gd name="connsiteX16" fmla="*/ 2243276 w 4761574"/>
                <a:gd name="connsiteY16" fmla="*/ 3350150 h 3811228"/>
                <a:gd name="connsiteX17" fmla="*/ 2243276 w 4761574"/>
                <a:gd name="connsiteY17" fmla="*/ 3357347 h 3811228"/>
                <a:gd name="connsiteX18" fmla="*/ 2200375 w 4761574"/>
                <a:gd name="connsiteY18" fmla="*/ 3496623 h 3811228"/>
                <a:gd name="connsiteX19" fmla="*/ 2121422 w 4761574"/>
                <a:gd name="connsiteY19" fmla="*/ 3528653 h 3811228"/>
                <a:gd name="connsiteX20" fmla="*/ 2107362 w 4761574"/>
                <a:gd name="connsiteY20" fmla="*/ 3528653 h 3811228"/>
                <a:gd name="connsiteX21" fmla="*/ 1964237 w 4761574"/>
                <a:gd name="connsiteY21" fmla="*/ 3307323 h 3811228"/>
                <a:gd name="connsiteX22" fmla="*/ 1964237 w 4761574"/>
                <a:gd name="connsiteY22" fmla="*/ 3160849 h 3811228"/>
                <a:gd name="connsiteX23" fmla="*/ 2110967 w 4761574"/>
                <a:gd name="connsiteY23" fmla="*/ 2957513 h 3811228"/>
                <a:gd name="connsiteX24" fmla="*/ 2409965 w 4761574"/>
                <a:gd name="connsiteY24" fmla="*/ 2763838 h 3811228"/>
                <a:gd name="connsiteX25" fmla="*/ 2409965 w 4761574"/>
                <a:gd name="connsiteY25" fmla="*/ 2824676 h 3811228"/>
                <a:gd name="connsiteX26" fmla="*/ 1835650 w 4761574"/>
                <a:gd name="connsiteY26" fmla="*/ 2860315 h 3811228"/>
                <a:gd name="connsiteX27" fmla="*/ 1835650 w 4761574"/>
                <a:gd name="connsiteY27" fmla="*/ 2806677 h 3811228"/>
                <a:gd name="connsiteX28" fmla="*/ 2409965 w 4761574"/>
                <a:gd name="connsiteY28" fmla="*/ 2535238 h 3811228"/>
                <a:gd name="connsiteX29" fmla="*/ 2409965 w 4761574"/>
                <a:gd name="connsiteY29" fmla="*/ 2596357 h 3811228"/>
                <a:gd name="connsiteX30" fmla="*/ 1835650 w 4761574"/>
                <a:gd name="connsiteY30" fmla="*/ 2657114 h 3811228"/>
                <a:gd name="connsiteX31" fmla="*/ 1835650 w 4761574"/>
                <a:gd name="connsiteY31" fmla="*/ 2603590 h 3811228"/>
                <a:gd name="connsiteX32" fmla="*/ 2409965 w 4761574"/>
                <a:gd name="connsiteY32" fmla="*/ 2078038 h 3811228"/>
                <a:gd name="connsiteX33" fmla="*/ 2409965 w 4761574"/>
                <a:gd name="connsiteY33" fmla="*/ 2368062 h 3811228"/>
                <a:gd name="connsiteX34" fmla="*/ 1835650 w 4761574"/>
                <a:gd name="connsiteY34" fmla="*/ 2453915 h 3811228"/>
                <a:gd name="connsiteX35" fmla="*/ 1835650 w 4761574"/>
                <a:gd name="connsiteY35" fmla="*/ 2192749 h 3811228"/>
                <a:gd name="connsiteX36" fmla="*/ 2409965 w 4761574"/>
                <a:gd name="connsiteY36" fmla="*/ 1851025 h 3811228"/>
                <a:gd name="connsiteX37" fmla="*/ 2409965 w 4761574"/>
                <a:gd name="connsiteY37" fmla="*/ 1911729 h 3811228"/>
                <a:gd name="connsiteX38" fmla="*/ 1835650 w 4761574"/>
                <a:gd name="connsiteY38" fmla="*/ 2044339 h 3811228"/>
                <a:gd name="connsiteX39" fmla="*/ 1835650 w 4761574"/>
                <a:gd name="connsiteY39" fmla="*/ 1990500 h 3811228"/>
                <a:gd name="connsiteX40" fmla="*/ 1974989 w 4761574"/>
                <a:gd name="connsiteY40" fmla="*/ 1746250 h 3811228"/>
                <a:gd name="connsiteX41" fmla="*/ 1974989 w 4761574"/>
                <a:gd name="connsiteY41" fmla="*/ 1800133 h 3811228"/>
                <a:gd name="connsiteX42" fmla="*/ 1835650 w 4761574"/>
                <a:gd name="connsiteY42" fmla="*/ 1839551 h 3811228"/>
                <a:gd name="connsiteX43" fmla="*/ 1835650 w 4761574"/>
                <a:gd name="connsiteY43" fmla="*/ 1785668 h 3811228"/>
                <a:gd name="connsiteX44" fmla="*/ 2409965 w 4761574"/>
                <a:gd name="connsiteY44" fmla="*/ 1622425 h 3811228"/>
                <a:gd name="connsiteX45" fmla="*/ 2409965 w 4761574"/>
                <a:gd name="connsiteY45" fmla="*/ 1683695 h 3811228"/>
                <a:gd name="connsiteX46" fmla="*/ 2249987 w 4761574"/>
                <a:gd name="connsiteY46" fmla="*/ 1726837 h 3811228"/>
                <a:gd name="connsiteX47" fmla="*/ 2249987 w 4761574"/>
                <a:gd name="connsiteY47" fmla="*/ 1669193 h 3811228"/>
                <a:gd name="connsiteX48" fmla="*/ 2189301 w 4761574"/>
                <a:gd name="connsiteY48" fmla="*/ 1600200 h 3811228"/>
                <a:gd name="connsiteX49" fmla="*/ 2189301 w 4761574"/>
                <a:gd name="connsiteY49" fmla="*/ 1828568 h 3811228"/>
                <a:gd name="connsiteX50" fmla="*/ 2027737 w 4761574"/>
                <a:gd name="connsiteY50" fmla="*/ 1868129 h 3811228"/>
                <a:gd name="connsiteX51" fmla="*/ 2027737 w 4761574"/>
                <a:gd name="connsiteY51" fmla="*/ 1646952 h 3811228"/>
                <a:gd name="connsiteX52" fmla="*/ 2409965 w 4761574"/>
                <a:gd name="connsiteY52" fmla="*/ 1393825 h 3811228"/>
                <a:gd name="connsiteX53" fmla="*/ 2409965 w 4761574"/>
                <a:gd name="connsiteY53" fmla="*/ 1454653 h 3811228"/>
                <a:gd name="connsiteX54" fmla="*/ 1835650 w 4761574"/>
                <a:gd name="connsiteY54" fmla="*/ 1633178 h 3811228"/>
                <a:gd name="connsiteX55" fmla="*/ 1835650 w 4761574"/>
                <a:gd name="connsiteY55" fmla="*/ 1579548 h 3811228"/>
                <a:gd name="connsiteX56" fmla="*/ 2507510 w 4761574"/>
                <a:gd name="connsiteY56" fmla="*/ 1182683 h 3811228"/>
                <a:gd name="connsiteX57" fmla="*/ 1779148 w 4761574"/>
                <a:gd name="connsiteY57" fmla="*/ 1443341 h 3811228"/>
                <a:gd name="connsiteX58" fmla="*/ 1779148 w 4761574"/>
                <a:gd name="connsiteY58" fmla="*/ 3621855 h 3811228"/>
                <a:gd name="connsiteX59" fmla="*/ 2507510 w 4761574"/>
                <a:gd name="connsiteY59" fmla="*/ 3697100 h 3811228"/>
                <a:gd name="connsiteX60" fmla="*/ 2507510 w 4761574"/>
                <a:gd name="connsiteY60" fmla="*/ 1182683 h 3811228"/>
                <a:gd name="connsiteX61" fmla="*/ 1932525 w 4761574"/>
                <a:gd name="connsiteY61" fmla="*/ 0 h 3811228"/>
                <a:gd name="connsiteX62" fmla="*/ 2732535 w 4761574"/>
                <a:gd name="connsiteY62" fmla="*/ 421590 h 3811228"/>
                <a:gd name="connsiteX63" fmla="*/ 3011207 w 4761574"/>
                <a:gd name="connsiteY63" fmla="*/ 375506 h 3811228"/>
                <a:gd name="connsiteX64" fmla="*/ 3829219 w 4761574"/>
                <a:gd name="connsiteY64" fmla="*/ 971708 h 3811228"/>
                <a:gd name="connsiteX65" fmla="*/ 3904107 w 4761574"/>
                <a:gd name="connsiteY65" fmla="*/ 968108 h 3811228"/>
                <a:gd name="connsiteX66" fmla="*/ 4761363 w 4761574"/>
                <a:gd name="connsiteY66" fmla="*/ 1807687 h 3811228"/>
                <a:gd name="connsiteX67" fmla="*/ 3889706 w 4761574"/>
                <a:gd name="connsiteY67" fmla="*/ 2678948 h 3811228"/>
                <a:gd name="connsiteX68" fmla="*/ 3264675 w 4761574"/>
                <a:gd name="connsiteY68" fmla="*/ 2678948 h 3811228"/>
                <a:gd name="connsiteX69" fmla="*/ 3264675 w 4761574"/>
                <a:gd name="connsiteY69" fmla="*/ 2457533 h 3811228"/>
                <a:gd name="connsiteX70" fmla="*/ 3904107 w 4761574"/>
                <a:gd name="connsiteY70" fmla="*/ 2457533 h 3811228"/>
                <a:gd name="connsiteX71" fmla="*/ 4536699 w 4761574"/>
                <a:gd name="connsiteY71" fmla="*/ 1779245 h 3811228"/>
                <a:gd name="connsiteX72" fmla="*/ 3950553 w 4761574"/>
                <a:gd name="connsiteY72" fmla="*/ 1193124 h 3811228"/>
                <a:gd name="connsiteX73" fmla="*/ 3850821 w 4761574"/>
                <a:gd name="connsiteY73" fmla="*/ 1193124 h 3811228"/>
                <a:gd name="connsiteX74" fmla="*/ 3750730 w 4761574"/>
                <a:gd name="connsiteY74" fmla="*/ 1203924 h 3811228"/>
                <a:gd name="connsiteX75" fmla="*/ 3647039 w 4761574"/>
                <a:gd name="connsiteY75" fmla="*/ 1136240 h 3811228"/>
                <a:gd name="connsiteX76" fmla="*/ 3614995 w 4761574"/>
                <a:gd name="connsiteY76" fmla="*/ 1039753 h 3811228"/>
                <a:gd name="connsiteX77" fmla="*/ 2932358 w 4761574"/>
                <a:gd name="connsiteY77" fmla="*/ 600162 h 3811228"/>
                <a:gd name="connsiteX78" fmla="*/ 2796983 w 4761574"/>
                <a:gd name="connsiteY78" fmla="*/ 632564 h 3811228"/>
                <a:gd name="connsiteX79" fmla="*/ 2714533 w 4761574"/>
                <a:gd name="connsiteY79" fmla="*/ 664607 h 3811228"/>
                <a:gd name="connsiteX80" fmla="*/ 2600401 w 4761574"/>
                <a:gd name="connsiteY80" fmla="*/ 625364 h 3811228"/>
                <a:gd name="connsiteX81" fmla="*/ 2546755 w 4761574"/>
                <a:gd name="connsiteY81" fmla="*/ 546878 h 3811228"/>
                <a:gd name="connsiteX82" fmla="*/ 1932525 w 4761574"/>
                <a:gd name="connsiteY82" fmla="*/ 225376 h 3811228"/>
                <a:gd name="connsiteX83" fmla="*/ 1211004 w 4761574"/>
                <a:gd name="connsiteY83" fmla="*/ 796736 h 3811228"/>
                <a:gd name="connsiteX84" fmla="*/ 1186161 w 4761574"/>
                <a:gd name="connsiteY84" fmla="*/ 896823 h 3811228"/>
                <a:gd name="connsiteX85" fmla="*/ 1086070 w 4761574"/>
                <a:gd name="connsiteY85" fmla="*/ 971708 h 3811228"/>
                <a:gd name="connsiteX86" fmla="*/ 985979 w 4761574"/>
                <a:gd name="connsiteY86" fmla="*/ 968108 h 3811228"/>
                <a:gd name="connsiteX87" fmla="*/ 975178 w 4761574"/>
                <a:gd name="connsiteY87" fmla="*/ 968108 h 3811228"/>
                <a:gd name="connsiteX88" fmla="*/ 964736 w 4761574"/>
                <a:gd name="connsiteY88" fmla="*/ 968108 h 3811228"/>
                <a:gd name="connsiteX89" fmla="*/ 221613 w 4761574"/>
                <a:gd name="connsiteY89" fmla="*/ 1736402 h 3811228"/>
                <a:gd name="connsiteX90" fmla="*/ 982378 w 4761574"/>
                <a:gd name="connsiteY90" fmla="*/ 2457533 h 3811228"/>
                <a:gd name="connsiteX91" fmla="*/ 1693459 w 4761574"/>
                <a:gd name="connsiteY91" fmla="*/ 2457533 h 3811228"/>
                <a:gd name="connsiteX92" fmla="*/ 1693459 w 4761574"/>
                <a:gd name="connsiteY92" fmla="*/ 1378897 h 3811228"/>
                <a:gd name="connsiteX93" fmla="*/ 2507510 w 4761574"/>
                <a:gd name="connsiteY93" fmla="*/ 1068195 h 3811228"/>
                <a:gd name="connsiteX94" fmla="*/ 3064853 w 4761574"/>
                <a:gd name="connsiteY94" fmla="*/ 1375657 h 3811228"/>
                <a:gd name="connsiteX95" fmla="*/ 3064853 w 4761574"/>
                <a:gd name="connsiteY95" fmla="*/ 3707541 h 3811228"/>
                <a:gd name="connsiteX96" fmla="*/ 2507510 w 4761574"/>
                <a:gd name="connsiteY96" fmla="*/ 3811228 h 3811228"/>
                <a:gd name="connsiteX97" fmla="*/ 1693459 w 4761574"/>
                <a:gd name="connsiteY97" fmla="*/ 3707541 h 3811228"/>
                <a:gd name="connsiteX98" fmla="*/ 1693459 w 4761574"/>
                <a:gd name="connsiteY98" fmla="*/ 2686149 h 3811228"/>
                <a:gd name="connsiteX99" fmla="*/ 1693459 w 4761574"/>
                <a:gd name="connsiteY99" fmla="*/ 2678948 h 3811228"/>
                <a:gd name="connsiteX100" fmla="*/ 985979 w 4761574"/>
                <a:gd name="connsiteY100" fmla="*/ 2678948 h 3811228"/>
                <a:gd name="connsiteX101" fmla="*/ 188 w 4761574"/>
                <a:gd name="connsiteY101" fmla="*/ 1693559 h 3811228"/>
                <a:gd name="connsiteX102" fmla="*/ 964736 w 4761574"/>
                <a:gd name="connsiteY102" fmla="*/ 746692 h 3811228"/>
                <a:gd name="connsiteX103" fmla="*/ 993180 w 4761574"/>
                <a:gd name="connsiteY103" fmla="*/ 746692 h 3811228"/>
                <a:gd name="connsiteX104" fmla="*/ 1932525 w 4761574"/>
                <a:gd name="connsiteY104" fmla="*/ 0 h 3811228"/>
                <a:gd name="connsiteX0" fmla="*/ 2110967 w 4761574"/>
                <a:gd name="connsiteY0" fmla="*/ 2957513 h 3811228"/>
                <a:gd name="connsiteX1" fmla="*/ 2203620 w 4761574"/>
                <a:gd name="connsiteY1" fmla="*/ 2989543 h 3811228"/>
                <a:gd name="connsiteX2" fmla="*/ 2236066 w 4761574"/>
                <a:gd name="connsiteY2" fmla="*/ 3121622 h 3811228"/>
                <a:gd name="connsiteX3" fmla="*/ 2236066 w 4761574"/>
                <a:gd name="connsiteY3" fmla="*/ 3132418 h 3811228"/>
                <a:gd name="connsiteX4" fmla="*/ 2160718 w 4761574"/>
                <a:gd name="connsiteY4" fmla="*/ 3132418 h 3811228"/>
                <a:gd name="connsiteX5" fmla="*/ 2160718 w 4761574"/>
                <a:gd name="connsiteY5" fmla="*/ 3121622 h 3811228"/>
                <a:gd name="connsiteX6" fmla="*/ 2150263 w 4761574"/>
                <a:gd name="connsiteY6" fmla="*/ 3050364 h 3811228"/>
                <a:gd name="connsiteX7" fmla="*/ 2107362 w 4761574"/>
                <a:gd name="connsiteY7" fmla="*/ 3032370 h 3811228"/>
                <a:gd name="connsiteX8" fmla="*/ 2046435 w 4761574"/>
                <a:gd name="connsiteY8" fmla="*/ 3067998 h 3811228"/>
                <a:gd name="connsiteX9" fmla="*/ 2046435 w 4761574"/>
                <a:gd name="connsiteY9" fmla="*/ 3071597 h 3811228"/>
                <a:gd name="connsiteX10" fmla="*/ 2035619 w 4761574"/>
                <a:gd name="connsiteY10" fmla="*/ 3175245 h 3811228"/>
                <a:gd name="connsiteX11" fmla="*/ 2035619 w 4761574"/>
                <a:gd name="connsiteY11" fmla="*/ 3314521 h 3811228"/>
                <a:gd name="connsiteX12" fmla="*/ 2103757 w 4761574"/>
                <a:gd name="connsiteY12" fmla="*/ 3453797 h 3811228"/>
                <a:gd name="connsiteX13" fmla="*/ 2107362 w 4761574"/>
                <a:gd name="connsiteY13" fmla="*/ 3457396 h 3811228"/>
                <a:gd name="connsiteX14" fmla="*/ 2167929 w 4761574"/>
                <a:gd name="connsiteY14" fmla="*/ 3353748 h 3811228"/>
                <a:gd name="connsiteX15" fmla="*/ 2167929 w 4761574"/>
                <a:gd name="connsiteY15" fmla="*/ 3346551 h 3811228"/>
                <a:gd name="connsiteX16" fmla="*/ 2243276 w 4761574"/>
                <a:gd name="connsiteY16" fmla="*/ 3350150 h 3811228"/>
                <a:gd name="connsiteX17" fmla="*/ 2243276 w 4761574"/>
                <a:gd name="connsiteY17" fmla="*/ 3357347 h 3811228"/>
                <a:gd name="connsiteX18" fmla="*/ 2200375 w 4761574"/>
                <a:gd name="connsiteY18" fmla="*/ 3496623 h 3811228"/>
                <a:gd name="connsiteX19" fmla="*/ 2121422 w 4761574"/>
                <a:gd name="connsiteY19" fmla="*/ 3528653 h 3811228"/>
                <a:gd name="connsiteX20" fmla="*/ 2107362 w 4761574"/>
                <a:gd name="connsiteY20" fmla="*/ 3528653 h 3811228"/>
                <a:gd name="connsiteX21" fmla="*/ 1964237 w 4761574"/>
                <a:gd name="connsiteY21" fmla="*/ 3307323 h 3811228"/>
                <a:gd name="connsiteX22" fmla="*/ 1964237 w 4761574"/>
                <a:gd name="connsiteY22" fmla="*/ 3160849 h 3811228"/>
                <a:gd name="connsiteX23" fmla="*/ 2110967 w 4761574"/>
                <a:gd name="connsiteY23" fmla="*/ 2957513 h 3811228"/>
                <a:gd name="connsiteX24" fmla="*/ 2409965 w 4761574"/>
                <a:gd name="connsiteY24" fmla="*/ 2763838 h 3811228"/>
                <a:gd name="connsiteX25" fmla="*/ 2409965 w 4761574"/>
                <a:gd name="connsiteY25" fmla="*/ 2824676 h 3811228"/>
                <a:gd name="connsiteX26" fmla="*/ 1835650 w 4761574"/>
                <a:gd name="connsiteY26" fmla="*/ 2860315 h 3811228"/>
                <a:gd name="connsiteX27" fmla="*/ 1835650 w 4761574"/>
                <a:gd name="connsiteY27" fmla="*/ 2806677 h 3811228"/>
                <a:gd name="connsiteX28" fmla="*/ 2409965 w 4761574"/>
                <a:gd name="connsiteY28" fmla="*/ 2763838 h 3811228"/>
                <a:gd name="connsiteX29" fmla="*/ 2409965 w 4761574"/>
                <a:gd name="connsiteY29" fmla="*/ 2535238 h 3811228"/>
                <a:gd name="connsiteX30" fmla="*/ 2409965 w 4761574"/>
                <a:gd name="connsiteY30" fmla="*/ 2596357 h 3811228"/>
                <a:gd name="connsiteX31" fmla="*/ 1835650 w 4761574"/>
                <a:gd name="connsiteY31" fmla="*/ 2657114 h 3811228"/>
                <a:gd name="connsiteX32" fmla="*/ 1835650 w 4761574"/>
                <a:gd name="connsiteY32" fmla="*/ 2603590 h 3811228"/>
                <a:gd name="connsiteX33" fmla="*/ 2409965 w 4761574"/>
                <a:gd name="connsiteY33" fmla="*/ 2535238 h 3811228"/>
                <a:gd name="connsiteX34" fmla="*/ 2409965 w 4761574"/>
                <a:gd name="connsiteY34" fmla="*/ 2078038 h 3811228"/>
                <a:gd name="connsiteX35" fmla="*/ 2409965 w 4761574"/>
                <a:gd name="connsiteY35" fmla="*/ 2368062 h 3811228"/>
                <a:gd name="connsiteX36" fmla="*/ 1835650 w 4761574"/>
                <a:gd name="connsiteY36" fmla="*/ 2453915 h 3811228"/>
                <a:gd name="connsiteX37" fmla="*/ 1835650 w 4761574"/>
                <a:gd name="connsiteY37" fmla="*/ 2192749 h 3811228"/>
                <a:gd name="connsiteX38" fmla="*/ 2409965 w 4761574"/>
                <a:gd name="connsiteY38" fmla="*/ 2078038 h 3811228"/>
                <a:gd name="connsiteX39" fmla="*/ 2409965 w 4761574"/>
                <a:gd name="connsiteY39" fmla="*/ 1851025 h 3811228"/>
                <a:gd name="connsiteX40" fmla="*/ 2409965 w 4761574"/>
                <a:gd name="connsiteY40" fmla="*/ 1911729 h 3811228"/>
                <a:gd name="connsiteX41" fmla="*/ 1835650 w 4761574"/>
                <a:gd name="connsiteY41" fmla="*/ 2044339 h 3811228"/>
                <a:gd name="connsiteX42" fmla="*/ 1835650 w 4761574"/>
                <a:gd name="connsiteY42" fmla="*/ 1990500 h 3811228"/>
                <a:gd name="connsiteX43" fmla="*/ 2409965 w 4761574"/>
                <a:gd name="connsiteY43" fmla="*/ 1851025 h 3811228"/>
                <a:gd name="connsiteX44" fmla="*/ 1974989 w 4761574"/>
                <a:gd name="connsiteY44" fmla="*/ 1746250 h 3811228"/>
                <a:gd name="connsiteX45" fmla="*/ 1974989 w 4761574"/>
                <a:gd name="connsiteY45" fmla="*/ 1800133 h 3811228"/>
                <a:gd name="connsiteX46" fmla="*/ 1835650 w 4761574"/>
                <a:gd name="connsiteY46" fmla="*/ 1839551 h 3811228"/>
                <a:gd name="connsiteX47" fmla="*/ 1835650 w 4761574"/>
                <a:gd name="connsiteY47" fmla="*/ 1785668 h 3811228"/>
                <a:gd name="connsiteX48" fmla="*/ 1974989 w 4761574"/>
                <a:gd name="connsiteY48" fmla="*/ 1746250 h 3811228"/>
                <a:gd name="connsiteX49" fmla="*/ 2409965 w 4761574"/>
                <a:gd name="connsiteY49" fmla="*/ 1622425 h 3811228"/>
                <a:gd name="connsiteX50" fmla="*/ 2409965 w 4761574"/>
                <a:gd name="connsiteY50" fmla="*/ 1683695 h 3811228"/>
                <a:gd name="connsiteX51" fmla="*/ 2249987 w 4761574"/>
                <a:gd name="connsiteY51" fmla="*/ 1726837 h 3811228"/>
                <a:gd name="connsiteX52" fmla="*/ 2249987 w 4761574"/>
                <a:gd name="connsiteY52" fmla="*/ 1669193 h 3811228"/>
                <a:gd name="connsiteX53" fmla="*/ 2409965 w 4761574"/>
                <a:gd name="connsiteY53" fmla="*/ 1622425 h 3811228"/>
                <a:gd name="connsiteX54" fmla="*/ 2189301 w 4761574"/>
                <a:gd name="connsiteY54" fmla="*/ 1600200 h 3811228"/>
                <a:gd name="connsiteX55" fmla="*/ 2189301 w 4761574"/>
                <a:gd name="connsiteY55" fmla="*/ 1828568 h 3811228"/>
                <a:gd name="connsiteX56" fmla="*/ 2027737 w 4761574"/>
                <a:gd name="connsiteY56" fmla="*/ 1868129 h 3811228"/>
                <a:gd name="connsiteX57" fmla="*/ 2027737 w 4761574"/>
                <a:gd name="connsiteY57" fmla="*/ 1646952 h 3811228"/>
                <a:gd name="connsiteX58" fmla="*/ 2189301 w 4761574"/>
                <a:gd name="connsiteY58" fmla="*/ 1600200 h 3811228"/>
                <a:gd name="connsiteX59" fmla="*/ 2409965 w 4761574"/>
                <a:gd name="connsiteY59" fmla="*/ 1393825 h 3811228"/>
                <a:gd name="connsiteX60" fmla="*/ 2409965 w 4761574"/>
                <a:gd name="connsiteY60" fmla="*/ 1454653 h 3811228"/>
                <a:gd name="connsiteX61" fmla="*/ 1835650 w 4761574"/>
                <a:gd name="connsiteY61" fmla="*/ 1633178 h 3811228"/>
                <a:gd name="connsiteX62" fmla="*/ 1835650 w 4761574"/>
                <a:gd name="connsiteY62" fmla="*/ 1579548 h 3811228"/>
                <a:gd name="connsiteX63" fmla="*/ 2409965 w 4761574"/>
                <a:gd name="connsiteY63" fmla="*/ 1393825 h 3811228"/>
                <a:gd name="connsiteX64" fmla="*/ 2507510 w 4761574"/>
                <a:gd name="connsiteY64" fmla="*/ 1182683 h 3811228"/>
                <a:gd name="connsiteX65" fmla="*/ 1779148 w 4761574"/>
                <a:gd name="connsiteY65" fmla="*/ 1443341 h 3811228"/>
                <a:gd name="connsiteX66" fmla="*/ 1779148 w 4761574"/>
                <a:gd name="connsiteY66" fmla="*/ 3621855 h 3811228"/>
                <a:gd name="connsiteX67" fmla="*/ 2507510 w 4761574"/>
                <a:gd name="connsiteY67" fmla="*/ 3697100 h 3811228"/>
                <a:gd name="connsiteX68" fmla="*/ 2507510 w 4761574"/>
                <a:gd name="connsiteY68" fmla="*/ 1182683 h 3811228"/>
                <a:gd name="connsiteX69" fmla="*/ 1932525 w 4761574"/>
                <a:gd name="connsiteY69" fmla="*/ 0 h 3811228"/>
                <a:gd name="connsiteX70" fmla="*/ 2732535 w 4761574"/>
                <a:gd name="connsiteY70" fmla="*/ 421590 h 3811228"/>
                <a:gd name="connsiteX71" fmla="*/ 3011207 w 4761574"/>
                <a:gd name="connsiteY71" fmla="*/ 375506 h 3811228"/>
                <a:gd name="connsiteX72" fmla="*/ 3829219 w 4761574"/>
                <a:gd name="connsiteY72" fmla="*/ 971708 h 3811228"/>
                <a:gd name="connsiteX73" fmla="*/ 3904107 w 4761574"/>
                <a:gd name="connsiteY73" fmla="*/ 968108 h 3811228"/>
                <a:gd name="connsiteX74" fmla="*/ 4761363 w 4761574"/>
                <a:gd name="connsiteY74" fmla="*/ 1807687 h 3811228"/>
                <a:gd name="connsiteX75" fmla="*/ 3889706 w 4761574"/>
                <a:gd name="connsiteY75" fmla="*/ 2678948 h 3811228"/>
                <a:gd name="connsiteX76" fmla="*/ 3264675 w 4761574"/>
                <a:gd name="connsiteY76" fmla="*/ 2678948 h 3811228"/>
                <a:gd name="connsiteX77" fmla="*/ 3264675 w 4761574"/>
                <a:gd name="connsiteY77" fmla="*/ 2457533 h 3811228"/>
                <a:gd name="connsiteX78" fmla="*/ 3904107 w 4761574"/>
                <a:gd name="connsiteY78" fmla="*/ 2457533 h 3811228"/>
                <a:gd name="connsiteX79" fmla="*/ 4536699 w 4761574"/>
                <a:gd name="connsiteY79" fmla="*/ 1779245 h 3811228"/>
                <a:gd name="connsiteX80" fmla="*/ 3950553 w 4761574"/>
                <a:gd name="connsiteY80" fmla="*/ 1193124 h 3811228"/>
                <a:gd name="connsiteX81" fmla="*/ 3850821 w 4761574"/>
                <a:gd name="connsiteY81" fmla="*/ 1193124 h 3811228"/>
                <a:gd name="connsiteX82" fmla="*/ 3750730 w 4761574"/>
                <a:gd name="connsiteY82" fmla="*/ 1203924 h 3811228"/>
                <a:gd name="connsiteX83" fmla="*/ 3647039 w 4761574"/>
                <a:gd name="connsiteY83" fmla="*/ 1136240 h 3811228"/>
                <a:gd name="connsiteX84" fmla="*/ 3614995 w 4761574"/>
                <a:gd name="connsiteY84" fmla="*/ 1039753 h 3811228"/>
                <a:gd name="connsiteX85" fmla="*/ 2932358 w 4761574"/>
                <a:gd name="connsiteY85" fmla="*/ 600162 h 3811228"/>
                <a:gd name="connsiteX86" fmla="*/ 2796983 w 4761574"/>
                <a:gd name="connsiteY86" fmla="*/ 632564 h 3811228"/>
                <a:gd name="connsiteX87" fmla="*/ 2714533 w 4761574"/>
                <a:gd name="connsiteY87" fmla="*/ 664607 h 3811228"/>
                <a:gd name="connsiteX88" fmla="*/ 2600401 w 4761574"/>
                <a:gd name="connsiteY88" fmla="*/ 625364 h 3811228"/>
                <a:gd name="connsiteX89" fmla="*/ 2546755 w 4761574"/>
                <a:gd name="connsiteY89" fmla="*/ 546878 h 3811228"/>
                <a:gd name="connsiteX90" fmla="*/ 1932525 w 4761574"/>
                <a:gd name="connsiteY90" fmla="*/ 225376 h 3811228"/>
                <a:gd name="connsiteX91" fmla="*/ 1211004 w 4761574"/>
                <a:gd name="connsiteY91" fmla="*/ 796736 h 3811228"/>
                <a:gd name="connsiteX92" fmla="*/ 1186161 w 4761574"/>
                <a:gd name="connsiteY92" fmla="*/ 896823 h 3811228"/>
                <a:gd name="connsiteX93" fmla="*/ 1086070 w 4761574"/>
                <a:gd name="connsiteY93" fmla="*/ 971708 h 3811228"/>
                <a:gd name="connsiteX94" fmla="*/ 985979 w 4761574"/>
                <a:gd name="connsiteY94" fmla="*/ 968108 h 3811228"/>
                <a:gd name="connsiteX95" fmla="*/ 975178 w 4761574"/>
                <a:gd name="connsiteY95" fmla="*/ 968108 h 3811228"/>
                <a:gd name="connsiteX96" fmla="*/ 964736 w 4761574"/>
                <a:gd name="connsiteY96" fmla="*/ 968108 h 3811228"/>
                <a:gd name="connsiteX97" fmla="*/ 221613 w 4761574"/>
                <a:gd name="connsiteY97" fmla="*/ 1736402 h 3811228"/>
                <a:gd name="connsiteX98" fmla="*/ 982378 w 4761574"/>
                <a:gd name="connsiteY98" fmla="*/ 2457533 h 3811228"/>
                <a:gd name="connsiteX99" fmla="*/ 1693459 w 4761574"/>
                <a:gd name="connsiteY99" fmla="*/ 2457533 h 3811228"/>
                <a:gd name="connsiteX100" fmla="*/ 1693459 w 4761574"/>
                <a:gd name="connsiteY100" fmla="*/ 1378897 h 3811228"/>
                <a:gd name="connsiteX101" fmla="*/ 2507510 w 4761574"/>
                <a:gd name="connsiteY101" fmla="*/ 1068195 h 3811228"/>
                <a:gd name="connsiteX102" fmla="*/ 3064853 w 4761574"/>
                <a:gd name="connsiteY102" fmla="*/ 3707541 h 3811228"/>
                <a:gd name="connsiteX103" fmla="*/ 2507510 w 4761574"/>
                <a:gd name="connsiteY103" fmla="*/ 3811228 h 3811228"/>
                <a:gd name="connsiteX104" fmla="*/ 1693459 w 4761574"/>
                <a:gd name="connsiteY104" fmla="*/ 3707541 h 3811228"/>
                <a:gd name="connsiteX105" fmla="*/ 1693459 w 4761574"/>
                <a:gd name="connsiteY105" fmla="*/ 2686149 h 3811228"/>
                <a:gd name="connsiteX106" fmla="*/ 1693459 w 4761574"/>
                <a:gd name="connsiteY106" fmla="*/ 2678948 h 3811228"/>
                <a:gd name="connsiteX107" fmla="*/ 985979 w 4761574"/>
                <a:gd name="connsiteY107" fmla="*/ 2678948 h 3811228"/>
                <a:gd name="connsiteX108" fmla="*/ 188 w 4761574"/>
                <a:gd name="connsiteY108" fmla="*/ 1693559 h 3811228"/>
                <a:gd name="connsiteX109" fmla="*/ 964736 w 4761574"/>
                <a:gd name="connsiteY109" fmla="*/ 746692 h 3811228"/>
                <a:gd name="connsiteX110" fmla="*/ 993180 w 4761574"/>
                <a:gd name="connsiteY110" fmla="*/ 746692 h 3811228"/>
                <a:gd name="connsiteX111" fmla="*/ 1932525 w 4761574"/>
                <a:gd name="connsiteY111" fmla="*/ 0 h 3811228"/>
                <a:gd name="connsiteX0" fmla="*/ 2110967 w 4761574"/>
                <a:gd name="connsiteY0" fmla="*/ 2957513 h 3811228"/>
                <a:gd name="connsiteX1" fmla="*/ 2203620 w 4761574"/>
                <a:gd name="connsiteY1" fmla="*/ 2989543 h 3811228"/>
                <a:gd name="connsiteX2" fmla="*/ 2236066 w 4761574"/>
                <a:gd name="connsiteY2" fmla="*/ 3121622 h 3811228"/>
                <a:gd name="connsiteX3" fmla="*/ 2236066 w 4761574"/>
                <a:gd name="connsiteY3" fmla="*/ 3132418 h 3811228"/>
                <a:gd name="connsiteX4" fmla="*/ 2160718 w 4761574"/>
                <a:gd name="connsiteY4" fmla="*/ 3132418 h 3811228"/>
                <a:gd name="connsiteX5" fmla="*/ 2160718 w 4761574"/>
                <a:gd name="connsiteY5" fmla="*/ 3121622 h 3811228"/>
                <a:gd name="connsiteX6" fmla="*/ 2150263 w 4761574"/>
                <a:gd name="connsiteY6" fmla="*/ 3050364 h 3811228"/>
                <a:gd name="connsiteX7" fmla="*/ 2107362 w 4761574"/>
                <a:gd name="connsiteY7" fmla="*/ 3032370 h 3811228"/>
                <a:gd name="connsiteX8" fmla="*/ 2046435 w 4761574"/>
                <a:gd name="connsiteY8" fmla="*/ 3067998 h 3811228"/>
                <a:gd name="connsiteX9" fmla="*/ 2046435 w 4761574"/>
                <a:gd name="connsiteY9" fmla="*/ 3071597 h 3811228"/>
                <a:gd name="connsiteX10" fmla="*/ 2035619 w 4761574"/>
                <a:gd name="connsiteY10" fmla="*/ 3175245 h 3811228"/>
                <a:gd name="connsiteX11" fmla="*/ 2035619 w 4761574"/>
                <a:gd name="connsiteY11" fmla="*/ 3314521 h 3811228"/>
                <a:gd name="connsiteX12" fmla="*/ 2103757 w 4761574"/>
                <a:gd name="connsiteY12" fmla="*/ 3453797 h 3811228"/>
                <a:gd name="connsiteX13" fmla="*/ 2107362 w 4761574"/>
                <a:gd name="connsiteY13" fmla="*/ 3457396 h 3811228"/>
                <a:gd name="connsiteX14" fmla="*/ 2167929 w 4761574"/>
                <a:gd name="connsiteY14" fmla="*/ 3353748 h 3811228"/>
                <a:gd name="connsiteX15" fmla="*/ 2167929 w 4761574"/>
                <a:gd name="connsiteY15" fmla="*/ 3346551 h 3811228"/>
                <a:gd name="connsiteX16" fmla="*/ 2243276 w 4761574"/>
                <a:gd name="connsiteY16" fmla="*/ 3350150 h 3811228"/>
                <a:gd name="connsiteX17" fmla="*/ 2243276 w 4761574"/>
                <a:gd name="connsiteY17" fmla="*/ 3357347 h 3811228"/>
                <a:gd name="connsiteX18" fmla="*/ 2200375 w 4761574"/>
                <a:gd name="connsiteY18" fmla="*/ 3496623 h 3811228"/>
                <a:gd name="connsiteX19" fmla="*/ 2121422 w 4761574"/>
                <a:gd name="connsiteY19" fmla="*/ 3528653 h 3811228"/>
                <a:gd name="connsiteX20" fmla="*/ 2107362 w 4761574"/>
                <a:gd name="connsiteY20" fmla="*/ 3528653 h 3811228"/>
                <a:gd name="connsiteX21" fmla="*/ 1964237 w 4761574"/>
                <a:gd name="connsiteY21" fmla="*/ 3307323 h 3811228"/>
                <a:gd name="connsiteX22" fmla="*/ 1964237 w 4761574"/>
                <a:gd name="connsiteY22" fmla="*/ 3160849 h 3811228"/>
                <a:gd name="connsiteX23" fmla="*/ 2110967 w 4761574"/>
                <a:gd name="connsiteY23" fmla="*/ 2957513 h 3811228"/>
                <a:gd name="connsiteX24" fmla="*/ 2409965 w 4761574"/>
                <a:gd name="connsiteY24" fmla="*/ 2763838 h 3811228"/>
                <a:gd name="connsiteX25" fmla="*/ 2409965 w 4761574"/>
                <a:gd name="connsiteY25" fmla="*/ 2824676 h 3811228"/>
                <a:gd name="connsiteX26" fmla="*/ 1835650 w 4761574"/>
                <a:gd name="connsiteY26" fmla="*/ 2860315 h 3811228"/>
                <a:gd name="connsiteX27" fmla="*/ 1835650 w 4761574"/>
                <a:gd name="connsiteY27" fmla="*/ 2806677 h 3811228"/>
                <a:gd name="connsiteX28" fmla="*/ 2409965 w 4761574"/>
                <a:gd name="connsiteY28" fmla="*/ 2763838 h 3811228"/>
                <a:gd name="connsiteX29" fmla="*/ 2409965 w 4761574"/>
                <a:gd name="connsiteY29" fmla="*/ 2535238 h 3811228"/>
                <a:gd name="connsiteX30" fmla="*/ 2409965 w 4761574"/>
                <a:gd name="connsiteY30" fmla="*/ 2596357 h 3811228"/>
                <a:gd name="connsiteX31" fmla="*/ 1835650 w 4761574"/>
                <a:gd name="connsiteY31" fmla="*/ 2657114 h 3811228"/>
                <a:gd name="connsiteX32" fmla="*/ 1835650 w 4761574"/>
                <a:gd name="connsiteY32" fmla="*/ 2603590 h 3811228"/>
                <a:gd name="connsiteX33" fmla="*/ 2409965 w 4761574"/>
                <a:gd name="connsiteY33" fmla="*/ 2535238 h 3811228"/>
                <a:gd name="connsiteX34" fmla="*/ 2409965 w 4761574"/>
                <a:gd name="connsiteY34" fmla="*/ 2078038 h 3811228"/>
                <a:gd name="connsiteX35" fmla="*/ 2409965 w 4761574"/>
                <a:gd name="connsiteY35" fmla="*/ 2368062 h 3811228"/>
                <a:gd name="connsiteX36" fmla="*/ 1835650 w 4761574"/>
                <a:gd name="connsiteY36" fmla="*/ 2453915 h 3811228"/>
                <a:gd name="connsiteX37" fmla="*/ 1835650 w 4761574"/>
                <a:gd name="connsiteY37" fmla="*/ 2192749 h 3811228"/>
                <a:gd name="connsiteX38" fmla="*/ 2409965 w 4761574"/>
                <a:gd name="connsiteY38" fmla="*/ 2078038 h 3811228"/>
                <a:gd name="connsiteX39" fmla="*/ 2409965 w 4761574"/>
                <a:gd name="connsiteY39" fmla="*/ 1851025 h 3811228"/>
                <a:gd name="connsiteX40" fmla="*/ 2409965 w 4761574"/>
                <a:gd name="connsiteY40" fmla="*/ 1911729 h 3811228"/>
                <a:gd name="connsiteX41" fmla="*/ 1835650 w 4761574"/>
                <a:gd name="connsiteY41" fmla="*/ 2044339 h 3811228"/>
                <a:gd name="connsiteX42" fmla="*/ 1835650 w 4761574"/>
                <a:gd name="connsiteY42" fmla="*/ 1990500 h 3811228"/>
                <a:gd name="connsiteX43" fmla="*/ 2409965 w 4761574"/>
                <a:gd name="connsiteY43" fmla="*/ 1851025 h 3811228"/>
                <a:gd name="connsiteX44" fmla="*/ 1974989 w 4761574"/>
                <a:gd name="connsiteY44" fmla="*/ 1746250 h 3811228"/>
                <a:gd name="connsiteX45" fmla="*/ 1974989 w 4761574"/>
                <a:gd name="connsiteY45" fmla="*/ 1800133 h 3811228"/>
                <a:gd name="connsiteX46" fmla="*/ 1835650 w 4761574"/>
                <a:gd name="connsiteY46" fmla="*/ 1839551 h 3811228"/>
                <a:gd name="connsiteX47" fmla="*/ 1835650 w 4761574"/>
                <a:gd name="connsiteY47" fmla="*/ 1785668 h 3811228"/>
                <a:gd name="connsiteX48" fmla="*/ 1974989 w 4761574"/>
                <a:gd name="connsiteY48" fmla="*/ 1746250 h 3811228"/>
                <a:gd name="connsiteX49" fmla="*/ 2409965 w 4761574"/>
                <a:gd name="connsiteY49" fmla="*/ 1622425 h 3811228"/>
                <a:gd name="connsiteX50" fmla="*/ 2409965 w 4761574"/>
                <a:gd name="connsiteY50" fmla="*/ 1683695 h 3811228"/>
                <a:gd name="connsiteX51" fmla="*/ 2249987 w 4761574"/>
                <a:gd name="connsiteY51" fmla="*/ 1726837 h 3811228"/>
                <a:gd name="connsiteX52" fmla="*/ 2249987 w 4761574"/>
                <a:gd name="connsiteY52" fmla="*/ 1669193 h 3811228"/>
                <a:gd name="connsiteX53" fmla="*/ 2409965 w 4761574"/>
                <a:gd name="connsiteY53" fmla="*/ 1622425 h 3811228"/>
                <a:gd name="connsiteX54" fmla="*/ 2189301 w 4761574"/>
                <a:gd name="connsiteY54" fmla="*/ 1600200 h 3811228"/>
                <a:gd name="connsiteX55" fmla="*/ 2189301 w 4761574"/>
                <a:gd name="connsiteY55" fmla="*/ 1828568 h 3811228"/>
                <a:gd name="connsiteX56" fmla="*/ 2027737 w 4761574"/>
                <a:gd name="connsiteY56" fmla="*/ 1868129 h 3811228"/>
                <a:gd name="connsiteX57" fmla="*/ 2027737 w 4761574"/>
                <a:gd name="connsiteY57" fmla="*/ 1646952 h 3811228"/>
                <a:gd name="connsiteX58" fmla="*/ 2189301 w 4761574"/>
                <a:gd name="connsiteY58" fmla="*/ 1600200 h 3811228"/>
                <a:gd name="connsiteX59" fmla="*/ 2409965 w 4761574"/>
                <a:gd name="connsiteY59" fmla="*/ 1393825 h 3811228"/>
                <a:gd name="connsiteX60" fmla="*/ 2409965 w 4761574"/>
                <a:gd name="connsiteY60" fmla="*/ 1454653 h 3811228"/>
                <a:gd name="connsiteX61" fmla="*/ 1835650 w 4761574"/>
                <a:gd name="connsiteY61" fmla="*/ 1633178 h 3811228"/>
                <a:gd name="connsiteX62" fmla="*/ 1835650 w 4761574"/>
                <a:gd name="connsiteY62" fmla="*/ 1579548 h 3811228"/>
                <a:gd name="connsiteX63" fmla="*/ 2409965 w 4761574"/>
                <a:gd name="connsiteY63" fmla="*/ 1393825 h 3811228"/>
                <a:gd name="connsiteX64" fmla="*/ 2507510 w 4761574"/>
                <a:gd name="connsiteY64" fmla="*/ 1182683 h 3811228"/>
                <a:gd name="connsiteX65" fmla="*/ 1779148 w 4761574"/>
                <a:gd name="connsiteY65" fmla="*/ 1443341 h 3811228"/>
                <a:gd name="connsiteX66" fmla="*/ 1779148 w 4761574"/>
                <a:gd name="connsiteY66" fmla="*/ 3621855 h 3811228"/>
                <a:gd name="connsiteX67" fmla="*/ 2507510 w 4761574"/>
                <a:gd name="connsiteY67" fmla="*/ 3697100 h 3811228"/>
                <a:gd name="connsiteX68" fmla="*/ 2507510 w 4761574"/>
                <a:gd name="connsiteY68" fmla="*/ 1182683 h 3811228"/>
                <a:gd name="connsiteX69" fmla="*/ 1932525 w 4761574"/>
                <a:gd name="connsiteY69" fmla="*/ 0 h 3811228"/>
                <a:gd name="connsiteX70" fmla="*/ 2732535 w 4761574"/>
                <a:gd name="connsiteY70" fmla="*/ 421590 h 3811228"/>
                <a:gd name="connsiteX71" fmla="*/ 3011207 w 4761574"/>
                <a:gd name="connsiteY71" fmla="*/ 375506 h 3811228"/>
                <a:gd name="connsiteX72" fmla="*/ 3829219 w 4761574"/>
                <a:gd name="connsiteY72" fmla="*/ 971708 h 3811228"/>
                <a:gd name="connsiteX73" fmla="*/ 3904107 w 4761574"/>
                <a:gd name="connsiteY73" fmla="*/ 968108 h 3811228"/>
                <a:gd name="connsiteX74" fmla="*/ 4761363 w 4761574"/>
                <a:gd name="connsiteY74" fmla="*/ 1807687 h 3811228"/>
                <a:gd name="connsiteX75" fmla="*/ 3889706 w 4761574"/>
                <a:gd name="connsiteY75" fmla="*/ 2678948 h 3811228"/>
                <a:gd name="connsiteX76" fmla="*/ 3264675 w 4761574"/>
                <a:gd name="connsiteY76" fmla="*/ 2678948 h 3811228"/>
                <a:gd name="connsiteX77" fmla="*/ 3264675 w 4761574"/>
                <a:gd name="connsiteY77" fmla="*/ 2457533 h 3811228"/>
                <a:gd name="connsiteX78" fmla="*/ 3904107 w 4761574"/>
                <a:gd name="connsiteY78" fmla="*/ 2457533 h 3811228"/>
                <a:gd name="connsiteX79" fmla="*/ 4536699 w 4761574"/>
                <a:gd name="connsiteY79" fmla="*/ 1779245 h 3811228"/>
                <a:gd name="connsiteX80" fmla="*/ 3950553 w 4761574"/>
                <a:gd name="connsiteY80" fmla="*/ 1193124 h 3811228"/>
                <a:gd name="connsiteX81" fmla="*/ 3850821 w 4761574"/>
                <a:gd name="connsiteY81" fmla="*/ 1193124 h 3811228"/>
                <a:gd name="connsiteX82" fmla="*/ 3750730 w 4761574"/>
                <a:gd name="connsiteY82" fmla="*/ 1203924 h 3811228"/>
                <a:gd name="connsiteX83" fmla="*/ 3647039 w 4761574"/>
                <a:gd name="connsiteY83" fmla="*/ 1136240 h 3811228"/>
                <a:gd name="connsiteX84" fmla="*/ 3614995 w 4761574"/>
                <a:gd name="connsiteY84" fmla="*/ 1039753 h 3811228"/>
                <a:gd name="connsiteX85" fmla="*/ 2932358 w 4761574"/>
                <a:gd name="connsiteY85" fmla="*/ 600162 h 3811228"/>
                <a:gd name="connsiteX86" fmla="*/ 2796983 w 4761574"/>
                <a:gd name="connsiteY86" fmla="*/ 632564 h 3811228"/>
                <a:gd name="connsiteX87" fmla="*/ 2714533 w 4761574"/>
                <a:gd name="connsiteY87" fmla="*/ 664607 h 3811228"/>
                <a:gd name="connsiteX88" fmla="*/ 2600401 w 4761574"/>
                <a:gd name="connsiteY88" fmla="*/ 625364 h 3811228"/>
                <a:gd name="connsiteX89" fmla="*/ 2546755 w 4761574"/>
                <a:gd name="connsiteY89" fmla="*/ 546878 h 3811228"/>
                <a:gd name="connsiteX90" fmla="*/ 1932525 w 4761574"/>
                <a:gd name="connsiteY90" fmla="*/ 225376 h 3811228"/>
                <a:gd name="connsiteX91" fmla="*/ 1211004 w 4761574"/>
                <a:gd name="connsiteY91" fmla="*/ 796736 h 3811228"/>
                <a:gd name="connsiteX92" fmla="*/ 1186161 w 4761574"/>
                <a:gd name="connsiteY92" fmla="*/ 896823 h 3811228"/>
                <a:gd name="connsiteX93" fmla="*/ 1086070 w 4761574"/>
                <a:gd name="connsiteY93" fmla="*/ 971708 h 3811228"/>
                <a:gd name="connsiteX94" fmla="*/ 985979 w 4761574"/>
                <a:gd name="connsiteY94" fmla="*/ 968108 h 3811228"/>
                <a:gd name="connsiteX95" fmla="*/ 975178 w 4761574"/>
                <a:gd name="connsiteY95" fmla="*/ 968108 h 3811228"/>
                <a:gd name="connsiteX96" fmla="*/ 964736 w 4761574"/>
                <a:gd name="connsiteY96" fmla="*/ 968108 h 3811228"/>
                <a:gd name="connsiteX97" fmla="*/ 221613 w 4761574"/>
                <a:gd name="connsiteY97" fmla="*/ 1736402 h 3811228"/>
                <a:gd name="connsiteX98" fmla="*/ 982378 w 4761574"/>
                <a:gd name="connsiteY98" fmla="*/ 2457533 h 3811228"/>
                <a:gd name="connsiteX99" fmla="*/ 1693459 w 4761574"/>
                <a:gd name="connsiteY99" fmla="*/ 2457533 h 3811228"/>
                <a:gd name="connsiteX100" fmla="*/ 1693459 w 4761574"/>
                <a:gd name="connsiteY100" fmla="*/ 1378897 h 3811228"/>
                <a:gd name="connsiteX101" fmla="*/ 2507510 w 4761574"/>
                <a:gd name="connsiteY101" fmla="*/ 1068195 h 3811228"/>
                <a:gd name="connsiteX102" fmla="*/ 2507510 w 4761574"/>
                <a:gd name="connsiteY102" fmla="*/ 3811228 h 3811228"/>
                <a:gd name="connsiteX103" fmla="*/ 1693459 w 4761574"/>
                <a:gd name="connsiteY103" fmla="*/ 3707541 h 3811228"/>
                <a:gd name="connsiteX104" fmla="*/ 1693459 w 4761574"/>
                <a:gd name="connsiteY104" fmla="*/ 2686149 h 3811228"/>
                <a:gd name="connsiteX105" fmla="*/ 1693459 w 4761574"/>
                <a:gd name="connsiteY105" fmla="*/ 2678948 h 3811228"/>
                <a:gd name="connsiteX106" fmla="*/ 985979 w 4761574"/>
                <a:gd name="connsiteY106" fmla="*/ 2678948 h 3811228"/>
                <a:gd name="connsiteX107" fmla="*/ 188 w 4761574"/>
                <a:gd name="connsiteY107" fmla="*/ 1693559 h 3811228"/>
                <a:gd name="connsiteX108" fmla="*/ 964736 w 4761574"/>
                <a:gd name="connsiteY108" fmla="*/ 746692 h 3811228"/>
                <a:gd name="connsiteX109" fmla="*/ 993180 w 4761574"/>
                <a:gd name="connsiteY109" fmla="*/ 746692 h 3811228"/>
                <a:gd name="connsiteX110" fmla="*/ 1932525 w 4761574"/>
                <a:gd name="connsiteY110" fmla="*/ 0 h 3811228"/>
                <a:gd name="connsiteX0" fmla="*/ 2110967 w 4761574"/>
                <a:gd name="connsiteY0" fmla="*/ 2957513 h 3707541"/>
                <a:gd name="connsiteX1" fmla="*/ 2203620 w 4761574"/>
                <a:gd name="connsiteY1" fmla="*/ 2989543 h 3707541"/>
                <a:gd name="connsiteX2" fmla="*/ 2236066 w 4761574"/>
                <a:gd name="connsiteY2" fmla="*/ 3121622 h 3707541"/>
                <a:gd name="connsiteX3" fmla="*/ 2236066 w 4761574"/>
                <a:gd name="connsiteY3" fmla="*/ 3132418 h 3707541"/>
                <a:gd name="connsiteX4" fmla="*/ 2160718 w 4761574"/>
                <a:gd name="connsiteY4" fmla="*/ 3132418 h 3707541"/>
                <a:gd name="connsiteX5" fmla="*/ 2160718 w 4761574"/>
                <a:gd name="connsiteY5" fmla="*/ 3121622 h 3707541"/>
                <a:gd name="connsiteX6" fmla="*/ 2150263 w 4761574"/>
                <a:gd name="connsiteY6" fmla="*/ 3050364 h 3707541"/>
                <a:gd name="connsiteX7" fmla="*/ 2107362 w 4761574"/>
                <a:gd name="connsiteY7" fmla="*/ 3032370 h 3707541"/>
                <a:gd name="connsiteX8" fmla="*/ 2046435 w 4761574"/>
                <a:gd name="connsiteY8" fmla="*/ 3067998 h 3707541"/>
                <a:gd name="connsiteX9" fmla="*/ 2046435 w 4761574"/>
                <a:gd name="connsiteY9" fmla="*/ 3071597 h 3707541"/>
                <a:gd name="connsiteX10" fmla="*/ 2035619 w 4761574"/>
                <a:gd name="connsiteY10" fmla="*/ 3175245 h 3707541"/>
                <a:gd name="connsiteX11" fmla="*/ 2035619 w 4761574"/>
                <a:gd name="connsiteY11" fmla="*/ 3314521 h 3707541"/>
                <a:gd name="connsiteX12" fmla="*/ 2103757 w 4761574"/>
                <a:gd name="connsiteY12" fmla="*/ 3453797 h 3707541"/>
                <a:gd name="connsiteX13" fmla="*/ 2107362 w 4761574"/>
                <a:gd name="connsiteY13" fmla="*/ 3457396 h 3707541"/>
                <a:gd name="connsiteX14" fmla="*/ 2167929 w 4761574"/>
                <a:gd name="connsiteY14" fmla="*/ 3353748 h 3707541"/>
                <a:gd name="connsiteX15" fmla="*/ 2167929 w 4761574"/>
                <a:gd name="connsiteY15" fmla="*/ 3346551 h 3707541"/>
                <a:gd name="connsiteX16" fmla="*/ 2243276 w 4761574"/>
                <a:gd name="connsiteY16" fmla="*/ 3350150 h 3707541"/>
                <a:gd name="connsiteX17" fmla="*/ 2243276 w 4761574"/>
                <a:gd name="connsiteY17" fmla="*/ 3357347 h 3707541"/>
                <a:gd name="connsiteX18" fmla="*/ 2200375 w 4761574"/>
                <a:gd name="connsiteY18" fmla="*/ 3496623 h 3707541"/>
                <a:gd name="connsiteX19" fmla="*/ 2121422 w 4761574"/>
                <a:gd name="connsiteY19" fmla="*/ 3528653 h 3707541"/>
                <a:gd name="connsiteX20" fmla="*/ 2107362 w 4761574"/>
                <a:gd name="connsiteY20" fmla="*/ 3528653 h 3707541"/>
                <a:gd name="connsiteX21" fmla="*/ 1964237 w 4761574"/>
                <a:gd name="connsiteY21" fmla="*/ 3307323 h 3707541"/>
                <a:gd name="connsiteX22" fmla="*/ 1964237 w 4761574"/>
                <a:gd name="connsiteY22" fmla="*/ 3160849 h 3707541"/>
                <a:gd name="connsiteX23" fmla="*/ 2110967 w 4761574"/>
                <a:gd name="connsiteY23" fmla="*/ 2957513 h 3707541"/>
                <a:gd name="connsiteX24" fmla="*/ 2409965 w 4761574"/>
                <a:gd name="connsiteY24" fmla="*/ 2763838 h 3707541"/>
                <a:gd name="connsiteX25" fmla="*/ 2409965 w 4761574"/>
                <a:gd name="connsiteY25" fmla="*/ 2824676 h 3707541"/>
                <a:gd name="connsiteX26" fmla="*/ 1835650 w 4761574"/>
                <a:gd name="connsiteY26" fmla="*/ 2860315 h 3707541"/>
                <a:gd name="connsiteX27" fmla="*/ 1835650 w 4761574"/>
                <a:gd name="connsiteY27" fmla="*/ 2806677 h 3707541"/>
                <a:gd name="connsiteX28" fmla="*/ 2409965 w 4761574"/>
                <a:gd name="connsiteY28" fmla="*/ 2763838 h 3707541"/>
                <a:gd name="connsiteX29" fmla="*/ 2409965 w 4761574"/>
                <a:gd name="connsiteY29" fmla="*/ 2535238 h 3707541"/>
                <a:gd name="connsiteX30" fmla="*/ 2409965 w 4761574"/>
                <a:gd name="connsiteY30" fmla="*/ 2596357 h 3707541"/>
                <a:gd name="connsiteX31" fmla="*/ 1835650 w 4761574"/>
                <a:gd name="connsiteY31" fmla="*/ 2657114 h 3707541"/>
                <a:gd name="connsiteX32" fmla="*/ 1835650 w 4761574"/>
                <a:gd name="connsiteY32" fmla="*/ 2603590 h 3707541"/>
                <a:gd name="connsiteX33" fmla="*/ 2409965 w 4761574"/>
                <a:gd name="connsiteY33" fmla="*/ 2535238 h 3707541"/>
                <a:gd name="connsiteX34" fmla="*/ 2409965 w 4761574"/>
                <a:gd name="connsiteY34" fmla="*/ 2078038 h 3707541"/>
                <a:gd name="connsiteX35" fmla="*/ 2409965 w 4761574"/>
                <a:gd name="connsiteY35" fmla="*/ 2368062 h 3707541"/>
                <a:gd name="connsiteX36" fmla="*/ 1835650 w 4761574"/>
                <a:gd name="connsiteY36" fmla="*/ 2453915 h 3707541"/>
                <a:gd name="connsiteX37" fmla="*/ 1835650 w 4761574"/>
                <a:gd name="connsiteY37" fmla="*/ 2192749 h 3707541"/>
                <a:gd name="connsiteX38" fmla="*/ 2409965 w 4761574"/>
                <a:gd name="connsiteY38" fmla="*/ 2078038 h 3707541"/>
                <a:gd name="connsiteX39" fmla="*/ 2409965 w 4761574"/>
                <a:gd name="connsiteY39" fmla="*/ 1851025 h 3707541"/>
                <a:gd name="connsiteX40" fmla="*/ 2409965 w 4761574"/>
                <a:gd name="connsiteY40" fmla="*/ 1911729 h 3707541"/>
                <a:gd name="connsiteX41" fmla="*/ 1835650 w 4761574"/>
                <a:gd name="connsiteY41" fmla="*/ 2044339 h 3707541"/>
                <a:gd name="connsiteX42" fmla="*/ 1835650 w 4761574"/>
                <a:gd name="connsiteY42" fmla="*/ 1990500 h 3707541"/>
                <a:gd name="connsiteX43" fmla="*/ 2409965 w 4761574"/>
                <a:gd name="connsiteY43" fmla="*/ 1851025 h 3707541"/>
                <a:gd name="connsiteX44" fmla="*/ 1974989 w 4761574"/>
                <a:gd name="connsiteY44" fmla="*/ 1746250 h 3707541"/>
                <a:gd name="connsiteX45" fmla="*/ 1974989 w 4761574"/>
                <a:gd name="connsiteY45" fmla="*/ 1800133 h 3707541"/>
                <a:gd name="connsiteX46" fmla="*/ 1835650 w 4761574"/>
                <a:gd name="connsiteY46" fmla="*/ 1839551 h 3707541"/>
                <a:gd name="connsiteX47" fmla="*/ 1835650 w 4761574"/>
                <a:gd name="connsiteY47" fmla="*/ 1785668 h 3707541"/>
                <a:gd name="connsiteX48" fmla="*/ 1974989 w 4761574"/>
                <a:gd name="connsiteY48" fmla="*/ 1746250 h 3707541"/>
                <a:gd name="connsiteX49" fmla="*/ 2409965 w 4761574"/>
                <a:gd name="connsiteY49" fmla="*/ 1622425 h 3707541"/>
                <a:gd name="connsiteX50" fmla="*/ 2409965 w 4761574"/>
                <a:gd name="connsiteY50" fmla="*/ 1683695 h 3707541"/>
                <a:gd name="connsiteX51" fmla="*/ 2249987 w 4761574"/>
                <a:gd name="connsiteY51" fmla="*/ 1726837 h 3707541"/>
                <a:gd name="connsiteX52" fmla="*/ 2249987 w 4761574"/>
                <a:gd name="connsiteY52" fmla="*/ 1669193 h 3707541"/>
                <a:gd name="connsiteX53" fmla="*/ 2409965 w 4761574"/>
                <a:gd name="connsiteY53" fmla="*/ 1622425 h 3707541"/>
                <a:gd name="connsiteX54" fmla="*/ 2189301 w 4761574"/>
                <a:gd name="connsiteY54" fmla="*/ 1600200 h 3707541"/>
                <a:gd name="connsiteX55" fmla="*/ 2189301 w 4761574"/>
                <a:gd name="connsiteY55" fmla="*/ 1828568 h 3707541"/>
                <a:gd name="connsiteX56" fmla="*/ 2027737 w 4761574"/>
                <a:gd name="connsiteY56" fmla="*/ 1868129 h 3707541"/>
                <a:gd name="connsiteX57" fmla="*/ 2027737 w 4761574"/>
                <a:gd name="connsiteY57" fmla="*/ 1646952 h 3707541"/>
                <a:gd name="connsiteX58" fmla="*/ 2189301 w 4761574"/>
                <a:gd name="connsiteY58" fmla="*/ 1600200 h 3707541"/>
                <a:gd name="connsiteX59" fmla="*/ 2409965 w 4761574"/>
                <a:gd name="connsiteY59" fmla="*/ 1393825 h 3707541"/>
                <a:gd name="connsiteX60" fmla="*/ 2409965 w 4761574"/>
                <a:gd name="connsiteY60" fmla="*/ 1454653 h 3707541"/>
                <a:gd name="connsiteX61" fmla="*/ 1835650 w 4761574"/>
                <a:gd name="connsiteY61" fmla="*/ 1633178 h 3707541"/>
                <a:gd name="connsiteX62" fmla="*/ 1835650 w 4761574"/>
                <a:gd name="connsiteY62" fmla="*/ 1579548 h 3707541"/>
                <a:gd name="connsiteX63" fmla="*/ 2409965 w 4761574"/>
                <a:gd name="connsiteY63" fmla="*/ 1393825 h 3707541"/>
                <a:gd name="connsiteX64" fmla="*/ 2507510 w 4761574"/>
                <a:gd name="connsiteY64" fmla="*/ 1182683 h 3707541"/>
                <a:gd name="connsiteX65" fmla="*/ 1779148 w 4761574"/>
                <a:gd name="connsiteY65" fmla="*/ 1443341 h 3707541"/>
                <a:gd name="connsiteX66" fmla="*/ 1779148 w 4761574"/>
                <a:gd name="connsiteY66" fmla="*/ 3621855 h 3707541"/>
                <a:gd name="connsiteX67" fmla="*/ 2507510 w 4761574"/>
                <a:gd name="connsiteY67" fmla="*/ 3697100 h 3707541"/>
                <a:gd name="connsiteX68" fmla="*/ 2507510 w 4761574"/>
                <a:gd name="connsiteY68" fmla="*/ 1182683 h 3707541"/>
                <a:gd name="connsiteX69" fmla="*/ 1932525 w 4761574"/>
                <a:gd name="connsiteY69" fmla="*/ 0 h 3707541"/>
                <a:gd name="connsiteX70" fmla="*/ 2732535 w 4761574"/>
                <a:gd name="connsiteY70" fmla="*/ 421590 h 3707541"/>
                <a:gd name="connsiteX71" fmla="*/ 3011207 w 4761574"/>
                <a:gd name="connsiteY71" fmla="*/ 375506 h 3707541"/>
                <a:gd name="connsiteX72" fmla="*/ 3829219 w 4761574"/>
                <a:gd name="connsiteY72" fmla="*/ 971708 h 3707541"/>
                <a:gd name="connsiteX73" fmla="*/ 3904107 w 4761574"/>
                <a:gd name="connsiteY73" fmla="*/ 968108 h 3707541"/>
                <a:gd name="connsiteX74" fmla="*/ 4761363 w 4761574"/>
                <a:gd name="connsiteY74" fmla="*/ 1807687 h 3707541"/>
                <a:gd name="connsiteX75" fmla="*/ 3889706 w 4761574"/>
                <a:gd name="connsiteY75" fmla="*/ 2678948 h 3707541"/>
                <a:gd name="connsiteX76" fmla="*/ 3264675 w 4761574"/>
                <a:gd name="connsiteY76" fmla="*/ 2678948 h 3707541"/>
                <a:gd name="connsiteX77" fmla="*/ 3264675 w 4761574"/>
                <a:gd name="connsiteY77" fmla="*/ 2457533 h 3707541"/>
                <a:gd name="connsiteX78" fmla="*/ 3904107 w 4761574"/>
                <a:gd name="connsiteY78" fmla="*/ 2457533 h 3707541"/>
                <a:gd name="connsiteX79" fmla="*/ 4536699 w 4761574"/>
                <a:gd name="connsiteY79" fmla="*/ 1779245 h 3707541"/>
                <a:gd name="connsiteX80" fmla="*/ 3950553 w 4761574"/>
                <a:gd name="connsiteY80" fmla="*/ 1193124 h 3707541"/>
                <a:gd name="connsiteX81" fmla="*/ 3850821 w 4761574"/>
                <a:gd name="connsiteY81" fmla="*/ 1193124 h 3707541"/>
                <a:gd name="connsiteX82" fmla="*/ 3750730 w 4761574"/>
                <a:gd name="connsiteY82" fmla="*/ 1203924 h 3707541"/>
                <a:gd name="connsiteX83" fmla="*/ 3647039 w 4761574"/>
                <a:gd name="connsiteY83" fmla="*/ 1136240 h 3707541"/>
                <a:gd name="connsiteX84" fmla="*/ 3614995 w 4761574"/>
                <a:gd name="connsiteY84" fmla="*/ 1039753 h 3707541"/>
                <a:gd name="connsiteX85" fmla="*/ 2932358 w 4761574"/>
                <a:gd name="connsiteY85" fmla="*/ 600162 h 3707541"/>
                <a:gd name="connsiteX86" fmla="*/ 2796983 w 4761574"/>
                <a:gd name="connsiteY86" fmla="*/ 632564 h 3707541"/>
                <a:gd name="connsiteX87" fmla="*/ 2714533 w 4761574"/>
                <a:gd name="connsiteY87" fmla="*/ 664607 h 3707541"/>
                <a:gd name="connsiteX88" fmla="*/ 2600401 w 4761574"/>
                <a:gd name="connsiteY88" fmla="*/ 625364 h 3707541"/>
                <a:gd name="connsiteX89" fmla="*/ 2546755 w 4761574"/>
                <a:gd name="connsiteY89" fmla="*/ 546878 h 3707541"/>
                <a:gd name="connsiteX90" fmla="*/ 1932525 w 4761574"/>
                <a:gd name="connsiteY90" fmla="*/ 225376 h 3707541"/>
                <a:gd name="connsiteX91" fmla="*/ 1211004 w 4761574"/>
                <a:gd name="connsiteY91" fmla="*/ 796736 h 3707541"/>
                <a:gd name="connsiteX92" fmla="*/ 1186161 w 4761574"/>
                <a:gd name="connsiteY92" fmla="*/ 896823 h 3707541"/>
                <a:gd name="connsiteX93" fmla="*/ 1086070 w 4761574"/>
                <a:gd name="connsiteY93" fmla="*/ 971708 h 3707541"/>
                <a:gd name="connsiteX94" fmla="*/ 985979 w 4761574"/>
                <a:gd name="connsiteY94" fmla="*/ 968108 h 3707541"/>
                <a:gd name="connsiteX95" fmla="*/ 975178 w 4761574"/>
                <a:gd name="connsiteY95" fmla="*/ 968108 h 3707541"/>
                <a:gd name="connsiteX96" fmla="*/ 964736 w 4761574"/>
                <a:gd name="connsiteY96" fmla="*/ 968108 h 3707541"/>
                <a:gd name="connsiteX97" fmla="*/ 221613 w 4761574"/>
                <a:gd name="connsiteY97" fmla="*/ 1736402 h 3707541"/>
                <a:gd name="connsiteX98" fmla="*/ 982378 w 4761574"/>
                <a:gd name="connsiteY98" fmla="*/ 2457533 h 3707541"/>
                <a:gd name="connsiteX99" fmla="*/ 1693459 w 4761574"/>
                <a:gd name="connsiteY99" fmla="*/ 2457533 h 3707541"/>
                <a:gd name="connsiteX100" fmla="*/ 1693459 w 4761574"/>
                <a:gd name="connsiteY100" fmla="*/ 1378897 h 3707541"/>
                <a:gd name="connsiteX101" fmla="*/ 2507510 w 4761574"/>
                <a:gd name="connsiteY101" fmla="*/ 1068195 h 3707541"/>
                <a:gd name="connsiteX102" fmla="*/ 1693459 w 4761574"/>
                <a:gd name="connsiteY102" fmla="*/ 3707541 h 3707541"/>
                <a:gd name="connsiteX103" fmla="*/ 1693459 w 4761574"/>
                <a:gd name="connsiteY103" fmla="*/ 2686149 h 3707541"/>
                <a:gd name="connsiteX104" fmla="*/ 1693459 w 4761574"/>
                <a:gd name="connsiteY104" fmla="*/ 2678948 h 3707541"/>
                <a:gd name="connsiteX105" fmla="*/ 985979 w 4761574"/>
                <a:gd name="connsiteY105" fmla="*/ 2678948 h 3707541"/>
                <a:gd name="connsiteX106" fmla="*/ 188 w 4761574"/>
                <a:gd name="connsiteY106" fmla="*/ 1693559 h 3707541"/>
                <a:gd name="connsiteX107" fmla="*/ 964736 w 4761574"/>
                <a:gd name="connsiteY107" fmla="*/ 746692 h 3707541"/>
                <a:gd name="connsiteX108" fmla="*/ 993180 w 4761574"/>
                <a:gd name="connsiteY108" fmla="*/ 746692 h 3707541"/>
                <a:gd name="connsiteX109" fmla="*/ 1932525 w 4761574"/>
                <a:gd name="connsiteY109" fmla="*/ 0 h 3707541"/>
                <a:gd name="connsiteX0" fmla="*/ 2110967 w 4761574"/>
                <a:gd name="connsiteY0" fmla="*/ 2957513 h 3697100"/>
                <a:gd name="connsiteX1" fmla="*/ 2203620 w 4761574"/>
                <a:gd name="connsiteY1" fmla="*/ 2989543 h 3697100"/>
                <a:gd name="connsiteX2" fmla="*/ 2236066 w 4761574"/>
                <a:gd name="connsiteY2" fmla="*/ 3121622 h 3697100"/>
                <a:gd name="connsiteX3" fmla="*/ 2236066 w 4761574"/>
                <a:gd name="connsiteY3" fmla="*/ 3132418 h 3697100"/>
                <a:gd name="connsiteX4" fmla="*/ 2160718 w 4761574"/>
                <a:gd name="connsiteY4" fmla="*/ 3132418 h 3697100"/>
                <a:gd name="connsiteX5" fmla="*/ 2160718 w 4761574"/>
                <a:gd name="connsiteY5" fmla="*/ 3121622 h 3697100"/>
                <a:gd name="connsiteX6" fmla="*/ 2150263 w 4761574"/>
                <a:gd name="connsiteY6" fmla="*/ 3050364 h 3697100"/>
                <a:gd name="connsiteX7" fmla="*/ 2107362 w 4761574"/>
                <a:gd name="connsiteY7" fmla="*/ 3032370 h 3697100"/>
                <a:gd name="connsiteX8" fmla="*/ 2046435 w 4761574"/>
                <a:gd name="connsiteY8" fmla="*/ 3067998 h 3697100"/>
                <a:gd name="connsiteX9" fmla="*/ 2046435 w 4761574"/>
                <a:gd name="connsiteY9" fmla="*/ 3071597 h 3697100"/>
                <a:gd name="connsiteX10" fmla="*/ 2035619 w 4761574"/>
                <a:gd name="connsiteY10" fmla="*/ 3175245 h 3697100"/>
                <a:gd name="connsiteX11" fmla="*/ 2035619 w 4761574"/>
                <a:gd name="connsiteY11" fmla="*/ 3314521 h 3697100"/>
                <a:gd name="connsiteX12" fmla="*/ 2103757 w 4761574"/>
                <a:gd name="connsiteY12" fmla="*/ 3453797 h 3697100"/>
                <a:gd name="connsiteX13" fmla="*/ 2107362 w 4761574"/>
                <a:gd name="connsiteY13" fmla="*/ 3457396 h 3697100"/>
                <a:gd name="connsiteX14" fmla="*/ 2167929 w 4761574"/>
                <a:gd name="connsiteY14" fmla="*/ 3353748 h 3697100"/>
                <a:gd name="connsiteX15" fmla="*/ 2167929 w 4761574"/>
                <a:gd name="connsiteY15" fmla="*/ 3346551 h 3697100"/>
                <a:gd name="connsiteX16" fmla="*/ 2243276 w 4761574"/>
                <a:gd name="connsiteY16" fmla="*/ 3350150 h 3697100"/>
                <a:gd name="connsiteX17" fmla="*/ 2243276 w 4761574"/>
                <a:gd name="connsiteY17" fmla="*/ 3357347 h 3697100"/>
                <a:gd name="connsiteX18" fmla="*/ 2200375 w 4761574"/>
                <a:gd name="connsiteY18" fmla="*/ 3496623 h 3697100"/>
                <a:gd name="connsiteX19" fmla="*/ 2121422 w 4761574"/>
                <a:gd name="connsiteY19" fmla="*/ 3528653 h 3697100"/>
                <a:gd name="connsiteX20" fmla="*/ 2107362 w 4761574"/>
                <a:gd name="connsiteY20" fmla="*/ 3528653 h 3697100"/>
                <a:gd name="connsiteX21" fmla="*/ 1964237 w 4761574"/>
                <a:gd name="connsiteY21" fmla="*/ 3307323 h 3697100"/>
                <a:gd name="connsiteX22" fmla="*/ 1964237 w 4761574"/>
                <a:gd name="connsiteY22" fmla="*/ 3160849 h 3697100"/>
                <a:gd name="connsiteX23" fmla="*/ 2110967 w 4761574"/>
                <a:gd name="connsiteY23" fmla="*/ 2957513 h 3697100"/>
                <a:gd name="connsiteX24" fmla="*/ 2409965 w 4761574"/>
                <a:gd name="connsiteY24" fmla="*/ 2763838 h 3697100"/>
                <a:gd name="connsiteX25" fmla="*/ 2409965 w 4761574"/>
                <a:gd name="connsiteY25" fmla="*/ 2824676 h 3697100"/>
                <a:gd name="connsiteX26" fmla="*/ 1835650 w 4761574"/>
                <a:gd name="connsiteY26" fmla="*/ 2860315 h 3697100"/>
                <a:gd name="connsiteX27" fmla="*/ 1835650 w 4761574"/>
                <a:gd name="connsiteY27" fmla="*/ 2806677 h 3697100"/>
                <a:gd name="connsiteX28" fmla="*/ 2409965 w 4761574"/>
                <a:gd name="connsiteY28" fmla="*/ 2763838 h 3697100"/>
                <a:gd name="connsiteX29" fmla="*/ 2409965 w 4761574"/>
                <a:gd name="connsiteY29" fmla="*/ 2535238 h 3697100"/>
                <a:gd name="connsiteX30" fmla="*/ 2409965 w 4761574"/>
                <a:gd name="connsiteY30" fmla="*/ 2596357 h 3697100"/>
                <a:gd name="connsiteX31" fmla="*/ 1835650 w 4761574"/>
                <a:gd name="connsiteY31" fmla="*/ 2657114 h 3697100"/>
                <a:gd name="connsiteX32" fmla="*/ 1835650 w 4761574"/>
                <a:gd name="connsiteY32" fmla="*/ 2603590 h 3697100"/>
                <a:gd name="connsiteX33" fmla="*/ 2409965 w 4761574"/>
                <a:gd name="connsiteY33" fmla="*/ 2535238 h 3697100"/>
                <a:gd name="connsiteX34" fmla="*/ 2409965 w 4761574"/>
                <a:gd name="connsiteY34" fmla="*/ 2078038 h 3697100"/>
                <a:gd name="connsiteX35" fmla="*/ 2409965 w 4761574"/>
                <a:gd name="connsiteY35" fmla="*/ 2368062 h 3697100"/>
                <a:gd name="connsiteX36" fmla="*/ 1835650 w 4761574"/>
                <a:gd name="connsiteY36" fmla="*/ 2453915 h 3697100"/>
                <a:gd name="connsiteX37" fmla="*/ 1835650 w 4761574"/>
                <a:gd name="connsiteY37" fmla="*/ 2192749 h 3697100"/>
                <a:gd name="connsiteX38" fmla="*/ 2409965 w 4761574"/>
                <a:gd name="connsiteY38" fmla="*/ 2078038 h 3697100"/>
                <a:gd name="connsiteX39" fmla="*/ 2409965 w 4761574"/>
                <a:gd name="connsiteY39" fmla="*/ 1851025 h 3697100"/>
                <a:gd name="connsiteX40" fmla="*/ 2409965 w 4761574"/>
                <a:gd name="connsiteY40" fmla="*/ 1911729 h 3697100"/>
                <a:gd name="connsiteX41" fmla="*/ 1835650 w 4761574"/>
                <a:gd name="connsiteY41" fmla="*/ 2044339 h 3697100"/>
                <a:gd name="connsiteX42" fmla="*/ 1835650 w 4761574"/>
                <a:gd name="connsiteY42" fmla="*/ 1990500 h 3697100"/>
                <a:gd name="connsiteX43" fmla="*/ 2409965 w 4761574"/>
                <a:gd name="connsiteY43" fmla="*/ 1851025 h 3697100"/>
                <a:gd name="connsiteX44" fmla="*/ 1974989 w 4761574"/>
                <a:gd name="connsiteY44" fmla="*/ 1746250 h 3697100"/>
                <a:gd name="connsiteX45" fmla="*/ 1974989 w 4761574"/>
                <a:gd name="connsiteY45" fmla="*/ 1800133 h 3697100"/>
                <a:gd name="connsiteX46" fmla="*/ 1835650 w 4761574"/>
                <a:gd name="connsiteY46" fmla="*/ 1839551 h 3697100"/>
                <a:gd name="connsiteX47" fmla="*/ 1835650 w 4761574"/>
                <a:gd name="connsiteY47" fmla="*/ 1785668 h 3697100"/>
                <a:gd name="connsiteX48" fmla="*/ 1974989 w 4761574"/>
                <a:gd name="connsiteY48" fmla="*/ 1746250 h 3697100"/>
                <a:gd name="connsiteX49" fmla="*/ 2409965 w 4761574"/>
                <a:gd name="connsiteY49" fmla="*/ 1622425 h 3697100"/>
                <a:gd name="connsiteX50" fmla="*/ 2409965 w 4761574"/>
                <a:gd name="connsiteY50" fmla="*/ 1683695 h 3697100"/>
                <a:gd name="connsiteX51" fmla="*/ 2249987 w 4761574"/>
                <a:gd name="connsiteY51" fmla="*/ 1726837 h 3697100"/>
                <a:gd name="connsiteX52" fmla="*/ 2249987 w 4761574"/>
                <a:gd name="connsiteY52" fmla="*/ 1669193 h 3697100"/>
                <a:gd name="connsiteX53" fmla="*/ 2409965 w 4761574"/>
                <a:gd name="connsiteY53" fmla="*/ 1622425 h 3697100"/>
                <a:gd name="connsiteX54" fmla="*/ 2189301 w 4761574"/>
                <a:gd name="connsiteY54" fmla="*/ 1600200 h 3697100"/>
                <a:gd name="connsiteX55" fmla="*/ 2189301 w 4761574"/>
                <a:gd name="connsiteY55" fmla="*/ 1828568 h 3697100"/>
                <a:gd name="connsiteX56" fmla="*/ 2027737 w 4761574"/>
                <a:gd name="connsiteY56" fmla="*/ 1868129 h 3697100"/>
                <a:gd name="connsiteX57" fmla="*/ 2027737 w 4761574"/>
                <a:gd name="connsiteY57" fmla="*/ 1646952 h 3697100"/>
                <a:gd name="connsiteX58" fmla="*/ 2189301 w 4761574"/>
                <a:gd name="connsiteY58" fmla="*/ 1600200 h 3697100"/>
                <a:gd name="connsiteX59" fmla="*/ 2409965 w 4761574"/>
                <a:gd name="connsiteY59" fmla="*/ 1393825 h 3697100"/>
                <a:gd name="connsiteX60" fmla="*/ 2409965 w 4761574"/>
                <a:gd name="connsiteY60" fmla="*/ 1454653 h 3697100"/>
                <a:gd name="connsiteX61" fmla="*/ 1835650 w 4761574"/>
                <a:gd name="connsiteY61" fmla="*/ 1633178 h 3697100"/>
                <a:gd name="connsiteX62" fmla="*/ 1835650 w 4761574"/>
                <a:gd name="connsiteY62" fmla="*/ 1579548 h 3697100"/>
                <a:gd name="connsiteX63" fmla="*/ 2409965 w 4761574"/>
                <a:gd name="connsiteY63" fmla="*/ 1393825 h 3697100"/>
                <a:gd name="connsiteX64" fmla="*/ 2507510 w 4761574"/>
                <a:gd name="connsiteY64" fmla="*/ 1182683 h 3697100"/>
                <a:gd name="connsiteX65" fmla="*/ 1779148 w 4761574"/>
                <a:gd name="connsiteY65" fmla="*/ 1443341 h 3697100"/>
                <a:gd name="connsiteX66" fmla="*/ 1779148 w 4761574"/>
                <a:gd name="connsiteY66" fmla="*/ 3621855 h 3697100"/>
                <a:gd name="connsiteX67" fmla="*/ 2507510 w 4761574"/>
                <a:gd name="connsiteY67" fmla="*/ 3697100 h 3697100"/>
                <a:gd name="connsiteX68" fmla="*/ 2507510 w 4761574"/>
                <a:gd name="connsiteY68" fmla="*/ 1182683 h 3697100"/>
                <a:gd name="connsiteX69" fmla="*/ 1932525 w 4761574"/>
                <a:gd name="connsiteY69" fmla="*/ 0 h 3697100"/>
                <a:gd name="connsiteX70" fmla="*/ 2732535 w 4761574"/>
                <a:gd name="connsiteY70" fmla="*/ 421590 h 3697100"/>
                <a:gd name="connsiteX71" fmla="*/ 3011207 w 4761574"/>
                <a:gd name="connsiteY71" fmla="*/ 375506 h 3697100"/>
                <a:gd name="connsiteX72" fmla="*/ 3829219 w 4761574"/>
                <a:gd name="connsiteY72" fmla="*/ 971708 h 3697100"/>
                <a:gd name="connsiteX73" fmla="*/ 3904107 w 4761574"/>
                <a:gd name="connsiteY73" fmla="*/ 968108 h 3697100"/>
                <a:gd name="connsiteX74" fmla="*/ 4761363 w 4761574"/>
                <a:gd name="connsiteY74" fmla="*/ 1807687 h 3697100"/>
                <a:gd name="connsiteX75" fmla="*/ 3889706 w 4761574"/>
                <a:gd name="connsiteY75" fmla="*/ 2678948 h 3697100"/>
                <a:gd name="connsiteX76" fmla="*/ 3264675 w 4761574"/>
                <a:gd name="connsiteY76" fmla="*/ 2678948 h 3697100"/>
                <a:gd name="connsiteX77" fmla="*/ 3264675 w 4761574"/>
                <a:gd name="connsiteY77" fmla="*/ 2457533 h 3697100"/>
                <a:gd name="connsiteX78" fmla="*/ 3904107 w 4761574"/>
                <a:gd name="connsiteY78" fmla="*/ 2457533 h 3697100"/>
                <a:gd name="connsiteX79" fmla="*/ 4536699 w 4761574"/>
                <a:gd name="connsiteY79" fmla="*/ 1779245 h 3697100"/>
                <a:gd name="connsiteX80" fmla="*/ 3950553 w 4761574"/>
                <a:gd name="connsiteY80" fmla="*/ 1193124 h 3697100"/>
                <a:gd name="connsiteX81" fmla="*/ 3850821 w 4761574"/>
                <a:gd name="connsiteY81" fmla="*/ 1193124 h 3697100"/>
                <a:gd name="connsiteX82" fmla="*/ 3750730 w 4761574"/>
                <a:gd name="connsiteY82" fmla="*/ 1203924 h 3697100"/>
                <a:gd name="connsiteX83" fmla="*/ 3647039 w 4761574"/>
                <a:gd name="connsiteY83" fmla="*/ 1136240 h 3697100"/>
                <a:gd name="connsiteX84" fmla="*/ 3614995 w 4761574"/>
                <a:gd name="connsiteY84" fmla="*/ 1039753 h 3697100"/>
                <a:gd name="connsiteX85" fmla="*/ 2932358 w 4761574"/>
                <a:gd name="connsiteY85" fmla="*/ 600162 h 3697100"/>
                <a:gd name="connsiteX86" fmla="*/ 2796983 w 4761574"/>
                <a:gd name="connsiteY86" fmla="*/ 632564 h 3697100"/>
                <a:gd name="connsiteX87" fmla="*/ 2714533 w 4761574"/>
                <a:gd name="connsiteY87" fmla="*/ 664607 h 3697100"/>
                <a:gd name="connsiteX88" fmla="*/ 2600401 w 4761574"/>
                <a:gd name="connsiteY88" fmla="*/ 625364 h 3697100"/>
                <a:gd name="connsiteX89" fmla="*/ 2546755 w 4761574"/>
                <a:gd name="connsiteY89" fmla="*/ 546878 h 3697100"/>
                <a:gd name="connsiteX90" fmla="*/ 1932525 w 4761574"/>
                <a:gd name="connsiteY90" fmla="*/ 225376 h 3697100"/>
                <a:gd name="connsiteX91" fmla="*/ 1211004 w 4761574"/>
                <a:gd name="connsiteY91" fmla="*/ 796736 h 3697100"/>
                <a:gd name="connsiteX92" fmla="*/ 1186161 w 4761574"/>
                <a:gd name="connsiteY92" fmla="*/ 896823 h 3697100"/>
                <a:gd name="connsiteX93" fmla="*/ 1086070 w 4761574"/>
                <a:gd name="connsiteY93" fmla="*/ 971708 h 3697100"/>
                <a:gd name="connsiteX94" fmla="*/ 985979 w 4761574"/>
                <a:gd name="connsiteY94" fmla="*/ 968108 h 3697100"/>
                <a:gd name="connsiteX95" fmla="*/ 975178 w 4761574"/>
                <a:gd name="connsiteY95" fmla="*/ 968108 h 3697100"/>
                <a:gd name="connsiteX96" fmla="*/ 964736 w 4761574"/>
                <a:gd name="connsiteY96" fmla="*/ 968108 h 3697100"/>
                <a:gd name="connsiteX97" fmla="*/ 221613 w 4761574"/>
                <a:gd name="connsiteY97" fmla="*/ 1736402 h 3697100"/>
                <a:gd name="connsiteX98" fmla="*/ 982378 w 4761574"/>
                <a:gd name="connsiteY98" fmla="*/ 2457533 h 3697100"/>
                <a:gd name="connsiteX99" fmla="*/ 1693459 w 4761574"/>
                <a:gd name="connsiteY99" fmla="*/ 2457533 h 3697100"/>
                <a:gd name="connsiteX100" fmla="*/ 1693459 w 4761574"/>
                <a:gd name="connsiteY100" fmla="*/ 1378897 h 3697100"/>
                <a:gd name="connsiteX101" fmla="*/ 2507510 w 4761574"/>
                <a:gd name="connsiteY101" fmla="*/ 1068195 h 3697100"/>
                <a:gd name="connsiteX102" fmla="*/ 1693459 w 4761574"/>
                <a:gd name="connsiteY102" fmla="*/ 2686149 h 3697100"/>
                <a:gd name="connsiteX103" fmla="*/ 1693459 w 4761574"/>
                <a:gd name="connsiteY103" fmla="*/ 2678948 h 3697100"/>
                <a:gd name="connsiteX104" fmla="*/ 985979 w 4761574"/>
                <a:gd name="connsiteY104" fmla="*/ 2678948 h 3697100"/>
                <a:gd name="connsiteX105" fmla="*/ 188 w 4761574"/>
                <a:gd name="connsiteY105" fmla="*/ 1693559 h 3697100"/>
                <a:gd name="connsiteX106" fmla="*/ 964736 w 4761574"/>
                <a:gd name="connsiteY106" fmla="*/ 746692 h 3697100"/>
                <a:gd name="connsiteX107" fmla="*/ 993180 w 4761574"/>
                <a:gd name="connsiteY107" fmla="*/ 746692 h 3697100"/>
                <a:gd name="connsiteX108" fmla="*/ 1932525 w 4761574"/>
                <a:gd name="connsiteY108" fmla="*/ 0 h 3697100"/>
                <a:gd name="connsiteX0" fmla="*/ 2110967 w 4761574"/>
                <a:gd name="connsiteY0" fmla="*/ 2957513 h 3621855"/>
                <a:gd name="connsiteX1" fmla="*/ 2203620 w 4761574"/>
                <a:gd name="connsiteY1" fmla="*/ 2989543 h 3621855"/>
                <a:gd name="connsiteX2" fmla="*/ 2236066 w 4761574"/>
                <a:gd name="connsiteY2" fmla="*/ 3121622 h 3621855"/>
                <a:gd name="connsiteX3" fmla="*/ 2236066 w 4761574"/>
                <a:gd name="connsiteY3" fmla="*/ 3132418 h 3621855"/>
                <a:gd name="connsiteX4" fmla="*/ 2160718 w 4761574"/>
                <a:gd name="connsiteY4" fmla="*/ 3132418 h 3621855"/>
                <a:gd name="connsiteX5" fmla="*/ 2160718 w 4761574"/>
                <a:gd name="connsiteY5" fmla="*/ 3121622 h 3621855"/>
                <a:gd name="connsiteX6" fmla="*/ 2150263 w 4761574"/>
                <a:gd name="connsiteY6" fmla="*/ 3050364 h 3621855"/>
                <a:gd name="connsiteX7" fmla="*/ 2107362 w 4761574"/>
                <a:gd name="connsiteY7" fmla="*/ 3032370 h 3621855"/>
                <a:gd name="connsiteX8" fmla="*/ 2046435 w 4761574"/>
                <a:gd name="connsiteY8" fmla="*/ 3067998 h 3621855"/>
                <a:gd name="connsiteX9" fmla="*/ 2046435 w 4761574"/>
                <a:gd name="connsiteY9" fmla="*/ 3071597 h 3621855"/>
                <a:gd name="connsiteX10" fmla="*/ 2035619 w 4761574"/>
                <a:gd name="connsiteY10" fmla="*/ 3175245 h 3621855"/>
                <a:gd name="connsiteX11" fmla="*/ 2035619 w 4761574"/>
                <a:gd name="connsiteY11" fmla="*/ 3314521 h 3621855"/>
                <a:gd name="connsiteX12" fmla="*/ 2103757 w 4761574"/>
                <a:gd name="connsiteY12" fmla="*/ 3453797 h 3621855"/>
                <a:gd name="connsiteX13" fmla="*/ 2107362 w 4761574"/>
                <a:gd name="connsiteY13" fmla="*/ 3457396 h 3621855"/>
                <a:gd name="connsiteX14" fmla="*/ 2167929 w 4761574"/>
                <a:gd name="connsiteY14" fmla="*/ 3353748 h 3621855"/>
                <a:gd name="connsiteX15" fmla="*/ 2167929 w 4761574"/>
                <a:gd name="connsiteY15" fmla="*/ 3346551 h 3621855"/>
                <a:gd name="connsiteX16" fmla="*/ 2243276 w 4761574"/>
                <a:gd name="connsiteY16" fmla="*/ 3350150 h 3621855"/>
                <a:gd name="connsiteX17" fmla="*/ 2243276 w 4761574"/>
                <a:gd name="connsiteY17" fmla="*/ 3357347 h 3621855"/>
                <a:gd name="connsiteX18" fmla="*/ 2200375 w 4761574"/>
                <a:gd name="connsiteY18" fmla="*/ 3496623 h 3621855"/>
                <a:gd name="connsiteX19" fmla="*/ 2121422 w 4761574"/>
                <a:gd name="connsiteY19" fmla="*/ 3528653 h 3621855"/>
                <a:gd name="connsiteX20" fmla="*/ 2107362 w 4761574"/>
                <a:gd name="connsiteY20" fmla="*/ 3528653 h 3621855"/>
                <a:gd name="connsiteX21" fmla="*/ 1964237 w 4761574"/>
                <a:gd name="connsiteY21" fmla="*/ 3307323 h 3621855"/>
                <a:gd name="connsiteX22" fmla="*/ 1964237 w 4761574"/>
                <a:gd name="connsiteY22" fmla="*/ 3160849 h 3621855"/>
                <a:gd name="connsiteX23" fmla="*/ 2110967 w 4761574"/>
                <a:gd name="connsiteY23" fmla="*/ 2957513 h 3621855"/>
                <a:gd name="connsiteX24" fmla="*/ 2409965 w 4761574"/>
                <a:gd name="connsiteY24" fmla="*/ 2763838 h 3621855"/>
                <a:gd name="connsiteX25" fmla="*/ 2409965 w 4761574"/>
                <a:gd name="connsiteY25" fmla="*/ 2824676 h 3621855"/>
                <a:gd name="connsiteX26" fmla="*/ 1835650 w 4761574"/>
                <a:gd name="connsiteY26" fmla="*/ 2860315 h 3621855"/>
                <a:gd name="connsiteX27" fmla="*/ 1835650 w 4761574"/>
                <a:gd name="connsiteY27" fmla="*/ 2806677 h 3621855"/>
                <a:gd name="connsiteX28" fmla="*/ 2409965 w 4761574"/>
                <a:gd name="connsiteY28" fmla="*/ 2763838 h 3621855"/>
                <a:gd name="connsiteX29" fmla="*/ 2409965 w 4761574"/>
                <a:gd name="connsiteY29" fmla="*/ 2535238 h 3621855"/>
                <a:gd name="connsiteX30" fmla="*/ 2409965 w 4761574"/>
                <a:gd name="connsiteY30" fmla="*/ 2596357 h 3621855"/>
                <a:gd name="connsiteX31" fmla="*/ 1835650 w 4761574"/>
                <a:gd name="connsiteY31" fmla="*/ 2657114 h 3621855"/>
                <a:gd name="connsiteX32" fmla="*/ 1835650 w 4761574"/>
                <a:gd name="connsiteY32" fmla="*/ 2603590 h 3621855"/>
                <a:gd name="connsiteX33" fmla="*/ 2409965 w 4761574"/>
                <a:gd name="connsiteY33" fmla="*/ 2535238 h 3621855"/>
                <a:gd name="connsiteX34" fmla="*/ 2409965 w 4761574"/>
                <a:gd name="connsiteY34" fmla="*/ 2078038 h 3621855"/>
                <a:gd name="connsiteX35" fmla="*/ 2409965 w 4761574"/>
                <a:gd name="connsiteY35" fmla="*/ 2368062 h 3621855"/>
                <a:gd name="connsiteX36" fmla="*/ 1835650 w 4761574"/>
                <a:gd name="connsiteY36" fmla="*/ 2453915 h 3621855"/>
                <a:gd name="connsiteX37" fmla="*/ 1835650 w 4761574"/>
                <a:gd name="connsiteY37" fmla="*/ 2192749 h 3621855"/>
                <a:gd name="connsiteX38" fmla="*/ 2409965 w 4761574"/>
                <a:gd name="connsiteY38" fmla="*/ 2078038 h 3621855"/>
                <a:gd name="connsiteX39" fmla="*/ 2409965 w 4761574"/>
                <a:gd name="connsiteY39" fmla="*/ 1851025 h 3621855"/>
                <a:gd name="connsiteX40" fmla="*/ 2409965 w 4761574"/>
                <a:gd name="connsiteY40" fmla="*/ 1911729 h 3621855"/>
                <a:gd name="connsiteX41" fmla="*/ 1835650 w 4761574"/>
                <a:gd name="connsiteY41" fmla="*/ 2044339 h 3621855"/>
                <a:gd name="connsiteX42" fmla="*/ 1835650 w 4761574"/>
                <a:gd name="connsiteY42" fmla="*/ 1990500 h 3621855"/>
                <a:gd name="connsiteX43" fmla="*/ 2409965 w 4761574"/>
                <a:gd name="connsiteY43" fmla="*/ 1851025 h 3621855"/>
                <a:gd name="connsiteX44" fmla="*/ 1974989 w 4761574"/>
                <a:gd name="connsiteY44" fmla="*/ 1746250 h 3621855"/>
                <a:gd name="connsiteX45" fmla="*/ 1974989 w 4761574"/>
                <a:gd name="connsiteY45" fmla="*/ 1800133 h 3621855"/>
                <a:gd name="connsiteX46" fmla="*/ 1835650 w 4761574"/>
                <a:gd name="connsiteY46" fmla="*/ 1839551 h 3621855"/>
                <a:gd name="connsiteX47" fmla="*/ 1835650 w 4761574"/>
                <a:gd name="connsiteY47" fmla="*/ 1785668 h 3621855"/>
                <a:gd name="connsiteX48" fmla="*/ 1974989 w 4761574"/>
                <a:gd name="connsiteY48" fmla="*/ 1746250 h 3621855"/>
                <a:gd name="connsiteX49" fmla="*/ 2409965 w 4761574"/>
                <a:gd name="connsiteY49" fmla="*/ 1622425 h 3621855"/>
                <a:gd name="connsiteX50" fmla="*/ 2409965 w 4761574"/>
                <a:gd name="connsiteY50" fmla="*/ 1683695 h 3621855"/>
                <a:gd name="connsiteX51" fmla="*/ 2249987 w 4761574"/>
                <a:gd name="connsiteY51" fmla="*/ 1726837 h 3621855"/>
                <a:gd name="connsiteX52" fmla="*/ 2249987 w 4761574"/>
                <a:gd name="connsiteY52" fmla="*/ 1669193 h 3621855"/>
                <a:gd name="connsiteX53" fmla="*/ 2409965 w 4761574"/>
                <a:gd name="connsiteY53" fmla="*/ 1622425 h 3621855"/>
                <a:gd name="connsiteX54" fmla="*/ 2189301 w 4761574"/>
                <a:gd name="connsiteY54" fmla="*/ 1600200 h 3621855"/>
                <a:gd name="connsiteX55" fmla="*/ 2189301 w 4761574"/>
                <a:gd name="connsiteY55" fmla="*/ 1828568 h 3621855"/>
                <a:gd name="connsiteX56" fmla="*/ 2027737 w 4761574"/>
                <a:gd name="connsiteY56" fmla="*/ 1868129 h 3621855"/>
                <a:gd name="connsiteX57" fmla="*/ 2027737 w 4761574"/>
                <a:gd name="connsiteY57" fmla="*/ 1646952 h 3621855"/>
                <a:gd name="connsiteX58" fmla="*/ 2189301 w 4761574"/>
                <a:gd name="connsiteY58" fmla="*/ 1600200 h 3621855"/>
                <a:gd name="connsiteX59" fmla="*/ 2409965 w 4761574"/>
                <a:gd name="connsiteY59" fmla="*/ 1393825 h 3621855"/>
                <a:gd name="connsiteX60" fmla="*/ 2409965 w 4761574"/>
                <a:gd name="connsiteY60" fmla="*/ 1454653 h 3621855"/>
                <a:gd name="connsiteX61" fmla="*/ 1835650 w 4761574"/>
                <a:gd name="connsiteY61" fmla="*/ 1633178 h 3621855"/>
                <a:gd name="connsiteX62" fmla="*/ 1835650 w 4761574"/>
                <a:gd name="connsiteY62" fmla="*/ 1579548 h 3621855"/>
                <a:gd name="connsiteX63" fmla="*/ 2409965 w 4761574"/>
                <a:gd name="connsiteY63" fmla="*/ 1393825 h 3621855"/>
                <a:gd name="connsiteX64" fmla="*/ 2507510 w 4761574"/>
                <a:gd name="connsiteY64" fmla="*/ 1182683 h 3621855"/>
                <a:gd name="connsiteX65" fmla="*/ 1779148 w 4761574"/>
                <a:gd name="connsiteY65" fmla="*/ 1443341 h 3621855"/>
                <a:gd name="connsiteX66" fmla="*/ 1779148 w 4761574"/>
                <a:gd name="connsiteY66" fmla="*/ 3621855 h 3621855"/>
                <a:gd name="connsiteX67" fmla="*/ 2507510 w 4761574"/>
                <a:gd name="connsiteY67" fmla="*/ 1182683 h 3621855"/>
                <a:gd name="connsiteX68" fmla="*/ 1932525 w 4761574"/>
                <a:gd name="connsiteY68" fmla="*/ 0 h 3621855"/>
                <a:gd name="connsiteX69" fmla="*/ 2732535 w 4761574"/>
                <a:gd name="connsiteY69" fmla="*/ 421590 h 3621855"/>
                <a:gd name="connsiteX70" fmla="*/ 3011207 w 4761574"/>
                <a:gd name="connsiteY70" fmla="*/ 375506 h 3621855"/>
                <a:gd name="connsiteX71" fmla="*/ 3829219 w 4761574"/>
                <a:gd name="connsiteY71" fmla="*/ 971708 h 3621855"/>
                <a:gd name="connsiteX72" fmla="*/ 3904107 w 4761574"/>
                <a:gd name="connsiteY72" fmla="*/ 968108 h 3621855"/>
                <a:gd name="connsiteX73" fmla="*/ 4761363 w 4761574"/>
                <a:gd name="connsiteY73" fmla="*/ 1807687 h 3621855"/>
                <a:gd name="connsiteX74" fmla="*/ 3889706 w 4761574"/>
                <a:gd name="connsiteY74" fmla="*/ 2678948 h 3621855"/>
                <a:gd name="connsiteX75" fmla="*/ 3264675 w 4761574"/>
                <a:gd name="connsiteY75" fmla="*/ 2678948 h 3621855"/>
                <a:gd name="connsiteX76" fmla="*/ 3264675 w 4761574"/>
                <a:gd name="connsiteY76" fmla="*/ 2457533 h 3621855"/>
                <a:gd name="connsiteX77" fmla="*/ 3904107 w 4761574"/>
                <a:gd name="connsiteY77" fmla="*/ 2457533 h 3621855"/>
                <a:gd name="connsiteX78" fmla="*/ 4536699 w 4761574"/>
                <a:gd name="connsiteY78" fmla="*/ 1779245 h 3621855"/>
                <a:gd name="connsiteX79" fmla="*/ 3950553 w 4761574"/>
                <a:gd name="connsiteY79" fmla="*/ 1193124 h 3621855"/>
                <a:gd name="connsiteX80" fmla="*/ 3850821 w 4761574"/>
                <a:gd name="connsiteY80" fmla="*/ 1193124 h 3621855"/>
                <a:gd name="connsiteX81" fmla="*/ 3750730 w 4761574"/>
                <a:gd name="connsiteY81" fmla="*/ 1203924 h 3621855"/>
                <a:gd name="connsiteX82" fmla="*/ 3647039 w 4761574"/>
                <a:gd name="connsiteY82" fmla="*/ 1136240 h 3621855"/>
                <a:gd name="connsiteX83" fmla="*/ 3614995 w 4761574"/>
                <a:gd name="connsiteY83" fmla="*/ 1039753 h 3621855"/>
                <a:gd name="connsiteX84" fmla="*/ 2932358 w 4761574"/>
                <a:gd name="connsiteY84" fmla="*/ 600162 h 3621855"/>
                <a:gd name="connsiteX85" fmla="*/ 2796983 w 4761574"/>
                <a:gd name="connsiteY85" fmla="*/ 632564 h 3621855"/>
                <a:gd name="connsiteX86" fmla="*/ 2714533 w 4761574"/>
                <a:gd name="connsiteY86" fmla="*/ 664607 h 3621855"/>
                <a:gd name="connsiteX87" fmla="*/ 2600401 w 4761574"/>
                <a:gd name="connsiteY87" fmla="*/ 625364 h 3621855"/>
                <a:gd name="connsiteX88" fmla="*/ 2546755 w 4761574"/>
                <a:gd name="connsiteY88" fmla="*/ 546878 h 3621855"/>
                <a:gd name="connsiteX89" fmla="*/ 1932525 w 4761574"/>
                <a:gd name="connsiteY89" fmla="*/ 225376 h 3621855"/>
                <a:gd name="connsiteX90" fmla="*/ 1211004 w 4761574"/>
                <a:gd name="connsiteY90" fmla="*/ 796736 h 3621855"/>
                <a:gd name="connsiteX91" fmla="*/ 1186161 w 4761574"/>
                <a:gd name="connsiteY91" fmla="*/ 896823 h 3621855"/>
                <a:gd name="connsiteX92" fmla="*/ 1086070 w 4761574"/>
                <a:gd name="connsiteY92" fmla="*/ 971708 h 3621855"/>
                <a:gd name="connsiteX93" fmla="*/ 985979 w 4761574"/>
                <a:gd name="connsiteY93" fmla="*/ 968108 h 3621855"/>
                <a:gd name="connsiteX94" fmla="*/ 975178 w 4761574"/>
                <a:gd name="connsiteY94" fmla="*/ 968108 h 3621855"/>
                <a:gd name="connsiteX95" fmla="*/ 964736 w 4761574"/>
                <a:gd name="connsiteY95" fmla="*/ 968108 h 3621855"/>
                <a:gd name="connsiteX96" fmla="*/ 221613 w 4761574"/>
                <a:gd name="connsiteY96" fmla="*/ 1736402 h 3621855"/>
                <a:gd name="connsiteX97" fmla="*/ 982378 w 4761574"/>
                <a:gd name="connsiteY97" fmla="*/ 2457533 h 3621855"/>
                <a:gd name="connsiteX98" fmla="*/ 1693459 w 4761574"/>
                <a:gd name="connsiteY98" fmla="*/ 2457533 h 3621855"/>
                <a:gd name="connsiteX99" fmla="*/ 1693459 w 4761574"/>
                <a:gd name="connsiteY99" fmla="*/ 1378897 h 3621855"/>
                <a:gd name="connsiteX100" fmla="*/ 2507510 w 4761574"/>
                <a:gd name="connsiteY100" fmla="*/ 1068195 h 3621855"/>
                <a:gd name="connsiteX101" fmla="*/ 1693459 w 4761574"/>
                <a:gd name="connsiteY101" fmla="*/ 2686149 h 3621855"/>
                <a:gd name="connsiteX102" fmla="*/ 1693459 w 4761574"/>
                <a:gd name="connsiteY102" fmla="*/ 2678948 h 3621855"/>
                <a:gd name="connsiteX103" fmla="*/ 985979 w 4761574"/>
                <a:gd name="connsiteY103" fmla="*/ 2678948 h 3621855"/>
                <a:gd name="connsiteX104" fmla="*/ 188 w 4761574"/>
                <a:gd name="connsiteY104" fmla="*/ 1693559 h 3621855"/>
                <a:gd name="connsiteX105" fmla="*/ 964736 w 4761574"/>
                <a:gd name="connsiteY105" fmla="*/ 746692 h 3621855"/>
                <a:gd name="connsiteX106" fmla="*/ 993180 w 4761574"/>
                <a:gd name="connsiteY106" fmla="*/ 746692 h 3621855"/>
                <a:gd name="connsiteX107" fmla="*/ 1932525 w 4761574"/>
                <a:gd name="connsiteY107" fmla="*/ 0 h 3621855"/>
                <a:gd name="connsiteX0" fmla="*/ 2110967 w 4761574"/>
                <a:gd name="connsiteY0" fmla="*/ 2957513 h 3621855"/>
                <a:gd name="connsiteX1" fmla="*/ 2203620 w 4761574"/>
                <a:gd name="connsiteY1" fmla="*/ 2989543 h 3621855"/>
                <a:gd name="connsiteX2" fmla="*/ 2236066 w 4761574"/>
                <a:gd name="connsiteY2" fmla="*/ 3121622 h 3621855"/>
                <a:gd name="connsiteX3" fmla="*/ 2236066 w 4761574"/>
                <a:gd name="connsiteY3" fmla="*/ 3132418 h 3621855"/>
                <a:gd name="connsiteX4" fmla="*/ 2160718 w 4761574"/>
                <a:gd name="connsiteY4" fmla="*/ 3132418 h 3621855"/>
                <a:gd name="connsiteX5" fmla="*/ 2160718 w 4761574"/>
                <a:gd name="connsiteY5" fmla="*/ 3121622 h 3621855"/>
                <a:gd name="connsiteX6" fmla="*/ 2150263 w 4761574"/>
                <a:gd name="connsiteY6" fmla="*/ 3050364 h 3621855"/>
                <a:gd name="connsiteX7" fmla="*/ 2107362 w 4761574"/>
                <a:gd name="connsiteY7" fmla="*/ 3032370 h 3621855"/>
                <a:gd name="connsiteX8" fmla="*/ 2046435 w 4761574"/>
                <a:gd name="connsiteY8" fmla="*/ 3067998 h 3621855"/>
                <a:gd name="connsiteX9" fmla="*/ 2046435 w 4761574"/>
                <a:gd name="connsiteY9" fmla="*/ 3071597 h 3621855"/>
                <a:gd name="connsiteX10" fmla="*/ 2035619 w 4761574"/>
                <a:gd name="connsiteY10" fmla="*/ 3175245 h 3621855"/>
                <a:gd name="connsiteX11" fmla="*/ 2035619 w 4761574"/>
                <a:gd name="connsiteY11" fmla="*/ 3314521 h 3621855"/>
                <a:gd name="connsiteX12" fmla="*/ 2103757 w 4761574"/>
                <a:gd name="connsiteY12" fmla="*/ 3453797 h 3621855"/>
                <a:gd name="connsiteX13" fmla="*/ 2107362 w 4761574"/>
                <a:gd name="connsiteY13" fmla="*/ 3457396 h 3621855"/>
                <a:gd name="connsiteX14" fmla="*/ 2167929 w 4761574"/>
                <a:gd name="connsiteY14" fmla="*/ 3353748 h 3621855"/>
                <a:gd name="connsiteX15" fmla="*/ 2167929 w 4761574"/>
                <a:gd name="connsiteY15" fmla="*/ 3346551 h 3621855"/>
                <a:gd name="connsiteX16" fmla="*/ 2243276 w 4761574"/>
                <a:gd name="connsiteY16" fmla="*/ 3350150 h 3621855"/>
                <a:gd name="connsiteX17" fmla="*/ 2200375 w 4761574"/>
                <a:gd name="connsiteY17" fmla="*/ 3496623 h 3621855"/>
                <a:gd name="connsiteX18" fmla="*/ 2121422 w 4761574"/>
                <a:gd name="connsiteY18" fmla="*/ 3528653 h 3621855"/>
                <a:gd name="connsiteX19" fmla="*/ 2107362 w 4761574"/>
                <a:gd name="connsiteY19" fmla="*/ 3528653 h 3621855"/>
                <a:gd name="connsiteX20" fmla="*/ 1964237 w 4761574"/>
                <a:gd name="connsiteY20" fmla="*/ 3307323 h 3621855"/>
                <a:gd name="connsiteX21" fmla="*/ 1964237 w 4761574"/>
                <a:gd name="connsiteY21" fmla="*/ 3160849 h 3621855"/>
                <a:gd name="connsiteX22" fmla="*/ 2110967 w 4761574"/>
                <a:gd name="connsiteY22" fmla="*/ 2957513 h 3621855"/>
                <a:gd name="connsiteX23" fmla="*/ 2409965 w 4761574"/>
                <a:gd name="connsiteY23" fmla="*/ 2763838 h 3621855"/>
                <a:gd name="connsiteX24" fmla="*/ 2409965 w 4761574"/>
                <a:gd name="connsiteY24" fmla="*/ 2824676 h 3621855"/>
                <a:gd name="connsiteX25" fmla="*/ 1835650 w 4761574"/>
                <a:gd name="connsiteY25" fmla="*/ 2860315 h 3621855"/>
                <a:gd name="connsiteX26" fmla="*/ 1835650 w 4761574"/>
                <a:gd name="connsiteY26" fmla="*/ 2806677 h 3621855"/>
                <a:gd name="connsiteX27" fmla="*/ 2409965 w 4761574"/>
                <a:gd name="connsiteY27" fmla="*/ 2763838 h 3621855"/>
                <a:gd name="connsiteX28" fmla="*/ 2409965 w 4761574"/>
                <a:gd name="connsiteY28" fmla="*/ 2535238 h 3621855"/>
                <a:gd name="connsiteX29" fmla="*/ 2409965 w 4761574"/>
                <a:gd name="connsiteY29" fmla="*/ 2596357 h 3621855"/>
                <a:gd name="connsiteX30" fmla="*/ 1835650 w 4761574"/>
                <a:gd name="connsiteY30" fmla="*/ 2657114 h 3621855"/>
                <a:gd name="connsiteX31" fmla="*/ 1835650 w 4761574"/>
                <a:gd name="connsiteY31" fmla="*/ 2603590 h 3621855"/>
                <a:gd name="connsiteX32" fmla="*/ 2409965 w 4761574"/>
                <a:gd name="connsiteY32" fmla="*/ 2535238 h 3621855"/>
                <a:gd name="connsiteX33" fmla="*/ 2409965 w 4761574"/>
                <a:gd name="connsiteY33" fmla="*/ 2078038 h 3621855"/>
                <a:gd name="connsiteX34" fmla="*/ 2409965 w 4761574"/>
                <a:gd name="connsiteY34" fmla="*/ 2368062 h 3621855"/>
                <a:gd name="connsiteX35" fmla="*/ 1835650 w 4761574"/>
                <a:gd name="connsiteY35" fmla="*/ 2453915 h 3621855"/>
                <a:gd name="connsiteX36" fmla="*/ 1835650 w 4761574"/>
                <a:gd name="connsiteY36" fmla="*/ 2192749 h 3621855"/>
                <a:gd name="connsiteX37" fmla="*/ 2409965 w 4761574"/>
                <a:gd name="connsiteY37" fmla="*/ 2078038 h 3621855"/>
                <a:gd name="connsiteX38" fmla="*/ 2409965 w 4761574"/>
                <a:gd name="connsiteY38" fmla="*/ 1851025 h 3621855"/>
                <a:gd name="connsiteX39" fmla="*/ 2409965 w 4761574"/>
                <a:gd name="connsiteY39" fmla="*/ 1911729 h 3621855"/>
                <a:gd name="connsiteX40" fmla="*/ 1835650 w 4761574"/>
                <a:gd name="connsiteY40" fmla="*/ 2044339 h 3621855"/>
                <a:gd name="connsiteX41" fmla="*/ 1835650 w 4761574"/>
                <a:gd name="connsiteY41" fmla="*/ 1990500 h 3621855"/>
                <a:gd name="connsiteX42" fmla="*/ 2409965 w 4761574"/>
                <a:gd name="connsiteY42" fmla="*/ 1851025 h 3621855"/>
                <a:gd name="connsiteX43" fmla="*/ 1974989 w 4761574"/>
                <a:gd name="connsiteY43" fmla="*/ 1746250 h 3621855"/>
                <a:gd name="connsiteX44" fmla="*/ 1974989 w 4761574"/>
                <a:gd name="connsiteY44" fmla="*/ 1800133 h 3621855"/>
                <a:gd name="connsiteX45" fmla="*/ 1835650 w 4761574"/>
                <a:gd name="connsiteY45" fmla="*/ 1839551 h 3621855"/>
                <a:gd name="connsiteX46" fmla="*/ 1835650 w 4761574"/>
                <a:gd name="connsiteY46" fmla="*/ 1785668 h 3621855"/>
                <a:gd name="connsiteX47" fmla="*/ 1974989 w 4761574"/>
                <a:gd name="connsiteY47" fmla="*/ 1746250 h 3621855"/>
                <a:gd name="connsiteX48" fmla="*/ 2409965 w 4761574"/>
                <a:gd name="connsiteY48" fmla="*/ 1622425 h 3621855"/>
                <a:gd name="connsiteX49" fmla="*/ 2409965 w 4761574"/>
                <a:gd name="connsiteY49" fmla="*/ 1683695 h 3621855"/>
                <a:gd name="connsiteX50" fmla="*/ 2249987 w 4761574"/>
                <a:gd name="connsiteY50" fmla="*/ 1726837 h 3621855"/>
                <a:gd name="connsiteX51" fmla="*/ 2249987 w 4761574"/>
                <a:gd name="connsiteY51" fmla="*/ 1669193 h 3621855"/>
                <a:gd name="connsiteX52" fmla="*/ 2409965 w 4761574"/>
                <a:gd name="connsiteY52" fmla="*/ 1622425 h 3621855"/>
                <a:gd name="connsiteX53" fmla="*/ 2189301 w 4761574"/>
                <a:gd name="connsiteY53" fmla="*/ 1600200 h 3621855"/>
                <a:gd name="connsiteX54" fmla="*/ 2189301 w 4761574"/>
                <a:gd name="connsiteY54" fmla="*/ 1828568 h 3621855"/>
                <a:gd name="connsiteX55" fmla="*/ 2027737 w 4761574"/>
                <a:gd name="connsiteY55" fmla="*/ 1868129 h 3621855"/>
                <a:gd name="connsiteX56" fmla="*/ 2027737 w 4761574"/>
                <a:gd name="connsiteY56" fmla="*/ 1646952 h 3621855"/>
                <a:gd name="connsiteX57" fmla="*/ 2189301 w 4761574"/>
                <a:gd name="connsiteY57" fmla="*/ 1600200 h 3621855"/>
                <a:gd name="connsiteX58" fmla="*/ 2409965 w 4761574"/>
                <a:gd name="connsiteY58" fmla="*/ 1393825 h 3621855"/>
                <a:gd name="connsiteX59" fmla="*/ 2409965 w 4761574"/>
                <a:gd name="connsiteY59" fmla="*/ 1454653 h 3621855"/>
                <a:gd name="connsiteX60" fmla="*/ 1835650 w 4761574"/>
                <a:gd name="connsiteY60" fmla="*/ 1633178 h 3621855"/>
                <a:gd name="connsiteX61" fmla="*/ 1835650 w 4761574"/>
                <a:gd name="connsiteY61" fmla="*/ 1579548 h 3621855"/>
                <a:gd name="connsiteX62" fmla="*/ 2409965 w 4761574"/>
                <a:gd name="connsiteY62" fmla="*/ 1393825 h 3621855"/>
                <a:gd name="connsiteX63" fmla="*/ 2507510 w 4761574"/>
                <a:gd name="connsiteY63" fmla="*/ 1182683 h 3621855"/>
                <a:gd name="connsiteX64" fmla="*/ 1779148 w 4761574"/>
                <a:gd name="connsiteY64" fmla="*/ 1443341 h 3621855"/>
                <a:gd name="connsiteX65" fmla="*/ 1779148 w 4761574"/>
                <a:gd name="connsiteY65" fmla="*/ 3621855 h 3621855"/>
                <a:gd name="connsiteX66" fmla="*/ 2507510 w 4761574"/>
                <a:gd name="connsiteY66" fmla="*/ 1182683 h 3621855"/>
                <a:gd name="connsiteX67" fmla="*/ 1932525 w 4761574"/>
                <a:gd name="connsiteY67" fmla="*/ 0 h 3621855"/>
                <a:gd name="connsiteX68" fmla="*/ 2732535 w 4761574"/>
                <a:gd name="connsiteY68" fmla="*/ 421590 h 3621855"/>
                <a:gd name="connsiteX69" fmla="*/ 3011207 w 4761574"/>
                <a:gd name="connsiteY69" fmla="*/ 375506 h 3621855"/>
                <a:gd name="connsiteX70" fmla="*/ 3829219 w 4761574"/>
                <a:gd name="connsiteY70" fmla="*/ 971708 h 3621855"/>
                <a:gd name="connsiteX71" fmla="*/ 3904107 w 4761574"/>
                <a:gd name="connsiteY71" fmla="*/ 968108 h 3621855"/>
                <a:gd name="connsiteX72" fmla="*/ 4761363 w 4761574"/>
                <a:gd name="connsiteY72" fmla="*/ 1807687 h 3621855"/>
                <a:gd name="connsiteX73" fmla="*/ 3889706 w 4761574"/>
                <a:gd name="connsiteY73" fmla="*/ 2678948 h 3621855"/>
                <a:gd name="connsiteX74" fmla="*/ 3264675 w 4761574"/>
                <a:gd name="connsiteY74" fmla="*/ 2678948 h 3621855"/>
                <a:gd name="connsiteX75" fmla="*/ 3264675 w 4761574"/>
                <a:gd name="connsiteY75" fmla="*/ 2457533 h 3621855"/>
                <a:gd name="connsiteX76" fmla="*/ 3904107 w 4761574"/>
                <a:gd name="connsiteY76" fmla="*/ 2457533 h 3621855"/>
                <a:gd name="connsiteX77" fmla="*/ 4536699 w 4761574"/>
                <a:gd name="connsiteY77" fmla="*/ 1779245 h 3621855"/>
                <a:gd name="connsiteX78" fmla="*/ 3950553 w 4761574"/>
                <a:gd name="connsiteY78" fmla="*/ 1193124 h 3621855"/>
                <a:gd name="connsiteX79" fmla="*/ 3850821 w 4761574"/>
                <a:gd name="connsiteY79" fmla="*/ 1193124 h 3621855"/>
                <a:gd name="connsiteX80" fmla="*/ 3750730 w 4761574"/>
                <a:gd name="connsiteY80" fmla="*/ 1203924 h 3621855"/>
                <a:gd name="connsiteX81" fmla="*/ 3647039 w 4761574"/>
                <a:gd name="connsiteY81" fmla="*/ 1136240 h 3621855"/>
                <a:gd name="connsiteX82" fmla="*/ 3614995 w 4761574"/>
                <a:gd name="connsiteY82" fmla="*/ 1039753 h 3621855"/>
                <a:gd name="connsiteX83" fmla="*/ 2932358 w 4761574"/>
                <a:gd name="connsiteY83" fmla="*/ 600162 h 3621855"/>
                <a:gd name="connsiteX84" fmla="*/ 2796983 w 4761574"/>
                <a:gd name="connsiteY84" fmla="*/ 632564 h 3621855"/>
                <a:gd name="connsiteX85" fmla="*/ 2714533 w 4761574"/>
                <a:gd name="connsiteY85" fmla="*/ 664607 h 3621855"/>
                <a:gd name="connsiteX86" fmla="*/ 2600401 w 4761574"/>
                <a:gd name="connsiteY86" fmla="*/ 625364 h 3621855"/>
                <a:gd name="connsiteX87" fmla="*/ 2546755 w 4761574"/>
                <a:gd name="connsiteY87" fmla="*/ 546878 h 3621855"/>
                <a:gd name="connsiteX88" fmla="*/ 1932525 w 4761574"/>
                <a:gd name="connsiteY88" fmla="*/ 225376 h 3621855"/>
                <a:gd name="connsiteX89" fmla="*/ 1211004 w 4761574"/>
                <a:gd name="connsiteY89" fmla="*/ 796736 h 3621855"/>
                <a:gd name="connsiteX90" fmla="*/ 1186161 w 4761574"/>
                <a:gd name="connsiteY90" fmla="*/ 896823 h 3621855"/>
                <a:gd name="connsiteX91" fmla="*/ 1086070 w 4761574"/>
                <a:gd name="connsiteY91" fmla="*/ 971708 h 3621855"/>
                <a:gd name="connsiteX92" fmla="*/ 985979 w 4761574"/>
                <a:gd name="connsiteY92" fmla="*/ 968108 h 3621855"/>
                <a:gd name="connsiteX93" fmla="*/ 975178 w 4761574"/>
                <a:gd name="connsiteY93" fmla="*/ 968108 h 3621855"/>
                <a:gd name="connsiteX94" fmla="*/ 964736 w 4761574"/>
                <a:gd name="connsiteY94" fmla="*/ 968108 h 3621855"/>
                <a:gd name="connsiteX95" fmla="*/ 221613 w 4761574"/>
                <a:gd name="connsiteY95" fmla="*/ 1736402 h 3621855"/>
                <a:gd name="connsiteX96" fmla="*/ 982378 w 4761574"/>
                <a:gd name="connsiteY96" fmla="*/ 2457533 h 3621855"/>
                <a:gd name="connsiteX97" fmla="*/ 1693459 w 4761574"/>
                <a:gd name="connsiteY97" fmla="*/ 2457533 h 3621855"/>
                <a:gd name="connsiteX98" fmla="*/ 1693459 w 4761574"/>
                <a:gd name="connsiteY98" fmla="*/ 1378897 h 3621855"/>
                <a:gd name="connsiteX99" fmla="*/ 2507510 w 4761574"/>
                <a:gd name="connsiteY99" fmla="*/ 1068195 h 3621855"/>
                <a:gd name="connsiteX100" fmla="*/ 1693459 w 4761574"/>
                <a:gd name="connsiteY100" fmla="*/ 2686149 h 3621855"/>
                <a:gd name="connsiteX101" fmla="*/ 1693459 w 4761574"/>
                <a:gd name="connsiteY101" fmla="*/ 2678948 h 3621855"/>
                <a:gd name="connsiteX102" fmla="*/ 985979 w 4761574"/>
                <a:gd name="connsiteY102" fmla="*/ 2678948 h 3621855"/>
                <a:gd name="connsiteX103" fmla="*/ 188 w 4761574"/>
                <a:gd name="connsiteY103" fmla="*/ 1693559 h 3621855"/>
                <a:gd name="connsiteX104" fmla="*/ 964736 w 4761574"/>
                <a:gd name="connsiteY104" fmla="*/ 746692 h 3621855"/>
                <a:gd name="connsiteX105" fmla="*/ 993180 w 4761574"/>
                <a:gd name="connsiteY105" fmla="*/ 746692 h 3621855"/>
                <a:gd name="connsiteX106" fmla="*/ 1932525 w 4761574"/>
                <a:gd name="connsiteY106" fmla="*/ 0 h 3621855"/>
                <a:gd name="connsiteX0" fmla="*/ 2110967 w 4761574"/>
                <a:gd name="connsiteY0" fmla="*/ 2957513 h 3621855"/>
                <a:gd name="connsiteX1" fmla="*/ 2203620 w 4761574"/>
                <a:gd name="connsiteY1" fmla="*/ 2989543 h 3621855"/>
                <a:gd name="connsiteX2" fmla="*/ 2236066 w 4761574"/>
                <a:gd name="connsiteY2" fmla="*/ 3121622 h 3621855"/>
                <a:gd name="connsiteX3" fmla="*/ 2236066 w 4761574"/>
                <a:gd name="connsiteY3" fmla="*/ 3132418 h 3621855"/>
                <a:gd name="connsiteX4" fmla="*/ 2160718 w 4761574"/>
                <a:gd name="connsiteY4" fmla="*/ 3132418 h 3621855"/>
                <a:gd name="connsiteX5" fmla="*/ 2160718 w 4761574"/>
                <a:gd name="connsiteY5" fmla="*/ 3121622 h 3621855"/>
                <a:gd name="connsiteX6" fmla="*/ 2150263 w 4761574"/>
                <a:gd name="connsiteY6" fmla="*/ 3050364 h 3621855"/>
                <a:gd name="connsiteX7" fmla="*/ 2107362 w 4761574"/>
                <a:gd name="connsiteY7" fmla="*/ 3032370 h 3621855"/>
                <a:gd name="connsiteX8" fmla="*/ 2046435 w 4761574"/>
                <a:gd name="connsiteY8" fmla="*/ 3067998 h 3621855"/>
                <a:gd name="connsiteX9" fmla="*/ 2046435 w 4761574"/>
                <a:gd name="connsiteY9" fmla="*/ 3071597 h 3621855"/>
                <a:gd name="connsiteX10" fmla="*/ 2035619 w 4761574"/>
                <a:gd name="connsiteY10" fmla="*/ 3175245 h 3621855"/>
                <a:gd name="connsiteX11" fmla="*/ 2035619 w 4761574"/>
                <a:gd name="connsiteY11" fmla="*/ 3314521 h 3621855"/>
                <a:gd name="connsiteX12" fmla="*/ 2103757 w 4761574"/>
                <a:gd name="connsiteY12" fmla="*/ 3453797 h 3621855"/>
                <a:gd name="connsiteX13" fmla="*/ 2107362 w 4761574"/>
                <a:gd name="connsiteY13" fmla="*/ 3457396 h 3621855"/>
                <a:gd name="connsiteX14" fmla="*/ 2167929 w 4761574"/>
                <a:gd name="connsiteY14" fmla="*/ 3353748 h 3621855"/>
                <a:gd name="connsiteX15" fmla="*/ 2167929 w 4761574"/>
                <a:gd name="connsiteY15" fmla="*/ 3346551 h 3621855"/>
                <a:gd name="connsiteX16" fmla="*/ 2243276 w 4761574"/>
                <a:gd name="connsiteY16" fmla="*/ 3350150 h 3621855"/>
                <a:gd name="connsiteX17" fmla="*/ 2121422 w 4761574"/>
                <a:gd name="connsiteY17" fmla="*/ 3528653 h 3621855"/>
                <a:gd name="connsiteX18" fmla="*/ 2107362 w 4761574"/>
                <a:gd name="connsiteY18" fmla="*/ 3528653 h 3621855"/>
                <a:gd name="connsiteX19" fmla="*/ 1964237 w 4761574"/>
                <a:gd name="connsiteY19" fmla="*/ 3307323 h 3621855"/>
                <a:gd name="connsiteX20" fmla="*/ 1964237 w 4761574"/>
                <a:gd name="connsiteY20" fmla="*/ 3160849 h 3621855"/>
                <a:gd name="connsiteX21" fmla="*/ 2110967 w 4761574"/>
                <a:gd name="connsiteY21" fmla="*/ 2957513 h 3621855"/>
                <a:gd name="connsiteX22" fmla="*/ 2409965 w 4761574"/>
                <a:gd name="connsiteY22" fmla="*/ 2763838 h 3621855"/>
                <a:gd name="connsiteX23" fmla="*/ 2409965 w 4761574"/>
                <a:gd name="connsiteY23" fmla="*/ 2824676 h 3621855"/>
                <a:gd name="connsiteX24" fmla="*/ 1835650 w 4761574"/>
                <a:gd name="connsiteY24" fmla="*/ 2860315 h 3621855"/>
                <a:gd name="connsiteX25" fmla="*/ 1835650 w 4761574"/>
                <a:gd name="connsiteY25" fmla="*/ 2806677 h 3621855"/>
                <a:gd name="connsiteX26" fmla="*/ 2409965 w 4761574"/>
                <a:gd name="connsiteY26" fmla="*/ 2763838 h 3621855"/>
                <a:gd name="connsiteX27" fmla="*/ 2409965 w 4761574"/>
                <a:gd name="connsiteY27" fmla="*/ 2535238 h 3621855"/>
                <a:gd name="connsiteX28" fmla="*/ 2409965 w 4761574"/>
                <a:gd name="connsiteY28" fmla="*/ 2596357 h 3621855"/>
                <a:gd name="connsiteX29" fmla="*/ 1835650 w 4761574"/>
                <a:gd name="connsiteY29" fmla="*/ 2657114 h 3621855"/>
                <a:gd name="connsiteX30" fmla="*/ 1835650 w 4761574"/>
                <a:gd name="connsiteY30" fmla="*/ 2603590 h 3621855"/>
                <a:gd name="connsiteX31" fmla="*/ 2409965 w 4761574"/>
                <a:gd name="connsiteY31" fmla="*/ 2535238 h 3621855"/>
                <a:gd name="connsiteX32" fmla="*/ 2409965 w 4761574"/>
                <a:gd name="connsiteY32" fmla="*/ 2078038 h 3621855"/>
                <a:gd name="connsiteX33" fmla="*/ 2409965 w 4761574"/>
                <a:gd name="connsiteY33" fmla="*/ 2368062 h 3621855"/>
                <a:gd name="connsiteX34" fmla="*/ 1835650 w 4761574"/>
                <a:gd name="connsiteY34" fmla="*/ 2453915 h 3621855"/>
                <a:gd name="connsiteX35" fmla="*/ 1835650 w 4761574"/>
                <a:gd name="connsiteY35" fmla="*/ 2192749 h 3621855"/>
                <a:gd name="connsiteX36" fmla="*/ 2409965 w 4761574"/>
                <a:gd name="connsiteY36" fmla="*/ 2078038 h 3621855"/>
                <a:gd name="connsiteX37" fmla="*/ 2409965 w 4761574"/>
                <a:gd name="connsiteY37" fmla="*/ 1851025 h 3621855"/>
                <a:gd name="connsiteX38" fmla="*/ 2409965 w 4761574"/>
                <a:gd name="connsiteY38" fmla="*/ 1911729 h 3621855"/>
                <a:gd name="connsiteX39" fmla="*/ 1835650 w 4761574"/>
                <a:gd name="connsiteY39" fmla="*/ 2044339 h 3621855"/>
                <a:gd name="connsiteX40" fmla="*/ 1835650 w 4761574"/>
                <a:gd name="connsiteY40" fmla="*/ 1990500 h 3621855"/>
                <a:gd name="connsiteX41" fmla="*/ 2409965 w 4761574"/>
                <a:gd name="connsiteY41" fmla="*/ 1851025 h 3621855"/>
                <a:gd name="connsiteX42" fmla="*/ 1974989 w 4761574"/>
                <a:gd name="connsiteY42" fmla="*/ 1746250 h 3621855"/>
                <a:gd name="connsiteX43" fmla="*/ 1974989 w 4761574"/>
                <a:gd name="connsiteY43" fmla="*/ 1800133 h 3621855"/>
                <a:gd name="connsiteX44" fmla="*/ 1835650 w 4761574"/>
                <a:gd name="connsiteY44" fmla="*/ 1839551 h 3621855"/>
                <a:gd name="connsiteX45" fmla="*/ 1835650 w 4761574"/>
                <a:gd name="connsiteY45" fmla="*/ 1785668 h 3621855"/>
                <a:gd name="connsiteX46" fmla="*/ 1974989 w 4761574"/>
                <a:gd name="connsiteY46" fmla="*/ 1746250 h 3621855"/>
                <a:gd name="connsiteX47" fmla="*/ 2409965 w 4761574"/>
                <a:gd name="connsiteY47" fmla="*/ 1622425 h 3621855"/>
                <a:gd name="connsiteX48" fmla="*/ 2409965 w 4761574"/>
                <a:gd name="connsiteY48" fmla="*/ 1683695 h 3621855"/>
                <a:gd name="connsiteX49" fmla="*/ 2249987 w 4761574"/>
                <a:gd name="connsiteY49" fmla="*/ 1726837 h 3621855"/>
                <a:gd name="connsiteX50" fmla="*/ 2249987 w 4761574"/>
                <a:gd name="connsiteY50" fmla="*/ 1669193 h 3621855"/>
                <a:gd name="connsiteX51" fmla="*/ 2409965 w 4761574"/>
                <a:gd name="connsiteY51" fmla="*/ 1622425 h 3621855"/>
                <a:gd name="connsiteX52" fmla="*/ 2189301 w 4761574"/>
                <a:gd name="connsiteY52" fmla="*/ 1600200 h 3621855"/>
                <a:gd name="connsiteX53" fmla="*/ 2189301 w 4761574"/>
                <a:gd name="connsiteY53" fmla="*/ 1828568 h 3621855"/>
                <a:gd name="connsiteX54" fmla="*/ 2027737 w 4761574"/>
                <a:gd name="connsiteY54" fmla="*/ 1868129 h 3621855"/>
                <a:gd name="connsiteX55" fmla="*/ 2027737 w 4761574"/>
                <a:gd name="connsiteY55" fmla="*/ 1646952 h 3621855"/>
                <a:gd name="connsiteX56" fmla="*/ 2189301 w 4761574"/>
                <a:gd name="connsiteY56" fmla="*/ 1600200 h 3621855"/>
                <a:gd name="connsiteX57" fmla="*/ 2409965 w 4761574"/>
                <a:gd name="connsiteY57" fmla="*/ 1393825 h 3621855"/>
                <a:gd name="connsiteX58" fmla="*/ 2409965 w 4761574"/>
                <a:gd name="connsiteY58" fmla="*/ 1454653 h 3621855"/>
                <a:gd name="connsiteX59" fmla="*/ 1835650 w 4761574"/>
                <a:gd name="connsiteY59" fmla="*/ 1633178 h 3621855"/>
                <a:gd name="connsiteX60" fmla="*/ 1835650 w 4761574"/>
                <a:gd name="connsiteY60" fmla="*/ 1579548 h 3621855"/>
                <a:gd name="connsiteX61" fmla="*/ 2409965 w 4761574"/>
                <a:gd name="connsiteY61" fmla="*/ 1393825 h 3621855"/>
                <a:gd name="connsiteX62" fmla="*/ 2507510 w 4761574"/>
                <a:gd name="connsiteY62" fmla="*/ 1182683 h 3621855"/>
                <a:gd name="connsiteX63" fmla="*/ 1779148 w 4761574"/>
                <a:gd name="connsiteY63" fmla="*/ 1443341 h 3621855"/>
                <a:gd name="connsiteX64" fmla="*/ 1779148 w 4761574"/>
                <a:gd name="connsiteY64" fmla="*/ 3621855 h 3621855"/>
                <a:gd name="connsiteX65" fmla="*/ 2507510 w 4761574"/>
                <a:gd name="connsiteY65" fmla="*/ 1182683 h 3621855"/>
                <a:gd name="connsiteX66" fmla="*/ 1932525 w 4761574"/>
                <a:gd name="connsiteY66" fmla="*/ 0 h 3621855"/>
                <a:gd name="connsiteX67" fmla="*/ 2732535 w 4761574"/>
                <a:gd name="connsiteY67" fmla="*/ 421590 h 3621855"/>
                <a:gd name="connsiteX68" fmla="*/ 3011207 w 4761574"/>
                <a:gd name="connsiteY68" fmla="*/ 375506 h 3621855"/>
                <a:gd name="connsiteX69" fmla="*/ 3829219 w 4761574"/>
                <a:gd name="connsiteY69" fmla="*/ 971708 h 3621855"/>
                <a:gd name="connsiteX70" fmla="*/ 3904107 w 4761574"/>
                <a:gd name="connsiteY70" fmla="*/ 968108 h 3621855"/>
                <a:gd name="connsiteX71" fmla="*/ 4761363 w 4761574"/>
                <a:gd name="connsiteY71" fmla="*/ 1807687 h 3621855"/>
                <a:gd name="connsiteX72" fmla="*/ 3889706 w 4761574"/>
                <a:gd name="connsiteY72" fmla="*/ 2678948 h 3621855"/>
                <a:gd name="connsiteX73" fmla="*/ 3264675 w 4761574"/>
                <a:gd name="connsiteY73" fmla="*/ 2678948 h 3621855"/>
                <a:gd name="connsiteX74" fmla="*/ 3264675 w 4761574"/>
                <a:gd name="connsiteY74" fmla="*/ 2457533 h 3621855"/>
                <a:gd name="connsiteX75" fmla="*/ 3904107 w 4761574"/>
                <a:gd name="connsiteY75" fmla="*/ 2457533 h 3621855"/>
                <a:gd name="connsiteX76" fmla="*/ 4536699 w 4761574"/>
                <a:gd name="connsiteY76" fmla="*/ 1779245 h 3621855"/>
                <a:gd name="connsiteX77" fmla="*/ 3950553 w 4761574"/>
                <a:gd name="connsiteY77" fmla="*/ 1193124 h 3621855"/>
                <a:gd name="connsiteX78" fmla="*/ 3850821 w 4761574"/>
                <a:gd name="connsiteY78" fmla="*/ 1193124 h 3621855"/>
                <a:gd name="connsiteX79" fmla="*/ 3750730 w 4761574"/>
                <a:gd name="connsiteY79" fmla="*/ 1203924 h 3621855"/>
                <a:gd name="connsiteX80" fmla="*/ 3647039 w 4761574"/>
                <a:gd name="connsiteY80" fmla="*/ 1136240 h 3621855"/>
                <a:gd name="connsiteX81" fmla="*/ 3614995 w 4761574"/>
                <a:gd name="connsiteY81" fmla="*/ 1039753 h 3621855"/>
                <a:gd name="connsiteX82" fmla="*/ 2932358 w 4761574"/>
                <a:gd name="connsiteY82" fmla="*/ 600162 h 3621855"/>
                <a:gd name="connsiteX83" fmla="*/ 2796983 w 4761574"/>
                <a:gd name="connsiteY83" fmla="*/ 632564 h 3621855"/>
                <a:gd name="connsiteX84" fmla="*/ 2714533 w 4761574"/>
                <a:gd name="connsiteY84" fmla="*/ 664607 h 3621855"/>
                <a:gd name="connsiteX85" fmla="*/ 2600401 w 4761574"/>
                <a:gd name="connsiteY85" fmla="*/ 625364 h 3621855"/>
                <a:gd name="connsiteX86" fmla="*/ 2546755 w 4761574"/>
                <a:gd name="connsiteY86" fmla="*/ 546878 h 3621855"/>
                <a:gd name="connsiteX87" fmla="*/ 1932525 w 4761574"/>
                <a:gd name="connsiteY87" fmla="*/ 225376 h 3621855"/>
                <a:gd name="connsiteX88" fmla="*/ 1211004 w 4761574"/>
                <a:gd name="connsiteY88" fmla="*/ 796736 h 3621855"/>
                <a:gd name="connsiteX89" fmla="*/ 1186161 w 4761574"/>
                <a:gd name="connsiteY89" fmla="*/ 896823 h 3621855"/>
                <a:gd name="connsiteX90" fmla="*/ 1086070 w 4761574"/>
                <a:gd name="connsiteY90" fmla="*/ 971708 h 3621855"/>
                <a:gd name="connsiteX91" fmla="*/ 985979 w 4761574"/>
                <a:gd name="connsiteY91" fmla="*/ 968108 h 3621855"/>
                <a:gd name="connsiteX92" fmla="*/ 975178 w 4761574"/>
                <a:gd name="connsiteY92" fmla="*/ 968108 h 3621855"/>
                <a:gd name="connsiteX93" fmla="*/ 964736 w 4761574"/>
                <a:gd name="connsiteY93" fmla="*/ 968108 h 3621855"/>
                <a:gd name="connsiteX94" fmla="*/ 221613 w 4761574"/>
                <a:gd name="connsiteY94" fmla="*/ 1736402 h 3621855"/>
                <a:gd name="connsiteX95" fmla="*/ 982378 w 4761574"/>
                <a:gd name="connsiteY95" fmla="*/ 2457533 h 3621855"/>
                <a:gd name="connsiteX96" fmla="*/ 1693459 w 4761574"/>
                <a:gd name="connsiteY96" fmla="*/ 2457533 h 3621855"/>
                <a:gd name="connsiteX97" fmla="*/ 1693459 w 4761574"/>
                <a:gd name="connsiteY97" fmla="*/ 1378897 h 3621855"/>
                <a:gd name="connsiteX98" fmla="*/ 2507510 w 4761574"/>
                <a:gd name="connsiteY98" fmla="*/ 1068195 h 3621855"/>
                <a:gd name="connsiteX99" fmla="*/ 1693459 w 4761574"/>
                <a:gd name="connsiteY99" fmla="*/ 2686149 h 3621855"/>
                <a:gd name="connsiteX100" fmla="*/ 1693459 w 4761574"/>
                <a:gd name="connsiteY100" fmla="*/ 2678948 h 3621855"/>
                <a:gd name="connsiteX101" fmla="*/ 985979 w 4761574"/>
                <a:gd name="connsiteY101" fmla="*/ 2678948 h 3621855"/>
                <a:gd name="connsiteX102" fmla="*/ 188 w 4761574"/>
                <a:gd name="connsiteY102" fmla="*/ 1693559 h 3621855"/>
                <a:gd name="connsiteX103" fmla="*/ 964736 w 4761574"/>
                <a:gd name="connsiteY103" fmla="*/ 746692 h 3621855"/>
                <a:gd name="connsiteX104" fmla="*/ 993180 w 4761574"/>
                <a:gd name="connsiteY104" fmla="*/ 746692 h 3621855"/>
                <a:gd name="connsiteX105" fmla="*/ 1932525 w 4761574"/>
                <a:gd name="connsiteY105" fmla="*/ 0 h 3621855"/>
                <a:gd name="connsiteX0" fmla="*/ 2110967 w 4761574"/>
                <a:gd name="connsiteY0" fmla="*/ 2957513 h 3528653"/>
                <a:gd name="connsiteX1" fmla="*/ 2203620 w 4761574"/>
                <a:gd name="connsiteY1" fmla="*/ 2989543 h 3528653"/>
                <a:gd name="connsiteX2" fmla="*/ 2236066 w 4761574"/>
                <a:gd name="connsiteY2" fmla="*/ 3121622 h 3528653"/>
                <a:gd name="connsiteX3" fmla="*/ 2236066 w 4761574"/>
                <a:gd name="connsiteY3" fmla="*/ 3132418 h 3528653"/>
                <a:gd name="connsiteX4" fmla="*/ 2160718 w 4761574"/>
                <a:gd name="connsiteY4" fmla="*/ 3132418 h 3528653"/>
                <a:gd name="connsiteX5" fmla="*/ 2160718 w 4761574"/>
                <a:gd name="connsiteY5" fmla="*/ 3121622 h 3528653"/>
                <a:gd name="connsiteX6" fmla="*/ 2150263 w 4761574"/>
                <a:gd name="connsiteY6" fmla="*/ 3050364 h 3528653"/>
                <a:gd name="connsiteX7" fmla="*/ 2107362 w 4761574"/>
                <a:gd name="connsiteY7" fmla="*/ 3032370 h 3528653"/>
                <a:gd name="connsiteX8" fmla="*/ 2046435 w 4761574"/>
                <a:gd name="connsiteY8" fmla="*/ 3067998 h 3528653"/>
                <a:gd name="connsiteX9" fmla="*/ 2046435 w 4761574"/>
                <a:gd name="connsiteY9" fmla="*/ 3071597 h 3528653"/>
                <a:gd name="connsiteX10" fmla="*/ 2035619 w 4761574"/>
                <a:gd name="connsiteY10" fmla="*/ 3175245 h 3528653"/>
                <a:gd name="connsiteX11" fmla="*/ 2035619 w 4761574"/>
                <a:gd name="connsiteY11" fmla="*/ 3314521 h 3528653"/>
                <a:gd name="connsiteX12" fmla="*/ 2103757 w 4761574"/>
                <a:gd name="connsiteY12" fmla="*/ 3453797 h 3528653"/>
                <a:gd name="connsiteX13" fmla="*/ 2107362 w 4761574"/>
                <a:gd name="connsiteY13" fmla="*/ 3457396 h 3528653"/>
                <a:gd name="connsiteX14" fmla="*/ 2167929 w 4761574"/>
                <a:gd name="connsiteY14" fmla="*/ 3353748 h 3528653"/>
                <a:gd name="connsiteX15" fmla="*/ 2167929 w 4761574"/>
                <a:gd name="connsiteY15" fmla="*/ 3346551 h 3528653"/>
                <a:gd name="connsiteX16" fmla="*/ 2243276 w 4761574"/>
                <a:gd name="connsiteY16" fmla="*/ 3350150 h 3528653"/>
                <a:gd name="connsiteX17" fmla="*/ 2121422 w 4761574"/>
                <a:gd name="connsiteY17" fmla="*/ 3528653 h 3528653"/>
                <a:gd name="connsiteX18" fmla="*/ 2107362 w 4761574"/>
                <a:gd name="connsiteY18" fmla="*/ 3528653 h 3528653"/>
                <a:gd name="connsiteX19" fmla="*/ 1964237 w 4761574"/>
                <a:gd name="connsiteY19" fmla="*/ 3307323 h 3528653"/>
                <a:gd name="connsiteX20" fmla="*/ 1964237 w 4761574"/>
                <a:gd name="connsiteY20" fmla="*/ 3160849 h 3528653"/>
                <a:gd name="connsiteX21" fmla="*/ 2110967 w 4761574"/>
                <a:gd name="connsiteY21" fmla="*/ 2957513 h 3528653"/>
                <a:gd name="connsiteX22" fmla="*/ 2409965 w 4761574"/>
                <a:gd name="connsiteY22" fmla="*/ 2763838 h 3528653"/>
                <a:gd name="connsiteX23" fmla="*/ 2409965 w 4761574"/>
                <a:gd name="connsiteY23" fmla="*/ 2824676 h 3528653"/>
                <a:gd name="connsiteX24" fmla="*/ 1835650 w 4761574"/>
                <a:gd name="connsiteY24" fmla="*/ 2860315 h 3528653"/>
                <a:gd name="connsiteX25" fmla="*/ 1835650 w 4761574"/>
                <a:gd name="connsiteY25" fmla="*/ 2806677 h 3528653"/>
                <a:gd name="connsiteX26" fmla="*/ 2409965 w 4761574"/>
                <a:gd name="connsiteY26" fmla="*/ 2763838 h 3528653"/>
                <a:gd name="connsiteX27" fmla="*/ 2409965 w 4761574"/>
                <a:gd name="connsiteY27" fmla="*/ 2535238 h 3528653"/>
                <a:gd name="connsiteX28" fmla="*/ 2409965 w 4761574"/>
                <a:gd name="connsiteY28" fmla="*/ 2596357 h 3528653"/>
                <a:gd name="connsiteX29" fmla="*/ 1835650 w 4761574"/>
                <a:gd name="connsiteY29" fmla="*/ 2657114 h 3528653"/>
                <a:gd name="connsiteX30" fmla="*/ 1835650 w 4761574"/>
                <a:gd name="connsiteY30" fmla="*/ 2603590 h 3528653"/>
                <a:gd name="connsiteX31" fmla="*/ 2409965 w 4761574"/>
                <a:gd name="connsiteY31" fmla="*/ 2535238 h 3528653"/>
                <a:gd name="connsiteX32" fmla="*/ 2409965 w 4761574"/>
                <a:gd name="connsiteY32" fmla="*/ 2078038 h 3528653"/>
                <a:gd name="connsiteX33" fmla="*/ 2409965 w 4761574"/>
                <a:gd name="connsiteY33" fmla="*/ 2368062 h 3528653"/>
                <a:gd name="connsiteX34" fmla="*/ 1835650 w 4761574"/>
                <a:gd name="connsiteY34" fmla="*/ 2453915 h 3528653"/>
                <a:gd name="connsiteX35" fmla="*/ 1835650 w 4761574"/>
                <a:gd name="connsiteY35" fmla="*/ 2192749 h 3528653"/>
                <a:gd name="connsiteX36" fmla="*/ 2409965 w 4761574"/>
                <a:gd name="connsiteY36" fmla="*/ 2078038 h 3528653"/>
                <a:gd name="connsiteX37" fmla="*/ 2409965 w 4761574"/>
                <a:gd name="connsiteY37" fmla="*/ 1851025 h 3528653"/>
                <a:gd name="connsiteX38" fmla="*/ 2409965 w 4761574"/>
                <a:gd name="connsiteY38" fmla="*/ 1911729 h 3528653"/>
                <a:gd name="connsiteX39" fmla="*/ 1835650 w 4761574"/>
                <a:gd name="connsiteY39" fmla="*/ 2044339 h 3528653"/>
                <a:gd name="connsiteX40" fmla="*/ 1835650 w 4761574"/>
                <a:gd name="connsiteY40" fmla="*/ 1990500 h 3528653"/>
                <a:gd name="connsiteX41" fmla="*/ 2409965 w 4761574"/>
                <a:gd name="connsiteY41" fmla="*/ 1851025 h 3528653"/>
                <a:gd name="connsiteX42" fmla="*/ 1974989 w 4761574"/>
                <a:gd name="connsiteY42" fmla="*/ 1746250 h 3528653"/>
                <a:gd name="connsiteX43" fmla="*/ 1974989 w 4761574"/>
                <a:gd name="connsiteY43" fmla="*/ 1800133 h 3528653"/>
                <a:gd name="connsiteX44" fmla="*/ 1835650 w 4761574"/>
                <a:gd name="connsiteY44" fmla="*/ 1839551 h 3528653"/>
                <a:gd name="connsiteX45" fmla="*/ 1835650 w 4761574"/>
                <a:gd name="connsiteY45" fmla="*/ 1785668 h 3528653"/>
                <a:gd name="connsiteX46" fmla="*/ 1974989 w 4761574"/>
                <a:gd name="connsiteY46" fmla="*/ 1746250 h 3528653"/>
                <a:gd name="connsiteX47" fmla="*/ 2409965 w 4761574"/>
                <a:gd name="connsiteY47" fmla="*/ 1622425 h 3528653"/>
                <a:gd name="connsiteX48" fmla="*/ 2409965 w 4761574"/>
                <a:gd name="connsiteY48" fmla="*/ 1683695 h 3528653"/>
                <a:gd name="connsiteX49" fmla="*/ 2249987 w 4761574"/>
                <a:gd name="connsiteY49" fmla="*/ 1726837 h 3528653"/>
                <a:gd name="connsiteX50" fmla="*/ 2249987 w 4761574"/>
                <a:gd name="connsiteY50" fmla="*/ 1669193 h 3528653"/>
                <a:gd name="connsiteX51" fmla="*/ 2409965 w 4761574"/>
                <a:gd name="connsiteY51" fmla="*/ 1622425 h 3528653"/>
                <a:gd name="connsiteX52" fmla="*/ 2189301 w 4761574"/>
                <a:gd name="connsiteY52" fmla="*/ 1600200 h 3528653"/>
                <a:gd name="connsiteX53" fmla="*/ 2189301 w 4761574"/>
                <a:gd name="connsiteY53" fmla="*/ 1828568 h 3528653"/>
                <a:gd name="connsiteX54" fmla="*/ 2027737 w 4761574"/>
                <a:gd name="connsiteY54" fmla="*/ 1868129 h 3528653"/>
                <a:gd name="connsiteX55" fmla="*/ 2027737 w 4761574"/>
                <a:gd name="connsiteY55" fmla="*/ 1646952 h 3528653"/>
                <a:gd name="connsiteX56" fmla="*/ 2189301 w 4761574"/>
                <a:gd name="connsiteY56" fmla="*/ 1600200 h 3528653"/>
                <a:gd name="connsiteX57" fmla="*/ 2409965 w 4761574"/>
                <a:gd name="connsiteY57" fmla="*/ 1393825 h 3528653"/>
                <a:gd name="connsiteX58" fmla="*/ 2409965 w 4761574"/>
                <a:gd name="connsiteY58" fmla="*/ 1454653 h 3528653"/>
                <a:gd name="connsiteX59" fmla="*/ 1835650 w 4761574"/>
                <a:gd name="connsiteY59" fmla="*/ 1633178 h 3528653"/>
                <a:gd name="connsiteX60" fmla="*/ 1835650 w 4761574"/>
                <a:gd name="connsiteY60" fmla="*/ 1579548 h 3528653"/>
                <a:gd name="connsiteX61" fmla="*/ 2409965 w 4761574"/>
                <a:gd name="connsiteY61" fmla="*/ 1393825 h 3528653"/>
                <a:gd name="connsiteX62" fmla="*/ 2507510 w 4761574"/>
                <a:gd name="connsiteY62" fmla="*/ 1182683 h 3528653"/>
                <a:gd name="connsiteX63" fmla="*/ 1779148 w 4761574"/>
                <a:gd name="connsiteY63" fmla="*/ 1443341 h 3528653"/>
                <a:gd name="connsiteX64" fmla="*/ 2507510 w 4761574"/>
                <a:gd name="connsiteY64" fmla="*/ 1182683 h 3528653"/>
                <a:gd name="connsiteX65" fmla="*/ 1932525 w 4761574"/>
                <a:gd name="connsiteY65" fmla="*/ 0 h 3528653"/>
                <a:gd name="connsiteX66" fmla="*/ 2732535 w 4761574"/>
                <a:gd name="connsiteY66" fmla="*/ 421590 h 3528653"/>
                <a:gd name="connsiteX67" fmla="*/ 3011207 w 4761574"/>
                <a:gd name="connsiteY67" fmla="*/ 375506 h 3528653"/>
                <a:gd name="connsiteX68" fmla="*/ 3829219 w 4761574"/>
                <a:gd name="connsiteY68" fmla="*/ 971708 h 3528653"/>
                <a:gd name="connsiteX69" fmla="*/ 3904107 w 4761574"/>
                <a:gd name="connsiteY69" fmla="*/ 968108 h 3528653"/>
                <a:gd name="connsiteX70" fmla="*/ 4761363 w 4761574"/>
                <a:gd name="connsiteY70" fmla="*/ 1807687 h 3528653"/>
                <a:gd name="connsiteX71" fmla="*/ 3889706 w 4761574"/>
                <a:gd name="connsiteY71" fmla="*/ 2678948 h 3528653"/>
                <a:gd name="connsiteX72" fmla="*/ 3264675 w 4761574"/>
                <a:gd name="connsiteY72" fmla="*/ 2678948 h 3528653"/>
                <a:gd name="connsiteX73" fmla="*/ 3264675 w 4761574"/>
                <a:gd name="connsiteY73" fmla="*/ 2457533 h 3528653"/>
                <a:gd name="connsiteX74" fmla="*/ 3904107 w 4761574"/>
                <a:gd name="connsiteY74" fmla="*/ 2457533 h 3528653"/>
                <a:gd name="connsiteX75" fmla="*/ 4536699 w 4761574"/>
                <a:gd name="connsiteY75" fmla="*/ 1779245 h 3528653"/>
                <a:gd name="connsiteX76" fmla="*/ 3950553 w 4761574"/>
                <a:gd name="connsiteY76" fmla="*/ 1193124 h 3528653"/>
                <a:gd name="connsiteX77" fmla="*/ 3850821 w 4761574"/>
                <a:gd name="connsiteY77" fmla="*/ 1193124 h 3528653"/>
                <a:gd name="connsiteX78" fmla="*/ 3750730 w 4761574"/>
                <a:gd name="connsiteY78" fmla="*/ 1203924 h 3528653"/>
                <a:gd name="connsiteX79" fmla="*/ 3647039 w 4761574"/>
                <a:gd name="connsiteY79" fmla="*/ 1136240 h 3528653"/>
                <a:gd name="connsiteX80" fmla="*/ 3614995 w 4761574"/>
                <a:gd name="connsiteY80" fmla="*/ 1039753 h 3528653"/>
                <a:gd name="connsiteX81" fmla="*/ 2932358 w 4761574"/>
                <a:gd name="connsiteY81" fmla="*/ 600162 h 3528653"/>
                <a:gd name="connsiteX82" fmla="*/ 2796983 w 4761574"/>
                <a:gd name="connsiteY82" fmla="*/ 632564 h 3528653"/>
                <a:gd name="connsiteX83" fmla="*/ 2714533 w 4761574"/>
                <a:gd name="connsiteY83" fmla="*/ 664607 h 3528653"/>
                <a:gd name="connsiteX84" fmla="*/ 2600401 w 4761574"/>
                <a:gd name="connsiteY84" fmla="*/ 625364 h 3528653"/>
                <a:gd name="connsiteX85" fmla="*/ 2546755 w 4761574"/>
                <a:gd name="connsiteY85" fmla="*/ 546878 h 3528653"/>
                <a:gd name="connsiteX86" fmla="*/ 1932525 w 4761574"/>
                <a:gd name="connsiteY86" fmla="*/ 225376 h 3528653"/>
                <a:gd name="connsiteX87" fmla="*/ 1211004 w 4761574"/>
                <a:gd name="connsiteY87" fmla="*/ 796736 h 3528653"/>
                <a:gd name="connsiteX88" fmla="*/ 1186161 w 4761574"/>
                <a:gd name="connsiteY88" fmla="*/ 896823 h 3528653"/>
                <a:gd name="connsiteX89" fmla="*/ 1086070 w 4761574"/>
                <a:gd name="connsiteY89" fmla="*/ 971708 h 3528653"/>
                <a:gd name="connsiteX90" fmla="*/ 985979 w 4761574"/>
                <a:gd name="connsiteY90" fmla="*/ 968108 h 3528653"/>
                <a:gd name="connsiteX91" fmla="*/ 975178 w 4761574"/>
                <a:gd name="connsiteY91" fmla="*/ 968108 h 3528653"/>
                <a:gd name="connsiteX92" fmla="*/ 964736 w 4761574"/>
                <a:gd name="connsiteY92" fmla="*/ 968108 h 3528653"/>
                <a:gd name="connsiteX93" fmla="*/ 221613 w 4761574"/>
                <a:gd name="connsiteY93" fmla="*/ 1736402 h 3528653"/>
                <a:gd name="connsiteX94" fmla="*/ 982378 w 4761574"/>
                <a:gd name="connsiteY94" fmla="*/ 2457533 h 3528653"/>
                <a:gd name="connsiteX95" fmla="*/ 1693459 w 4761574"/>
                <a:gd name="connsiteY95" fmla="*/ 2457533 h 3528653"/>
                <a:gd name="connsiteX96" fmla="*/ 1693459 w 4761574"/>
                <a:gd name="connsiteY96" fmla="*/ 1378897 h 3528653"/>
                <a:gd name="connsiteX97" fmla="*/ 2507510 w 4761574"/>
                <a:gd name="connsiteY97" fmla="*/ 1068195 h 3528653"/>
                <a:gd name="connsiteX98" fmla="*/ 1693459 w 4761574"/>
                <a:gd name="connsiteY98" fmla="*/ 2686149 h 3528653"/>
                <a:gd name="connsiteX99" fmla="*/ 1693459 w 4761574"/>
                <a:gd name="connsiteY99" fmla="*/ 2678948 h 3528653"/>
                <a:gd name="connsiteX100" fmla="*/ 985979 w 4761574"/>
                <a:gd name="connsiteY100" fmla="*/ 2678948 h 3528653"/>
                <a:gd name="connsiteX101" fmla="*/ 188 w 4761574"/>
                <a:gd name="connsiteY101" fmla="*/ 1693559 h 3528653"/>
                <a:gd name="connsiteX102" fmla="*/ 964736 w 4761574"/>
                <a:gd name="connsiteY102" fmla="*/ 746692 h 3528653"/>
                <a:gd name="connsiteX103" fmla="*/ 993180 w 4761574"/>
                <a:gd name="connsiteY103" fmla="*/ 746692 h 3528653"/>
                <a:gd name="connsiteX104" fmla="*/ 1932525 w 4761574"/>
                <a:gd name="connsiteY104" fmla="*/ 0 h 3528653"/>
                <a:gd name="connsiteX0" fmla="*/ 2110967 w 4761574"/>
                <a:gd name="connsiteY0" fmla="*/ 2957513 h 3528653"/>
                <a:gd name="connsiteX1" fmla="*/ 2203620 w 4761574"/>
                <a:gd name="connsiteY1" fmla="*/ 2989543 h 3528653"/>
                <a:gd name="connsiteX2" fmla="*/ 2236066 w 4761574"/>
                <a:gd name="connsiteY2" fmla="*/ 3121622 h 3528653"/>
                <a:gd name="connsiteX3" fmla="*/ 2236066 w 4761574"/>
                <a:gd name="connsiteY3" fmla="*/ 3132418 h 3528653"/>
                <a:gd name="connsiteX4" fmla="*/ 2160718 w 4761574"/>
                <a:gd name="connsiteY4" fmla="*/ 3132418 h 3528653"/>
                <a:gd name="connsiteX5" fmla="*/ 2160718 w 4761574"/>
                <a:gd name="connsiteY5" fmla="*/ 3121622 h 3528653"/>
                <a:gd name="connsiteX6" fmla="*/ 2150263 w 4761574"/>
                <a:gd name="connsiteY6" fmla="*/ 3050364 h 3528653"/>
                <a:gd name="connsiteX7" fmla="*/ 2107362 w 4761574"/>
                <a:gd name="connsiteY7" fmla="*/ 3032370 h 3528653"/>
                <a:gd name="connsiteX8" fmla="*/ 2046435 w 4761574"/>
                <a:gd name="connsiteY8" fmla="*/ 3067998 h 3528653"/>
                <a:gd name="connsiteX9" fmla="*/ 2046435 w 4761574"/>
                <a:gd name="connsiteY9" fmla="*/ 3071597 h 3528653"/>
                <a:gd name="connsiteX10" fmla="*/ 2035619 w 4761574"/>
                <a:gd name="connsiteY10" fmla="*/ 3175245 h 3528653"/>
                <a:gd name="connsiteX11" fmla="*/ 2035619 w 4761574"/>
                <a:gd name="connsiteY11" fmla="*/ 3314521 h 3528653"/>
                <a:gd name="connsiteX12" fmla="*/ 2103757 w 4761574"/>
                <a:gd name="connsiteY12" fmla="*/ 3453797 h 3528653"/>
                <a:gd name="connsiteX13" fmla="*/ 2107362 w 4761574"/>
                <a:gd name="connsiteY13" fmla="*/ 3457396 h 3528653"/>
                <a:gd name="connsiteX14" fmla="*/ 2167929 w 4761574"/>
                <a:gd name="connsiteY14" fmla="*/ 3353748 h 3528653"/>
                <a:gd name="connsiteX15" fmla="*/ 2167929 w 4761574"/>
                <a:gd name="connsiteY15" fmla="*/ 3346551 h 3528653"/>
                <a:gd name="connsiteX16" fmla="*/ 2243276 w 4761574"/>
                <a:gd name="connsiteY16" fmla="*/ 3350150 h 3528653"/>
                <a:gd name="connsiteX17" fmla="*/ 2121422 w 4761574"/>
                <a:gd name="connsiteY17" fmla="*/ 3528653 h 3528653"/>
                <a:gd name="connsiteX18" fmla="*/ 2107362 w 4761574"/>
                <a:gd name="connsiteY18" fmla="*/ 3528653 h 3528653"/>
                <a:gd name="connsiteX19" fmla="*/ 1964237 w 4761574"/>
                <a:gd name="connsiteY19" fmla="*/ 3307323 h 3528653"/>
                <a:gd name="connsiteX20" fmla="*/ 1964237 w 4761574"/>
                <a:gd name="connsiteY20" fmla="*/ 3160849 h 3528653"/>
                <a:gd name="connsiteX21" fmla="*/ 2110967 w 4761574"/>
                <a:gd name="connsiteY21" fmla="*/ 2957513 h 3528653"/>
                <a:gd name="connsiteX22" fmla="*/ 2409965 w 4761574"/>
                <a:gd name="connsiteY22" fmla="*/ 2763838 h 3528653"/>
                <a:gd name="connsiteX23" fmla="*/ 2409965 w 4761574"/>
                <a:gd name="connsiteY23" fmla="*/ 2824676 h 3528653"/>
                <a:gd name="connsiteX24" fmla="*/ 1835650 w 4761574"/>
                <a:gd name="connsiteY24" fmla="*/ 2860315 h 3528653"/>
                <a:gd name="connsiteX25" fmla="*/ 2409965 w 4761574"/>
                <a:gd name="connsiteY25" fmla="*/ 2763838 h 3528653"/>
                <a:gd name="connsiteX26" fmla="*/ 2409965 w 4761574"/>
                <a:gd name="connsiteY26" fmla="*/ 2535238 h 3528653"/>
                <a:gd name="connsiteX27" fmla="*/ 2409965 w 4761574"/>
                <a:gd name="connsiteY27" fmla="*/ 2596357 h 3528653"/>
                <a:gd name="connsiteX28" fmla="*/ 1835650 w 4761574"/>
                <a:gd name="connsiteY28" fmla="*/ 2657114 h 3528653"/>
                <a:gd name="connsiteX29" fmla="*/ 1835650 w 4761574"/>
                <a:gd name="connsiteY29" fmla="*/ 2603590 h 3528653"/>
                <a:gd name="connsiteX30" fmla="*/ 2409965 w 4761574"/>
                <a:gd name="connsiteY30" fmla="*/ 2535238 h 3528653"/>
                <a:gd name="connsiteX31" fmla="*/ 2409965 w 4761574"/>
                <a:gd name="connsiteY31" fmla="*/ 2078038 h 3528653"/>
                <a:gd name="connsiteX32" fmla="*/ 2409965 w 4761574"/>
                <a:gd name="connsiteY32" fmla="*/ 2368062 h 3528653"/>
                <a:gd name="connsiteX33" fmla="*/ 1835650 w 4761574"/>
                <a:gd name="connsiteY33" fmla="*/ 2453915 h 3528653"/>
                <a:gd name="connsiteX34" fmla="*/ 1835650 w 4761574"/>
                <a:gd name="connsiteY34" fmla="*/ 2192749 h 3528653"/>
                <a:gd name="connsiteX35" fmla="*/ 2409965 w 4761574"/>
                <a:gd name="connsiteY35" fmla="*/ 2078038 h 3528653"/>
                <a:gd name="connsiteX36" fmla="*/ 2409965 w 4761574"/>
                <a:gd name="connsiteY36" fmla="*/ 1851025 h 3528653"/>
                <a:gd name="connsiteX37" fmla="*/ 2409965 w 4761574"/>
                <a:gd name="connsiteY37" fmla="*/ 1911729 h 3528653"/>
                <a:gd name="connsiteX38" fmla="*/ 1835650 w 4761574"/>
                <a:gd name="connsiteY38" fmla="*/ 2044339 h 3528653"/>
                <a:gd name="connsiteX39" fmla="*/ 1835650 w 4761574"/>
                <a:gd name="connsiteY39" fmla="*/ 1990500 h 3528653"/>
                <a:gd name="connsiteX40" fmla="*/ 2409965 w 4761574"/>
                <a:gd name="connsiteY40" fmla="*/ 1851025 h 3528653"/>
                <a:gd name="connsiteX41" fmla="*/ 1974989 w 4761574"/>
                <a:gd name="connsiteY41" fmla="*/ 1746250 h 3528653"/>
                <a:gd name="connsiteX42" fmla="*/ 1974989 w 4761574"/>
                <a:gd name="connsiteY42" fmla="*/ 1800133 h 3528653"/>
                <a:gd name="connsiteX43" fmla="*/ 1835650 w 4761574"/>
                <a:gd name="connsiteY43" fmla="*/ 1839551 h 3528653"/>
                <a:gd name="connsiteX44" fmla="*/ 1835650 w 4761574"/>
                <a:gd name="connsiteY44" fmla="*/ 1785668 h 3528653"/>
                <a:gd name="connsiteX45" fmla="*/ 1974989 w 4761574"/>
                <a:gd name="connsiteY45" fmla="*/ 1746250 h 3528653"/>
                <a:gd name="connsiteX46" fmla="*/ 2409965 w 4761574"/>
                <a:gd name="connsiteY46" fmla="*/ 1622425 h 3528653"/>
                <a:gd name="connsiteX47" fmla="*/ 2409965 w 4761574"/>
                <a:gd name="connsiteY47" fmla="*/ 1683695 h 3528653"/>
                <a:gd name="connsiteX48" fmla="*/ 2249987 w 4761574"/>
                <a:gd name="connsiteY48" fmla="*/ 1726837 h 3528653"/>
                <a:gd name="connsiteX49" fmla="*/ 2249987 w 4761574"/>
                <a:gd name="connsiteY49" fmla="*/ 1669193 h 3528653"/>
                <a:gd name="connsiteX50" fmla="*/ 2409965 w 4761574"/>
                <a:gd name="connsiteY50" fmla="*/ 1622425 h 3528653"/>
                <a:gd name="connsiteX51" fmla="*/ 2189301 w 4761574"/>
                <a:gd name="connsiteY51" fmla="*/ 1600200 h 3528653"/>
                <a:gd name="connsiteX52" fmla="*/ 2189301 w 4761574"/>
                <a:gd name="connsiteY52" fmla="*/ 1828568 h 3528653"/>
                <a:gd name="connsiteX53" fmla="*/ 2027737 w 4761574"/>
                <a:gd name="connsiteY53" fmla="*/ 1868129 h 3528653"/>
                <a:gd name="connsiteX54" fmla="*/ 2027737 w 4761574"/>
                <a:gd name="connsiteY54" fmla="*/ 1646952 h 3528653"/>
                <a:gd name="connsiteX55" fmla="*/ 2189301 w 4761574"/>
                <a:gd name="connsiteY55" fmla="*/ 1600200 h 3528653"/>
                <a:gd name="connsiteX56" fmla="*/ 2409965 w 4761574"/>
                <a:gd name="connsiteY56" fmla="*/ 1393825 h 3528653"/>
                <a:gd name="connsiteX57" fmla="*/ 2409965 w 4761574"/>
                <a:gd name="connsiteY57" fmla="*/ 1454653 h 3528653"/>
                <a:gd name="connsiteX58" fmla="*/ 1835650 w 4761574"/>
                <a:gd name="connsiteY58" fmla="*/ 1633178 h 3528653"/>
                <a:gd name="connsiteX59" fmla="*/ 1835650 w 4761574"/>
                <a:gd name="connsiteY59" fmla="*/ 1579548 h 3528653"/>
                <a:gd name="connsiteX60" fmla="*/ 2409965 w 4761574"/>
                <a:gd name="connsiteY60" fmla="*/ 1393825 h 3528653"/>
                <a:gd name="connsiteX61" fmla="*/ 2507510 w 4761574"/>
                <a:gd name="connsiteY61" fmla="*/ 1182683 h 3528653"/>
                <a:gd name="connsiteX62" fmla="*/ 1779148 w 4761574"/>
                <a:gd name="connsiteY62" fmla="*/ 1443341 h 3528653"/>
                <a:gd name="connsiteX63" fmla="*/ 2507510 w 4761574"/>
                <a:gd name="connsiteY63" fmla="*/ 1182683 h 3528653"/>
                <a:gd name="connsiteX64" fmla="*/ 1932525 w 4761574"/>
                <a:gd name="connsiteY64" fmla="*/ 0 h 3528653"/>
                <a:gd name="connsiteX65" fmla="*/ 2732535 w 4761574"/>
                <a:gd name="connsiteY65" fmla="*/ 421590 h 3528653"/>
                <a:gd name="connsiteX66" fmla="*/ 3011207 w 4761574"/>
                <a:gd name="connsiteY66" fmla="*/ 375506 h 3528653"/>
                <a:gd name="connsiteX67" fmla="*/ 3829219 w 4761574"/>
                <a:gd name="connsiteY67" fmla="*/ 971708 h 3528653"/>
                <a:gd name="connsiteX68" fmla="*/ 3904107 w 4761574"/>
                <a:gd name="connsiteY68" fmla="*/ 968108 h 3528653"/>
                <a:gd name="connsiteX69" fmla="*/ 4761363 w 4761574"/>
                <a:gd name="connsiteY69" fmla="*/ 1807687 h 3528653"/>
                <a:gd name="connsiteX70" fmla="*/ 3889706 w 4761574"/>
                <a:gd name="connsiteY70" fmla="*/ 2678948 h 3528653"/>
                <a:gd name="connsiteX71" fmla="*/ 3264675 w 4761574"/>
                <a:gd name="connsiteY71" fmla="*/ 2678948 h 3528653"/>
                <a:gd name="connsiteX72" fmla="*/ 3264675 w 4761574"/>
                <a:gd name="connsiteY72" fmla="*/ 2457533 h 3528653"/>
                <a:gd name="connsiteX73" fmla="*/ 3904107 w 4761574"/>
                <a:gd name="connsiteY73" fmla="*/ 2457533 h 3528653"/>
                <a:gd name="connsiteX74" fmla="*/ 4536699 w 4761574"/>
                <a:gd name="connsiteY74" fmla="*/ 1779245 h 3528653"/>
                <a:gd name="connsiteX75" fmla="*/ 3950553 w 4761574"/>
                <a:gd name="connsiteY75" fmla="*/ 1193124 h 3528653"/>
                <a:gd name="connsiteX76" fmla="*/ 3850821 w 4761574"/>
                <a:gd name="connsiteY76" fmla="*/ 1193124 h 3528653"/>
                <a:gd name="connsiteX77" fmla="*/ 3750730 w 4761574"/>
                <a:gd name="connsiteY77" fmla="*/ 1203924 h 3528653"/>
                <a:gd name="connsiteX78" fmla="*/ 3647039 w 4761574"/>
                <a:gd name="connsiteY78" fmla="*/ 1136240 h 3528653"/>
                <a:gd name="connsiteX79" fmla="*/ 3614995 w 4761574"/>
                <a:gd name="connsiteY79" fmla="*/ 1039753 h 3528653"/>
                <a:gd name="connsiteX80" fmla="*/ 2932358 w 4761574"/>
                <a:gd name="connsiteY80" fmla="*/ 600162 h 3528653"/>
                <a:gd name="connsiteX81" fmla="*/ 2796983 w 4761574"/>
                <a:gd name="connsiteY81" fmla="*/ 632564 h 3528653"/>
                <a:gd name="connsiteX82" fmla="*/ 2714533 w 4761574"/>
                <a:gd name="connsiteY82" fmla="*/ 664607 h 3528653"/>
                <a:gd name="connsiteX83" fmla="*/ 2600401 w 4761574"/>
                <a:gd name="connsiteY83" fmla="*/ 625364 h 3528653"/>
                <a:gd name="connsiteX84" fmla="*/ 2546755 w 4761574"/>
                <a:gd name="connsiteY84" fmla="*/ 546878 h 3528653"/>
                <a:gd name="connsiteX85" fmla="*/ 1932525 w 4761574"/>
                <a:gd name="connsiteY85" fmla="*/ 225376 h 3528653"/>
                <a:gd name="connsiteX86" fmla="*/ 1211004 w 4761574"/>
                <a:gd name="connsiteY86" fmla="*/ 796736 h 3528653"/>
                <a:gd name="connsiteX87" fmla="*/ 1186161 w 4761574"/>
                <a:gd name="connsiteY87" fmla="*/ 896823 h 3528653"/>
                <a:gd name="connsiteX88" fmla="*/ 1086070 w 4761574"/>
                <a:gd name="connsiteY88" fmla="*/ 971708 h 3528653"/>
                <a:gd name="connsiteX89" fmla="*/ 985979 w 4761574"/>
                <a:gd name="connsiteY89" fmla="*/ 968108 h 3528653"/>
                <a:gd name="connsiteX90" fmla="*/ 975178 w 4761574"/>
                <a:gd name="connsiteY90" fmla="*/ 968108 h 3528653"/>
                <a:gd name="connsiteX91" fmla="*/ 964736 w 4761574"/>
                <a:gd name="connsiteY91" fmla="*/ 968108 h 3528653"/>
                <a:gd name="connsiteX92" fmla="*/ 221613 w 4761574"/>
                <a:gd name="connsiteY92" fmla="*/ 1736402 h 3528653"/>
                <a:gd name="connsiteX93" fmla="*/ 982378 w 4761574"/>
                <a:gd name="connsiteY93" fmla="*/ 2457533 h 3528653"/>
                <a:gd name="connsiteX94" fmla="*/ 1693459 w 4761574"/>
                <a:gd name="connsiteY94" fmla="*/ 2457533 h 3528653"/>
                <a:gd name="connsiteX95" fmla="*/ 1693459 w 4761574"/>
                <a:gd name="connsiteY95" fmla="*/ 1378897 h 3528653"/>
                <a:gd name="connsiteX96" fmla="*/ 2507510 w 4761574"/>
                <a:gd name="connsiteY96" fmla="*/ 1068195 h 3528653"/>
                <a:gd name="connsiteX97" fmla="*/ 1693459 w 4761574"/>
                <a:gd name="connsiteY97" fmla="*/ 2686149 h 3528653"/>
                <a:gd name="connsiteX98" fmla="*/ 1693459 w 4761574"/>
                <a:gd name="connsiteY98" fmla="*/ 2678948 h 3528653"/>
                <a:gd name="connsiteX99" fmla="*/ 985979 w 4761574"/>
                <a:gd name="connsiteY99" fmla="*/ 2678948 h 3528653"/>
                <a:gd name="connsiteX100" fmla="*/ 188 w 4761574"/>
                <a:gd name="connsiteY100" fmla="*/ 1693559 h 3528653"/>
                <a:gd name="connsiteX101" fmla="*/ 964736 w 4761574"/>
                <a:gd name="connsiteY101" fmla="*/ 746692 h 3528653"/>
                <a:gd name="connsiteX102" fmla="*/ 993180 w 4761574"/>
                <a:gd name="connsiteY102" fmla="*/ 746692 h 3528653"/>
                <a:gd name="connsiteX103" fmla="*/ 1932525 w 4761574"/>
                <a:gd name="connsiteY103" fmla="*/ 0 h 3528653"/>
                <a:gd name="connsiteX0" fmla="*/ 2110967 w 4761574"/>
                <a:gd name="connsiteY0" fmla="*/ 2957513 h 3528653"/>
                <a:gd name="connsiteX1" fmla="*/ 2203620 w 4761574"/>
                <a:gd name="connsiteY1" fmla="*/ 2989543 h 3528653"/>
                <a:gd name="connsiteX2" fmla="*/ 2236066 w 4761574"/>
                <a:gd name="connsiteY2" fmla="*/ 3121622 h 3528653"/>
                <a:gd name="connsiteX3" fmla="*/ 2236066 w 4761574"/>
                <a:gd name="connsiteY3" fmla="*/ 3132418 h 3528653"/>
                <a:gd name="connsiteX4" fmla="*/ 2160718 w 4761574"/>
                <a:gd name="connsiteY4" fmla="*/ 3132418 h 3528653"/>
                <a:gd name="connsiteX5" fmla="*/ 2160718 w 4761574"/>
                <a:gd name="connsiteY5" fmla="*/ 3121622 h 3528653"/>
                <a:gd name="connsiteX6" fmla="*/ 2107362 w 4761574"/>
                <a:gd name="connsiteY6" fmla="*/ 3032370 h 3528653"/>
                <a:gd name="connsiteX7" fmla="*/ 2046435 w 4761574"/>
                <a:gd name="connsiteY7" fmla="*/ 3067998 h 3528653"/>
                <a:gd name="connsiteX8" fmla="*/ 2046435 w 4761574"/>
                <a:gd name="connsiteY8" fmla="*/ 3071597 h 3528653"/>
                <a:gd name="connsiteX9" fmla="*/ 2035619 w 4761574"/>
                <a:gd name="connsiteY9" fmla="*/ 3175245 h 3528653"/>
                <a:gd name="connsiteX10" fmla="*/ 2035619 w 4761574"/>
                <a:gd name="connsiteY10" fmla="*/ 3314521 h 3528653"/>
                <a:gd name="connsiteX11" fmla="*/ 2103757 w 4761574"/>
                <a:gd name="connsiteY11" fmla="*/ 3453797 h 3528653"/>
                <a:gd name="connsiteX12" fmla="*/ 2107362 w 4761574"/>
                <a:gd name="connsiteY12" fmla="*/ 3457396 h 3528653"/>
                <a:gd name="connsiteX13" fmla="*/ 2167929 w 4761574"/>
                <a:gd name="connsiteY13" fmla="*/ 3353748 h 3528653"/>
                <a:gd name="connsiteX14" fmla="*/ 2167929 w 4761574"/>
                <a:gd name="connsiteY14" fmla="*/ 3346551 h 3528653"/>
                <a:gd name="connsiteX15" fmla="*/ 2243276 w 4761574"/>
                <a:gd name="connsiteY15" fmla="*/ 3350150 h 3528653"/>
                <a:gd name="connsiteX16" fmla="*/ 2121422 w 4761574"/>
                <a:gd name="connsiteY16" fmla="*/ 3528653 h 3528653"/>
                <a:gd name="connsiteX17" fmla="*/ 2107362 w 4761574"/>
                <a:gd name="connsiteY17" fmla="*/ 3528653 h 3528653"/>
                <a:gd name="connsiteX18" fmla="*/ 1964237 w 4761574"/>
                <a:gd name="connsiteY18" fmla="*/ 3307323 h 3528653"/>
                <a:gd name="connsiteX19" fmla="*/ 1964237 w 4761574"/>
                <a:gd name="connsiteY19" fmla="*/ 3160849 h 3528653"/>
                <a:gd name="connsiteX20" fmla="*/ 2110967 w 4761574"/>
                <a:gd name="connsiteY20" fmla="*/ 2957513 h 3528653"/>
                <a:gd name="connsiteX21" fmla="*/ 2409965 w 4761574"/>
                <a:gd name="connsiteY21" fmla="*/ 2763838 h 3528653"/>
                <a:gd name="connsiteX22" fmla="*/ 2409965 w 4761574"/>
                <a:gd name="connsiteY22" fmla="*/ 2824676 h 3528653"/>
                <a:gd name="connsiteX23" fmla="*/ 1835650 w 4761574"/>
                <a:gd name="connsiteY23" fmla="*/ 2860315 h 3528653"/>
                <a:gd name="connsiteX24" fmla="*/ 2409965 w 4761574"/>
                <a:gd name="connsiteY24" fmla="*/ 2763838 h 3528653"/>
                <a:gd name="connsiteX25" fmla="*/ 2409965 w 4761574"/>
                <a:gd name="connsiteY25" fmla="*/ 2535238 h 3528653"/>
                <a:gd name="connsiteX26" fmla="*/ 2409965 w 4761574"/>
                <a:gd name="connsiteY26" fmla="*/ 2596357 h 3528653"/>
                <a:gd name="connsiteX27" fmla="*/ 1835650 w 4761574"/>
                <a:gd name="connsiteY27" fmla="*/ 2657114 h 3528653"/>
                <a:gd name="connsiteX28" fmla="*/ 1835650 w 4761574"/>
                <a:gd name="connsiteY28" fmla="*/ 2603590 h 3528653"/>
                <a:gd name="connsiteX29" fmla="*/ 2409965 w 4761574"/>
                <a:gd name="connsiteY29" fmla="*/ 2535238 h 3528653"/>
                <a:gd name="connsiteX30" fmla="*/ 2409965 w 4761574"/>
                <a:gd name="connsiteY30" fmla="*/ 2078038 h 3528653"/>
                <a:gd name="connsiteX31" fmla="*/ 2409965 w 4761574"/>
                <a:gd name="connsiteY31" fmla="*/ 2368062 h 3528653"/>
                <a:gd name="connsiteX32" fmla="*/ 1835650 w 4761574"/>
                <a:gd name="connsiteY32" fmla="*/ 2453915 h 3528653"/>
                <a:gd name="connsiteX33" fmla="*/ 1835650 w 4761574"/>
                <a:gd name="connsiteY33" fmla="*/ 2192749 h 3528653"/>
                <a:gd name="connsiteX34" fmla="*/ 2409965 w 4761574"/>
                <a:gd name="connsiteY34" fmla="*/ 2078038 h 3528653"/>
                <a:gd name="connsiteX35" fmla="*/ 2409965 w 4761574"/>
                <a:gd name="connsiteY35" fmla="*/ 1851025 h 3528653"/>
                <a:gd name="connsiteX36" fmla="*/ 2409965 w 4761574"/>
                <a:gd name="connsiteY36" fmla="*/ 1911729 h 3528653"/>
                <a:gd name="connsiteX37" fmla="*/ 1835650 w 4761574"/>
                <a:gd name="connsiteY37" fmla="*/ 2044339 h 3528653"/>
                <a:gd name="connsiteX38" fmla="*/ 1835650 w 4761574"/>
                <a:gd name="connsiteY38" fmla="*/ 1990500 h 3528653"/>
                <a:gd name="connsiteX39" fmla="*/ 2409965 w 4761574"/>
                <a:gd name="connsiteY39" fmla="*/ 1851025 h 3528653"/>
                <a:gd name="connsiteX40" fmla="*/ 1974989 w 4761574"/>
                <a:gd name="connsiteY40" fmla="*/ 1746250 h 3528653"/>
                <a:gd name="connsiteX41" fmla="*/ 1974989 w 4761574"/>
                <a:gd name="connsiteY41" fmla="*/ 1800133 h 3528653"/>
                <a:gd name="connsiteX42" fmla="*/ 1835650 w 4761574"/>
                <a:gd name="connsiteY42" fmla="*/ 1839551 h 3528653"/>
                <a:gd name="connsiteX43" fmla="*/ 1835650 w 4761574"/>
                <a:gd name="connsiteY43" fmla="*/ 1785668 h 3528653"/>
                <a:gd name="connsiteX44" fmla="*/ 1974989 w 4761574"/>
                <a:gd name="connsiteY44" fmla="*/ 1746250 h 3528653"/>
                <a:gd name="connsiteX45" fmla="*/ 2409965 w 4761574"/>
                <a:gd name="connsiteY45" fmla="*/ 1622425 h 3528653"/>
                <a:gd name="connsiteX46" fmla="*/ 2409965 w 4761574"/>
                <a:gd name="connsiteY46" fmla="*/ 1683695 h 3528653"/>
                <a:gd name="connsiteX47" fmla="*/ 2249987 w 4761574"/>
                <a:gd name="connsiteY47" fmla="*/ 1726837 h 3528653"/>
                <a:gd name="connsiteX48" fmla="*/ 2249987 w 4761574"/>
                <a:gd name="connsiteY48" fmla="*/ 1669193 h 3528653"/>
                <a:gd name="connsiteX49" fmla="*/ 2409965 w 4761574"/>
                <a:gd name="connsiteY49" fmla="*/ 1622425 h 3528653"/>
                <a:gd name="connsiteX50" fmla="*/ 2189301 w 4761574"/>
                <a:gd name="connsiteY50" fmla="*/ 1600200 h 3528653"/>
                <a:gd name="connsiteX51" fmla="*/ 2189301 w 4761574"/>
                <a:gd name="connsiteY51" fmla="*/ 1828568 h 3528653"/>
                <a:gd name="connsiteX52" fmla="*/ 2027737 w 4761574"/>
                <a:gd name="connsiteY52" fmla="*/ 1868129 h 3528653"/>
                <a:gd name="connsiteX53" fmla="*/ 2027737 w 4761574"/>
                <a:gd name="connsiteY53" fmla="*/ 1646952 h 3528653"/>
                <a:gd name="connsiteX54" fmla="*/ 2189301 w 4761574"/>
                <a:gd name="connsiteY54" fmla="*/ 1600200 h 3528653"/>
                <a:gd name="connsiteX55" fmla="*/ 2409965 w 4761574"/>
                <a:gd name="connsiteY55" fmla="*/ 1393825 h 3528653"/>
                <a:gd name="connsiteX56" fmla="*/ 2409965 w 4761574"/>
                <a:gd name="connsiteY56" fmla="*/ 1454653 h 3528653"/>
                <a:gd name="connsiteX57" fmla="*/ 1835650 w 4761574"/>
                <a:gd name="connsiteY57" fmla="*/ 1633178 h 3528653"/>
                <a:gd name="connsiteX58" fmla="*/ 1835650 w 4761574"/>
                <a:gd name="connsiteY58" fmla="*/ 1579548 h 3528653"/>
                <a:gd name="connsiteX59" fmla="*/ 2409965 w 4761574"/>
                <a:gd name="connsiteY59" fmla="*/ 1393825 h 3528653"/>
                <a:gd name="connsiteX60" fmla="*/ 2507510 w 4761574"/>
                <a:gd name="connsiteY60" fmla="*/ 1182683 h 3528653"/>
                <a:gd name="connsiteX61" fmla="*/ 1779148 w 4761574"/>
                <a:gd name="connsiteY61" fmla="*/ 1443341 h 3528653"/>
                <a:gd name="connsiteX62" fmla="*/ 2507510 w 4761574"/>
                <a:gd name="connsiteY62" fmla="*/ 1182683 h 3528653"/>
                <a:gd name="connsiteX63" fmla="*/ 1932525 w 4761574"/>
                <a:gd name="connsiteY63" fmla="*/ 0 h 3528653"/>
                <a:gd name="connsiteX64" fmla="*/ 2732535 w 4761574"/>
                <a:gd name="connsiteY64" fmla="*/ 421590 h 3528653"/>
                <a:gd name="connsiteX65" fmla="*/ 3011207 w 4761574"/>
                <a:gd name="connsiteY65" fmla="*/ 375506 h 3528653"/>
                <a:gd name="connsiteX66" fmla="*/ 3829219 w 4761574"/>
                <a:gd name="connsiteY66" fmla="*/ 971708 h 3528653"/>
                <a:gd name="connsiteX67" fmla="*/ 3904107 w 4761574"/>
                <a:gd name="connsiteY67" fmla="*/ 968108 h 3528653"/>
                <a:gd name="connsiteX68" fmla="*/ 4761363 w 4761574"/>
                <a:gd name="connsiteY68" fmla="*/ 1807687 h 3528653"/>
                <a:gd name="connsiteX69" fmla="*/ 3889706 w 4761574"/>
                <a:gd name="connsiteY69" fmla="*/ 2678948 h 3528653"/>
                <a:gd name="connsiteX70" fmla="*/ 3264675 w 4761574"/>
                <a:gd name="connsiteY70" fmla="*/ 2678948 h 3528653"/>
                <a:gd name="connsiteX71" fmla="*/ 3264675 w 4761574"/>
                <a:gd name="connsiteY71" fmla="*/ 2457533 h 3528653"/>
                <a:gd name="connsiteX72" fmla="*/ 3904107 w 4761574"/>
                <a:gd name="connsiteY72" fmla="*/ 2457533 h 3528653"/>
                <a:gd name="connsiteX73" fmla="*/ 4536699 w 4761574"/>
                <a:gd name="connsiteY73" fmla="*/ 1779245 h 3528653"/>
                <a:gd name="connsiteX74" fmla="*/ 3950553 w 4761574"/>
                <a:gd name="connsiteY74" fmla="*/ 1193124 h 3528653"/>
                <a:gd name="connsiteX75" fmla="*/ 3850821 w 4761574"/>
                <a:gd name="connsiteY75" fmla="*/ 1193124 h 3528653"/>
                <a:gd name="connsiteX76" fmla="*/ 3750730 w 4761574"/>
                <a:gd name="connsiteY76" fmla="*/ 1203924 h 3528653"/>
                <a:gd name="connsiteX77" fmla="*/ 3647039 w 4761574"/>
                <a:gd name="connsiteY77" fmla="*/ 1136240 h 3528653"/>
                <a:gd name="connsiteX78" fmla="*/ 3614995 w 4761574"/>
                <a:gd name="connsiteY78" fmla="*/ 1039753 h 3528653"/>
                <a:gd name="connsiteX79" fmla="*/ 2932358 w 4761574"/>
                <a:gd name="connsiteY79" fmla="*/ 600162 h 3528653"/>
                <a:gd name="connsiteX80" fmla="*/ 2796983 w 4761574"/>
                <a:gd name="connsiteY80" fmla="*/ 632564 h 3528653"/>
                <a:gd name="connsiteX81" fmla="*/ 2714533 w 4761574"/>
                <a:gd name="connsiteY81" fmla="*/ 664607 h 3528653"/>
                <a:gd name="connsiteX82" fmla="*/ 2600401 w 4761574"/>
                <a:gd name="connsiteY82" fmla="*/ 625364 h 3528653"/>
                <a:gd name="connsiteX83" fmla="*/ 2546755 w 4761574"/>
                <a:gd name="connsiteY83" fmla="*/ 546878 h 3528653"/>
                <a:gd name="connsiteX84" fmla="*/ 1932525 w 4761574"/>
                <a:gd name="connsiteY84" fmla="*/ 225376 h 3528653"/>
                <a:gd name="connsiteX85" fmla="*/ 1211004 w 4761574"/>
                <a:gd name="connsiteY85" fmla="*/ 796736 h 3528653"/>
                <a:gd name="connsiteX86" fmla="*/ 1186161 w 4761574"/>
                <a:gd name="connsiteY86" fmla="*/ 896823 h 3528653"/>
                <a:gd name="connsiteX87" fmla="*/ 1086070 w 4761574"/>
                <a:gd name="connsiteY87" fmla="*/ 971708 h 3528653"/>
                <a:gd name="connsiteX88" fmla="*/ 985979 w 4761574"/>
                <a:gd name="connsiteY88" fmla="*/ 968108 h 3528653"/>
                <a:gd name="connsiteX89" fmla="*/ 975178 w 4761574"/>
                <a:gd name="connsiteY89" fmla="*/ 968108 h 3528653"/>
                <a:gd name="connsiteX90" fmla="*/ 964736 w 4761574"/>
                <a:gd name="connsiteY90" fmla="*/ 968108 h 3528653"/>
                <a:gd name="connsiteX91" fmla="*/ 221613 w 4761574"/>
                <a:gd name="connsiteY91" fmla="*/ 1736402 h 3528653"/>
                <a:gd name="connsiteX92" fmla="*/ 982378 w 4761574"/>
                <a:gd name="connsiteY92" fmla="*/ 2457533 h 3528653"/>
                <a:gd name="connsiteX93" fmla="*/ 1693459 w 4761574"/>
                <a:gd name="connsiteY93" fmla="*/ 2457533 h 3528653"/>
                <a:gd name="connsiteX94" fmla="*/ 1693459 w 4761574"/>
                <a:gd name="connsiteY94" fmla="*/ 1378897 h 3528653"/>
                <a:gd name="connsiteX95" fmla="*/ 2507510 w 4761574"/>
                <a:gd name="connsiteY95" fmla="*/ 1068195 h 3528653"/>
                <a:gd name="connsiteX96" fmla="*/ 1693459 w 4761574"/>
                <a:gd name="connsiteY96" fmla="*/ 2686149 h 3528653"/>
                <a:gd name="connsiteX97" fmla="*/ 1693459 w 4761574"/>
                <a:gd name="connsiteY97" fmla="*/ 2678948 h 3528653"/>
                <a:gd name="connsiteX98" fmla="*/ 985979 w 4761574"/>
                <a:gd name="connsiteY98" fmla="*/ 2678948 h 3528653"/>
                <a:gd name="connsiteX99" fmla="*/ 188 w 4761574"/>
                <a:gd name="connsiteY99" fmla="*/ 1693559 h 3528653"/>
                <a:gd name="connsiteX100" fmla="*/ 964736 w 4761574"/>
                <a:gd name="connsiteY100" fmla="*/ 746692 h 3528653"/>
                <a:gd name="connsiteX101" fmla="*/ 993180 w 4761574"/>
                <a:gd name="connsiteY101" fmla="*/ 746692 h 3528653"/>
                <a:gd name="connsiteX102" fmla="*/ 1932525 w 4761574"/>
                <a:gd name="connsiteY102" fmla="*/ 0 h 3528653"/>
                <a:gd name="connsiteX0" fmla="*/ 2110967 w 4761574"/>
                <a:gd name="connsiteY0" fmla="*/ 2957513 h 3528653"/>
                <a:gd name="connsiteX1" fmla="*/ 2203620 w 4761574"/>
                <a:gd name="connsiteY1" fmla="*/ 2989543 h 3528653"/>
                <a:gd name="connsiteX2" fmla="*/ 2236066 w 4761574"/>
                <a:gd name="connsiteY2" fmla="*/ 3121622 h 3528653"/>
                <a:gd name="connsiteX3" fmla="*/ 2236066 w 4761574"/>
                <a:gd name="connsiteY3" fmla="*/ 3132418 h 3528653"/>
                <a:gd name="connsiteX4" fmla="*/ 2160718 w 4761574"/>
                <a:gd name="connsiteY4" fmla="*/ 3132418 h 3528653"/>
                <a:gd name="connsiteX5" fmla="*/ 2107362 w 4761574"/>
                <a:gd name="connsiteY5" fmla="*/ 3032370 h 3528653"/>
                <a:gd name="connsiteX6" fmla="*/ 2046435 w 4761574"/>
                <a:gd name="connsiteY6" fmla="*/ 3067998 h 3528653"/>
                <a:gd name="connsiteX7" fmla="*/ 2046435 w 4761574"/>
                <a:gd name="connsiteY7" fmla="*/ 3071597 h 3528653"/>
                <a:gd name="connsiteX8" fmla="*/ 2035619 w 4761574"/>
                <a:gd name="connsiteY8" fmla="*/ 3175245 h 3528653"/>
                <a:gd name="connsiteX9" fmla="*/ 2035619 w 4761574"/>
                <a:gd name="connsiteY9" fmla="*/ 3314521 h 3528653"/>
                <a:gd name="connsiteX10" fmla="*/ 2103757 w 4761574"/>
                <a:gd name="connsiteY10" fmla="*/ 3453797 h 3528653"/>
                <a:gd name="connsiteX11" fmla="*/ 2107362 w 4761574"/>
                <a:gd name="connsiteY11" fmla="*/ 3457396 h 3528653"/>
                <a:gd name="connsiteX12" fmla="*/ 2167929 w 4761574"/>
                <a:gd name="connsiteY12" fmla="*/ 3353748 h 3528653"/>
                <a:gd name="connsiteX13" fmla="*/ 2167929 w 4761574"/>
                <a:gd name="connsiteY13" fmla="*/ 3346551 h 3528653"/>
                <a:gd name="connsiteX14" fmla="*/ 2243276 w 4761574"/>
                <a:gd name="connsiteY14" fmla="*/ 3350150 h 3528653"/>
                <a:gd name="connsiteX15" fmla="*/ 2121422 w 4761574"/>
                <a:gd name="connsiteY15" fmla="*/ 3528653 h 3528653"/>
                <a:gd name="connsiteX16" fmla="*/ 2107362 w 4761574"/>
                <a:gd name="connsiteY16" fmla="*/ 3528653 h 3528653"/>
                <a:gd name="connsiteX17" fmla="*/ 1964237 w 4761574"/>
                <a:gd name="connsiteY17" fmla="*/ 3307323 h 3528653"/>
                <a:gd name="connsiteX18" fmla="*/ 1964237 w 4761574"/>
                <a:gd name="connsiteY18" fmla="*/ 3160849 h 3528653"/>
                <a:gd name="connsiteX19" fmla="*/ 2110967 w 4761574"/>
                <a:gd name="connsiteY19" fmla="*/ 2957513 h 3528653"/>
                <a:gd name="connsiteX20" fmla="*/ 2409965 w 4761574"/>
                <a:gd name="connsiteY20" fmla="*/ 2763838 h 3528653"/>
                <a:gd name="connsiteX21" fmla="*/ 2409965 w 4761574"/>
                <a:gd name="connsiteY21" fmla="*/ 2824676 h 3528653"/>
                <a:gd name="connsiteX22" fmla="*/ 1835650 w 4761574"/>
                <a:gd name="connsiteY22" fmla="*/ 2860315 h 3528653"/>
                <a:gd name="connsiteX23" fmla="*/ 2409965 w 4761574"/>
                <a:gd name="connsiteY23" fmla="*/ 2763838 h 3528653"/>
                <a:gd name="connsiteX24" fmla="*/ 2409965 w 4761574"/>
                <a:gd name="connsiteY24" fmla="*/ 2535238 h 3528653"/>
                <a:gd name="connsiteX25" fmla="*/ 2409965 w 4761574"/>
                <a:gd name="connsiteY25" fmla="*/ 2596357 h 3528653"/>
                <a:gd name="connsiteX26" fmla="*/ 1835650 w 4761574"/>
                <a:gd name="connsiteY26" fmla="*/ 2657114 h 3528653"/>
                <a:gd name="connsiteX27" fmla="*/ 1835650 w 4761574"/>
                <a:gd name="connsiteY27" fmla="*/ 2603590 h 3528653"/>
                <a:gd name="connsiteX28" fmla="*/ 2409965 w 4761574"/>
                <a:gd name="connsiteY28" fmla="*/ 2535238 h 3528653"/>
                <a:gd name="connsiteX29" fmla="*/ 2409965 w 4761574"/>
                <a:gd name="connsiteY29" fmla="*/ 2078038 h 3528653"/>
                <a:gd name="connsiteX30" fmla="*/ 2409965 w 4761574"/>
                <a:gd name="connsiteY30" fmla="*/ 2368062 h 3528653"/>
                <a:gd name="connsiteX31" fmla="*/ 1835650 w 4761574"/>
                <a:gd name="connsiteY31" fmla="*/ 2453915 h 3528653"/>
                <a:gd name="connsiteX32" fmla="*/ 1835650 w 4761574"/>
                <a:gd name="connsiteY32" fmla="*/ 2192749 h 3528653"/>
                <a:gd name="connsiteX33" fmla="*/ 2409965 w 4761574"/>
                <a:gd name="connsiteY33" fmla="*/ 2078038 h 3528653"/>
                <a:gd name="connsiteX34" fmla="*/ 2409965 w 4761574"/>
                <a:gd name="connsiteY34" fmla="*/ 1851025 h 3528653"/>
                <a:gd name="connsiteX35" fmla="*/ 2409965 w 4761574"/>
                <a:gd name="connsiteY35" fmla="*/ 1911729 h 3528653"/>
                <a:gd name="connsiteX36" fmla="*/ 1835650 w 4761574"/>
                <a:gd name="connsiteY36" fmla="*/ 2044339 h 3528653"/>
                <a:gd name="connsiteX37" fmla="*/ 1835650 w 4761574"/>
                <a:gd name="connsiteY37" fmla="*/ 1990500 h 3528653"/>
                <a:gd name="connsiteX38" fmla="*/ 2409965 w 4761574"/>
                <a:gd name="connsiteY38" fmla="*/ 1851025 h 3528653"/>
                <a:gd name="connsiteX39" fmla="*/ 1974989 w 4761574"/>
                <a:gd name="connsiteY39" fmla="*/ 1746250 h 3528653"/>
                <a:gd name="connsiteX40" fmla="*/ 1974989 w 4761574"/>
                <a:gd name="connsiteY40" fmla="*/ 1800133 h 3528653"/>
                <a:gd name="connsiteX41" fmla="*/ 1835650 w 4761574"/>
                <a:gd name="connsiteY41" fmla="*/ 1839551 h 3528653"/>
                <a:gd name="connsiteX42" fmla="*/ 1835650 w 4761574"/>
                <a:gd name="connsiteY42" fmla="*/ 1785668 h 3528653"/>
                <a:gd name="connsiteX43" fmla="*/ 1974989 w 4761574"/>
                <a:gd name="connsiteY43" fmla="*/ 1746250 h 3528653"/>
                <a:gd name="connsiteX44" fmla="*/ 2409965 w 4761574"/>
                <a:gd name="connsiteY44" fmla="*/ 1622425 h 3528653"/>
                <a:gd name="connsiteX45" fmla="*/ 2409965 w 4761574"/>
                <a:gd name="connsiteY45" fmla="*/ 1683695 h 3528653"/>
                <a:gd name="connsiteX46" fmla="*/ 2249987 w 4761574"/>
                <a:gd name="connsiteY46" fmla="*/ 1726837 h 3528653"/>
                <a:gd name="connsiteX47" fmla="*/ 2249987 w 4761574"/>
                <a:gd name="connsiteY47" fmla="*/ 1669193 h 3528653"/>
                <a:gd name="connsiteX48" fmla="*/ 2409965 w 4761574"/>
                <a:gd name="connsiteY48" fmla="*/ 1622425 h 3528653"/>
                <a:gd name="connsiteX49" fmla="*/ 2189301 w 4761574"/>
                <a:gd name="connsiteY49" fmla="*/ 1600200 h 3528653"/>
                <a:gd name="connsiteX50" fmla="*/ 2189301 w 4761574"/>
                <a:gd name="connsiteY50" fmla="*/ 1828568 h 3528653"/>
                <a:gd name="connsiteX51" fmla="*/ 2027737 w 4761574"/>
                <a:gd name="connsiteY51" fmla="*/ 1868129 h 3528653"/>
                <a:gd name="connsiteX52" fmla="*/ 2027737 w 4761574"/>
                <a:gd name="connsiteY52" fmla="*/ 1646952 h 3528653"/>
                <a:gd name="connsiteX53" fmla="*/ 2189301 w 4761574"/>
                <a:gd name="connsiteY53" fmla="*/ 1600200 h 3528653"/>
                <a:gd name="connsiteX54" fmla="*/ 2409965 w 4761574"/>
                <a:gd name="connsiteY54" fmla="*/ 1393825 h 3528653"/>
                <a:gd name="connsiteX55" fmla="*/ 2409965 w 4761574"/>
                <a:gd name="connsiteY55" fmla="*/ 1454653 h 3528653"/>
                <a:gd name="connsiteX56" fmla="*/ 1835650 w 4761574"/>
                <a:gd name="connsiteY56" fmla="*/ 1633178 h 3528653"/>
                <a:gd name="connsiteX57" fmla="*/ 1835650 w 4761574"/>
                <a:gd name="connsiteY57" fmla="*/ 1579548 h 3528653"/>
                <a:gd name="connsiteX58" fmla="*/ 2409965 w 4761574"/>
                <a:gd name="connsiteY58" fmla="*/ 1393825 h 3528653"/>
                <a:gd name="connsiteX59" fmla="*/ 2507510 w 4761574"/>
                <a:gd name="connsiteY59" fmla="*/ 1182683 h 3528653"/>
                <a:gd name="connsiteX60" fmla="*/ 1779148 w 4761574"/>
                <a:gd name="connsiteY60" fmla="*/ 1443341 h 3528653"/>
                <a:gd name="connsiteX61" fmla="*/ 2507510 w 4761574"/>
                <a:gd name="connsiteY61" fmla="*/ 1182683 h 3528653"/>
                <a:gd name="connsiteX62" fmla="*/ 1932525 w 4761574"/>
                <a:gd name="connsiteY62" fmla="*/ 0 h 3528653"/>
                <a:gd name="connsiteX63" fmla="*/ 2732535 w 4761574"/>
                <a:gd name="connsiteY63" fmla="*/ 421590 h 3528653"/>
                <a:gd name="connsiteX64" fmla="*/ 3011207 w 4761574"/>
                <a:gd name="connsiteY64" fmla="*/ 375506 h 3528653"/>
                <a:gd name="connsiteX65" fmla="*/ 3829219 w 4761574"/>
                <a:gd name="connsiteY65" fmla="*/ 971708 h 3528653"/>
                <a:gd name="connsiteX66" fmla="*/ 3904107 w 4761574"/>
                <a:gd name="connsiteY66" fmla="*/ 968108 h 3528653"/>
                <a:gd name="connsiteX67" fmla="*/ 4761363 w 4761574"/>
                <a:gd name="connsiteY67" fmla="*/ 1807687 h 3528653"/>
                <a:gd name="connsiteX68" fmla="*/ 3889706 w 4761574"/>
                <a:gd name="connsiteY68" fmla="*/ 2678948 h 3528653"/>
                <a:gd name="connsiteX69" fmla="*/ 3264675 w 4761574"/>
                <a:gd name="connsiteY69" fmla="*/ 2678948 h 3528653"/>
                <a:gd name="connsiteX70" fmla="*/ 3264675 w 4761574"/>
                <a:gd name="connsiteY70" fmla="*/ 2457533 h 3528653"/>
                <a:gd name="connsiteX71" fmla="*/ 3904107 w 4761574"/>
                <a:gd name="connsiteY71" fmla="*/ 2457533 h 3528653"/>
                <a:gd name="connsiteX72" fmla="*/ 4536699 w 4761574"/>
                <a:gd name="connsiteY72" fmla="*/ 1779245 h 3528653"/>
                <a:gd name="connsiteX73" fmla="*/ 3950553 w 4761574"/>
                <a:gd name="connsiteY73" fmla="*/ 1193124 h 3528653"/>
                <a:gd name="connsiteX74" fmla="*/ 3850821 w 4761574"/>
                <a:gd name="connsiteY74" fmla="*/ 1193124 h 3528653"/>
                <a:gd name="connsiteX75" fmla="*/ 3750730 w 4761574"/>
                <a:gd name="connsiteY75" fmla="*/ 1203924 h 3528653"/>
                <a:gd name="connsiteX76" fmla="*/ 3647039 w 4761574"/>
                <a:gd name="connsiteY76" fmla="*/ 1136240 h 3528653"/>
                <a:gd name="connsiteX77" fmla="*/ 3614995 w 4761574"/>
                <a:gd name="connsiteY77" fmla="*/ 1039753 h 3528653"/>
                <a:gd name="connsiteX78" fmla="*/ 2932358 w 4761574"/>
                <a:gd name="connsiteY78" fmla="*/ 600162 h 3528653"/>
                <a:gd name="connsiteX79" fmla="*/ 2796983 w 4761574"/>
                <a:gd name="connsiteY79" fmla="*/ 632564 h 3528653"/>
                <a:gd name="connsiteX80" fmla="*/ 2714533 w 4761574"/>
                <a:gd name="connsiteY80" fmla="*/ 664607 h 3528653"/>
                <a:gd name="connsiteX81" fmla="*/ 2600401 w 4761574"/>
                <a:gd name="connsiteY81" fmla="*/ 625364 h 3528653"/>
                <a:gd name="connsiteX82" fmla="*/ 2546755 w 4761574"/>
                <a:gd name="connsiteY82" fmla="*/ 546878 h 3528653"/>
                <a:gd name="connsiteX83" fmla="*/ 1932525 w 4761574"/>
                <a:gd name="connsiteY83" fmla="*/ 225376 h 3528653"/>
                <a:gd name="connsiteX84" fmla="*/ 1211004 w 4761574"/>
                <a:gd name="connsiteY84" fmla="*/ 796736 h 3528653"/>
                <a:gd name="connsiteX85" fmla="*/ 1186161 w 4761574"/>
                <a:gd name="connsiteY85" fmla="*/ 896823 h 3528653"/>
                <a:gd name="connsiteX86" fmla="*/ 1086070 w 4761574"/>
                <a:gd name="connsiteY86" fmla="*/ 971708 h 3528653"/>
                <a:gd name="connsiteX87" fmla="*/ 985979 w 4761574"/>
                <a:gd name="connsiteY87" fmla="*/ 968108 h 3528653"/>
                <a:gd name="connsiteX88" fmla="*/ 975178 w 4761574"/>
                <a:gd name="connsiteY88" fmla="*/ 968108 h 3528653"/>
                <a:gd name="connsiteX89" fmla="*/ 964736 w 4761574"/>
                <a:gd name="connsiteY89" fmla="*/ 968108 h 3528653"/>
                <a:gd name="connsiteX90" fmla="*/ 221613 w 4761574"/>
                <a:gd name="connsiteY90" fmla="*/ 1736402 h 3528653"/>
                <a:gd name="connsiteX91" fmla="*/ 982378 w 4761574"/>
                <a:gd name="connsiteY91" fmla="*/ 2457533 h 3528653"/>
                <a:gd name="connsiteX92" fmla="*/ 1693459 w 4761574"/>
                <a:gd name="connsiteY92" fmla="*/ 2457533 h 3528653"/>
                <a:gd name="connsiteX93" fmla="*/ 1693459 w 4761574"/>
                <a:gd name="connsiteY93" fmla="*/ 1378897 h 3528653"/>
                <a:gd name="connsiteX94" fmla="*/ 2507510 w 4761574"/>
                <a:gd name="connsiteY94" fmla="*/ 1068195 h 3528653"/>
                <a:gd name="connsiteX95" fmla="*/ 1693459 w 4761574"/>
                <a:gd name="connsiteY95" fmla="*/ 2686149 h 3528653"/>
                <a:gd name="connsiteX96" fmla="*/ 1693459 w 4761574"/>
                <a:gd name="connsiteY96" fmla="*/ 2678948 h 3528653"/>
                <a:gd name="connsiteX97" fmla="*/ 985979 w 4761574"/>
                <a:gd name="connsiteY97" fmla="*/ 2678948 h 3528653"/>
                <a:gd name="connsiteX98" fmla="*/ 188 w 4761574"/>
                <a:gd name="connsiteY98" fmla="*/ 1693559 h 3528653"/>
                <a:gd name="connsiteX99" fmla="*/ 964736 w 4761574"/>
                <a:gd name="connsiteY99" fmla="*/ 746692 h 3528653"/>
                <a:gd name="connsiteX100" fmla="*/ 993180 w 4761574"/>
                <a:gd name="connsiteY100" fmla="*/ 746692 h 3528653"/>
                <a:gd name="connsiteX101" fmla="*/ 1932525 w 4761574"/>
                <a:gd name="connsiteY101" fmla="*/ 0 h 3528653"/>
                <a:gd name="connsiteX0" fmla="*/ 2110967 w 4761574"/>
                <a:gd name="connsiteY0" fmla="*/ 2957513 h 3528653"/>
                <a:gd name="connsiteX1" fmla="*/ 2203620 w 4761574"/>
                <a:gd name="connsiteY1" fmla="*/ 2989543 h 3528653"/>
                <a:gd name="connsiteX2" fmla="*/ 2236066 w 4761574"/>
                <a:gd name="connsiteY2" fmla="*/ 3121622 h 3528653"/>
                <a:gd name="connsiteX3" fmla="*/ 2236066 w 4761574"/>
                <a:gd name="connsiteY3" fmla="*/ 3132418 h 3528653"/>
                <a:gd name="connsiteX4" fmla="*/ 2160718 w 4761574"/>
                <a:gd name="connsiteY4" fmla="*/ 3132418 h 3528653"/>
                <a:gd name="connsiteX5" fmla="*/ 2107362 w 4761574"/>
                <a:gd name="connsiteY5" fmla="*/ 3032370 h 3528653"/>
                <a:gd name="connsiteX6" fmla="*/ 2046435 w 4761574"/>
                <a:gd name="connsiteY6" fmla="*/ 3067998 h 3528653"/>
                <a:gd name="connsiteX7" fmla="*/ 2035619 w 4761574"/>
                <a:gd name="connsiteY7" fmla="*/ 3175245 h 3528653"/>
                <a:gd name="connsiteX8" fmla="*/ 2035619 w 4761574"/>
                <a:gd name="connsiteY8" fmla="*/ 3314521 h 3528653"/>
                <a:gd name="connsiteX9" fmla="*/ 2103757 w 4761574"/>
                <a:gd name="connsiteY9" fmla="*/ 3453797 h 3528653"/>
                <a:gd name="connsiteX10" fmla="*/ 2107362 w 4761574"/>
                <a:gd name="connsiteY10" fmla="*/ 3457396 h 3528653"/>
                <a:gd name="connsiteX11" fmla="*/ 2167929 w 4761574"/>
                <a:gd name="connsiteY11" fmla="*/ 3353748 h 3528653"/>
                <a:gd name="connsiteX12" fmla="*/ 2167929 w 4761574"/>
                <a:gd name="connsiteY12" fmla="*/ 3346551 h 3528653"/>
                <a:gd name="connsiteX13" fmla="*/ 2243276 w 4761574"/>
                <a:gd name="connsiteY13" fmla="*/ 3350150 h 3528653"/>
                <a:gd name="connsiteX14" fmla="*/ 2121422 w 4761574"/>
                <a:gd name="connsiteY14" fmla="*/ 3528653 h 3528653"/>
                <a:gd name="connsiteX15" fmla="*/ 2107362 w 4761574"/>
                <a:gd name="connsiteY15" fmla="*/ 3528653 h 3528653"/>
                <a:gd name="connsiteX16" fmla="*/ 1964237 w 4761574"/>
                <a:gd name="connsiteY16" fmla="*/ 3307323 h 3528653"/>
                <a:gd name="connsiteX17" fmla="*/ 1964237 w 4761574"/>
                <a:gd name="connsiteY17" fmla="*/ 3160849 h 3528653"/>
                <a:gd name="connsiteX18" fmla="*/ 2110967 w 4761574"/>
                <a:gd name="connsiteY18" fmla="*/ 2957513 h 3528653"/>
                <a:gd name="connsiteX19" fmla="*/ 2409965 w 4761574"/>
                <a:gd name="connsiteY19" fmla="*/ 2763838 h 3528653"/>
                <a:gd name="connsiteX20" fmla="*/ 2409965 w 4761574"/>
                <a:gd name="connsiteY20" fmla="*/ 2824676 h 3528653"/>
                <a:gd name="connsiteX21" fmla="*/ 1835650 w 4761574"/>
                <a:gd name="connsiteY21" fmla="*/ 2860315 h 3528653"/>
                <a:gd name="connsiteX22" fmla="*/ 2409965 w 4761574"/>
                <a:gd name="connsiteY22" fmla="*/ 2763838 h 3528653"/>
                <a:gd name="connsiteX23" fmla="*/ 2409965 w 4761574"/>
                <a:gd name="connsiteY23" fmla="*/ 2535238 h 3528653"/>
                <a:gd name="connsiteX24" fmla="*/ 2409965 w 4761574"/>
                <a:gd name="connsiteY24" fmla="*/ 2596357 h 3528653"/>
                <a:gd name="connsiteX25" fmla="*/ 1835650 w 4761574"/>
                <a:gd name="connsiteY25" fmla="*/ 2657114 h 3528653"/>
                <a:gd name="connsiteX26" fmla="*/ 1835650 w 4761574"/>
                <a:gd name="connsiteY26" fmla="*/ 2603590 h 3528653"/>
                <a:gd name="connsiteX27" fmla="*/ 2409965 w 4761574"/>
                <a:gd name="connsiteY27" fmla="*/ 2535238 h 3528653"/>
                <a:gd name="connsiteX28" fmla="*/ 2409965 w 4761574"/>
                <a:gd name="connsiteY28" fmla="*/ 2078038 h 3528653"/>
                <a:gd name="connsiteX29" fmla="*/ 2409965 w 4761574"/>
                <a:gd name="connsiteY29" fmla="*/ 2368062 h 3528653"/>
                <a:gd name="connsiteX30" fmla="*/ 1835650 w 4761574"/>
                <a:gd name="connsiteY30" fmla="*/ 2453915 h 3528653"/>
                <a:gd name="connsiteX31" fmla="*/ 1835650 w 4761574"/>
                <a:gd name="connsiteY31" fmla="*/ 2192749 h 3528653"/>
                <a:gd name="connsiteX32" fmla="*/ 2409965 w 4761574"/>
                <a:gd name="connsiteY32" fmla="*/ 2078038 h 3528653"/>
                <a:gd name="connsiteX33" fmla="*/ 2409965 w 4761574"/>
                <a:gd name="connsiteY33" fmla="*/ 1851025 h 3528653"/>
                <a:gd name="connsiteX34" fmla="*/ 2409965 w 4761574"/>
                <a:gd name="connsiteY34" fmla="*/ 1911729 h 3528653"/>
                <a:gd name="connsiteX35" fmla="*/ 1835650 w 4761574"/>
                <a:gd name="connsiteY35" fmla="*/ 2044339 h 3528653"/>
                <a:gd name="connsiteX36" fmla="*/ 1835650 w 4761574"/>
                <a:gd name="connsiteY36" fmla="*/ 1990500 h 3528653"/>
                <a:gd name="connsiteX37" fmla="*/ 2409965 w 4761574"/>
                <a:gd name="connsiteY37" fmla="*/ 1851025 h 3528653"/>
                <a:gd name="connsiteX38" fmla="*/ 1974989 w 4761574"/>
                <a:gd name="connsiteY38" fmla="*/ 1746250 h 3528653"/>
                <a:gd name="connsiteX39" fmla="*/ 1974989 w 4761574"/>
                <a:gd name="connsiteY39" fmla="*/ 1800133 h 3528653"/>
                <a:gd name="connsiteX40" fmla="*/ 1835650 w 4761574"/>
                <a:gd name="connsiteY40" fmla="*/ 1839551 h 3528653"/>
                <a:gd name="connsiteX41" fmla="*/ 1835650 w 4761574"/>
                <a:gd name="connsiteY41" fmla="*/ 1785668 h 3528653"/>
                <a:gd name="connsiteX42" fmla="*/ 1974989 w 4761574"/>
                <a:gd name="connsiteY42" fmla="*/ 1746250 h 3528653"/>
                <a:gd name="connsiteX43" fmla="*/ 2409965 w 4761574"/>
                <a:gd name="connsiteY43" fmla="*/ 1622425 h 3528653"/>
                <a:gd name="connsiteX44" fmla="*/ 2409965 w 4761574"/>
                <a:gd name="connsiteY44" fmla="*/ 1683695 h 3528653"/>
                <a:gd name="connsiteX45" fmla="*/ 2249987 w 4761574"/>
                <a:gd name="connsiteY45" fmla="*/ 1726837 h 3528653"/>
                <a:gd name="connsiteX46" fmla="*/ 2249987 w 4761574"/>
                <a:gd name="connsiteY46" fmla="*/ 1669193 h 3528653"/>
                <a:gd name="connsiteX47" fmla="*/ 2409965 w 4761574"/>
                <a:gd name="connsiteY47" fmla="*/ 1622425 h 3528653"/>
                <a:gd name="connsiteX48" fmla="*/ 2189301 w 4761574"/>
                <a:gd name="connsiteY48" fmla="*/ 1600200 h 3528653"/>
                <a:gd name="connsiteX49" fmla="*/ 2189301 w 4761574"/>
                <a:gd name="connsiteY49" fmla="*/ 1828568 h 3528653"/>
                <a:gd name="connsiteX50" fmla="*/ 2027737 w 4761574"/>
                <a:gd name="connsiteY50" fmla="*/ 1868129 h 3528653"/>
                <a:gd name="connsiteX51" fmla="*/ 2027737 w 4761574"/>
                <a:gd name="connsiteY51" fmla="*/ 1646952 h 3528653"/>
                <a:gd name="connsiteX52" fmla="*/ 2189301 w 4761574"/>
                <a:gd name="connsiteY52" fmla="*/ 1600200 h 3528653"/>
                <a:gd name="connsiteX53" fmla="*/ 2409965 w 4761574"/>
                <a:gd name="connsiteY53" fmla="*/ 1393825 h 3528653"/>
                <a:gd name="connsiteX54" fmla="*/ 2409965 w 4761574"/>
                <a:gd name="connsiteY54" fmla="*/ 1454653 h 3528653"/>
                <a:gd name="connsiteX55" fmla="*/ 1835650 w 4761574"/>
                <a:gd name="connsiteY55" fmla="*/ 1633178 h 3528653"/>
                <a:gd name="connsiteX56" fmla="*/ 1835650 w 4761574"/>
                <a:gd name="connsiteY56" fmla="*/ 1579548 h 3528653"/>
                <a:gd name="connsiteX57" fmla="*/ 2409965 w 4761574"/>
                <a:gd name="connsiteY57" fmla="*/ 1393825 h 3528653"/>
                <a:gd name="connsiteX58" fmla="*/ 2507510 w 4761574"/>
                <a:gd name="connsiteY58" fmla="*/ 1182683 h 3528653"/>
                <a:gd name="connsiteX59" fmla="*/ 1779148 w 4761574"/>
                <a:gd name="connsiteY59" fmla="*/ 1443341 h 3528653"/>
                <a:gd name="connsiteX60" fmla="*/ 2507510 w 4761574"/>
                <a:gd name="connsiteY60" fmla="*/ 1182683 h 3528653"/>
                <a:gd name="connsiteX61" fmla="*/ 1932525 w 4761574"/>
                <a:gd name="connsiteY61" fmla="*/ 0 h 3528653"/>
                <a:gd name="connsiteX62" fmla="*/ 2732535 w 4761574"/>
                <a:gd name="connsiteY62" fmla="*/ 421590 h 3528653"/>
                <a:gd name="connsiteX63" fmla="*/ 3011207 w 4761574"/>
                <a:gd name="connsiteY63" fmla="*/ 375506 h 3528653"/>
                <a:gd name="connsiteX64" fmla="*/ 3829219 w 4761574"/>
                <a:gd name="connsiteY64" fmla="*/ 971708 h 3528653"/>
                <a:gd name="connsiteX65" fmla="*/ 3904107 w 4761574"/>
                <a:gd name="connsiteY65" fmla="*/ 968108 h 3528653"/>
                <a:gd name="connsiteX66" fmla="*/ 4761363 w 4761574"/>
                <a:gd name="connsiteY66" fmla="*/ 1807687 h 3528653"/>
                <a:gd name="connsiteX67" fmla="*/ 3889706 w 4761574"/>
                <a:gd name="connsiteY67" fmla="*/ 2678948 h 3528653"/>
                <a:gd name="connsiteX68" fmla="*/ 3264675 w 4761574"/>
                <a:gd name="connsiteY68" fmla="*/ 2678948 h 3528653"/>
                <a:gd name="connsiteX69" fmla="*/ 3264675 w 4761574"/>
                <a:gd name="connsiteY69" fmla="*/ 2457533 h 3528653"/>
                <a:gd name="connsiteX70" fmla="*/ 3904107 w 4761574"/>
                <a:gd name="connsiteY70" fmla="*/ 2457533 h 3528653"/>
                <a:gd name="connsiteX71" fmla="*/ 4536699 w 4761574"/>
                <a:gd name="connsiteY71" fmla="*/ 1779245 h 3528653"/>
                <a:gd name="connsiteX72" fmla="*/ 3950553 w 4761574"/>
                <a:gd name="connsiteY72" fmla="*/ 1193124 h 3528653"/>
                <a:gd name="connsiteX73" fmla="*/ 3850821 w 4761574"/>
                <a:gd name="connsiteY73" fmla="*/ 1193124 h 3528653"/>
                <a:gd name="connsiteX74" fmla="*/ 3750730 w 4761574"/>
                <a:gd name="connsiteY74" fmla="*/ 1203924 h 3528653"/>
                <a:gd name="connsiteX75" fmla="*/ 3647039 w 4761574"/>
                <a:gd name="connsiteY75" fmla="*/ 1136240 h 3528653"/>
                <a:gd name="connsiteX76" fmla="*/ 3614995 w 4761574"/>
                <a:gd name="connsiteY76" fmla="*/ 1039753 h 3528653"/>
                <a:gd name="connsiteX77" fmla="*/ 2932358 w 4761574"/>
                <a:gd name="connsiteY77" fmla="*/ 600162 h 3528653"/>
                <a:gd name="connsiteX78" fmla="*/ 2796983 w 4761574"/>
                <a:gd name="connsiteY78" fmla="*/ 632564 h 3528653"/>
                <a:gd name="connsiteX79" fmla="*/ 2714533 w 4761574"/>
                <a:gd name="connsiteY79" fmla="*/ 664607 h 3528653"/>
                <a:gd name="connsiteX80" fmla="*/ 2600401 w 4761574"/>
                <a:gd name="connsiteY80" fmla="*/ 625364 h 3528653"/>
                <a:gd name="connsiteX81" fmla="*/ 2546755 w 4761574"/>
                <a:gd name="connsiteY81" fmla="*/ 546878 h 3528653"/>
                <a:gd name="connsiteX82" fmla="*/ 1932525 w 4761574"/>
                <a:gd name="connsiteY82" fmla="*/ 225376 h 3528653"/>
                <a:gd name="connsiteX83" fmla="*/ 1211004 w 4761574"/>
                <a:gd name="connsiteY83" fmla="*/ 796736 h 3528653"/>
                <a:gd name="connsiteX84" fmla="*/ 1186161 w 4761574"/>
                <a:gd name="connsiteY84" fmla="*/ 896823 h 3528653"/>
                <a:gd name="connsiteX85" fmla="*/ 1086070 w 4761574"/>
                <a:gd name="connsiteY85" fmla="*/ 971708 h 3528653"/>
                <a:gd name="connsiteX86" fmla="*/ 985979 w 4761574"/>
                <a:gd name="connsiteY86" fmla="*/ 968108 h 3528653"/>
                <a:gd name="connsiteX87" fmla="*/ 975178 w 4761574"/>
                <a:gd name="connsiteY87" fmla="*/ 968108 h 3528653"/>
                <a:gd name="connsiteX88" fmla="*/ 964736 w 4761574"/>
                <a:gd name="connsiteY88" fmla="*/ 968108 h 3528653"/>
                <a:gd name="connsiteX89" fmla="*/ 221613 w 4761574"/>
                <a:gd name="connsiteY89" fmla="*/ 1736402 h 3528653"/>
                <a:gd name="connsiteX90" fmla="*/ 982378 w 4761574"/>
                <a:gd name="connsiteY90" fmla="*/ 2457533 h 3528653"/>
                <a:gd name="connsiteX91" fmla="*/ 1693459 w 4761574"/>
                <a:gd name="connsiteY91" fmla="*/ 2457533 h 3528653"/>
                <a:gd name="connsiteX92" fmla="*/ 1693459 w 4761574"/>
                <a:gd name="connsiteY92" fmla="*/ 1378897 h 3528653"/>
                <a:gd name="connsiteX93" fmla="*/ 2507510 w 4761574"/>
                <a:gd name="connsiteY93" fmla="*/ 1068195 h 3528653"/>
                <a:gd name="connsiteX94" fmla="*/ 1693459 w 4761574"/>
                <a:gd name="connsiteY94" fmla="*/ 2686149 h 3528653"/>
                <a:gd name="connsiteX95" fmla="*/ 1693459 w 4761574"/>
                <a:gd name="connsiteY95" fmla="*/ 2678948 h 3528653"/>
                <a:gd name="connsiteX96" fmla="*/ 985979 w 4761574"/>
                <a:gd name="connsiteY96" fmla="*/ 2678948 h 3528653"/>
                <a:gd name="connsiteX97" fmla="*/ 188 w 4761574"/>
                <a:gd name="connsiteY97" fmla="*/ 1693559 h 3528653"/>
                <a:gd name="connsiteX98" fmla="*/ 964736 w 4761574"/>
                <a:gd name="connsiteY98" fmla="*/ 746692 h 3528653"/>
                <a:gd name="connsiteX99" fmla="*/ 993180 w 4761574"/>
                <a:gd name="connsiteY99" fmla="*/ 746692 h 3528653"/>
                <a:gd name="connsiteX100" fmla="*/ 1932525 w 4761574"/>
                <a:gd name="connsiteY100" fmla="*/ 0 h 3528653"/>
                <a:gd name="connsiteX0" fmla="*/ 2110967 w 4761574"/>
                <a:gd name="connsiteY0" fmla="*/ 2957513 h 3528653"/>
                <a:gd name="connsiteX1" fmla="*/ 2203620 w 4761574"/>
                <a:gd name="connsiteY1" fmla="*/ 2989543 h 3528653"/>
                <a:gd name="connsiteX2" fmla="*/ 2236066 w 4761574"/>
                <a:gd name="connsiteY2" fmla="*/ 3121622 h 3528653"/>
                <a:gd name="connsiteX3" fmla="*/ 2236066 w 4761574"/>
                <a:gd name="connsiteY3" fmla="*/ 3132418 h 3528653"/>
                <a:gd name="connsiteX4" fmla="*/ 2160718 w 4761574"/>
                <a:gd name="connsiteY4" fmla="*/ 3132418 h 3528653"/>
                <a:gd name="connsiteX5" fmla="*/ 2046435 w 4761574"/>
                <a:gd name="connsiteY5" fmla="*/ 3067998 h 3528653"/>
                <a:gd name="connsiteX6" fmla="*/ 2035619 w 4761574"/>
                <a:gd name="connsiteY6" fmla="*/ 3175245 h 3528653"/>
                <a:gd name="connsiteX7" fmla="*/ 2035619 w 4761574"/>
                <a:gd name="connsiteY7" fmla="*/ 3314521 h 3528653"/>
                <a:gd name="connsiteX8" fmla="*/ 2103757 w 4761574"/>
                <a:gd name="connsiteY8" fmla="*/ 3453797 h 3528653"/>
                <a:gd name="connsiteX9" fmla="*/ 2107362 w 4761574"/>
                <a:gd name="connsiteY9" fmla="*/ 3457396 h 3528653"/>
                <a:gd name="connsiteX10" fmla="*/ 2167929 w 4761574"/>
                <a:gd name="connsiteY10" fmla="*/ 3353748 h 3528653"/>
                <a:gd name="connsiteX11" fmla="*/ 2167929 w 4761574"/>
                <a:gd name="connsiteY11" fmla="*/ 3346551 h 3528653"/>
                <a:gd name="connsiteX12" fmla="*/ 2243276 w 4761574"/>
                <a:gd name="connsiteY12" fmla="*/ 3350150 h 3528653"/>
                <a:gd name="connsiteX13" fmla="*/ 2121422 w 4761574"/>
                <a:gd name="connsiteY13" fmla="*/ 3528653 h 3528653"/>
                <a:gd name="connsiteX14" fmla="*/ 2107362 w 4761574"/>
                <a:gd name="connsiteY14" fmla="*/ 3528653 h 3528653"/>
                <a:gd name="connsiteX15" fmla="*/ 1964237 w 4761574"/>
                <a:gd name="connsiteY15" fmla="*/ 3307323 h 3528653"/>
                <a:gd name="connsiteX16" fmla="*/ 1964237 w 4761574"/>
                <a:gd name="connsiteY16" fmla="*/ 3160849 h 3528653"/>
                <a:gd name="connsiteX17" fmla="*/ 2110967 w 4761574"/>
                <a:gd name="connsiteY17" fmla="*/ 2957513 h 3528653"/>
                <a:gd name="connsiteX18" fmla="*/ 2409965 w 4761574"/>
                <a:gd name="connsiteY18" fmla="*/ 2763838 h 3528653"/>
                <a:gd name="connsiteX19" fmla="*/ 2409965 w 4761574"/>
                <a:gd name="connsiteY19" fmla="*/ 2824676 h 3528653"/>
                <a:gd name="connsiteX20" fmla="*/ 1835650 w 4761574"/>
                <a:gd name="connsiteY20" fmla="*/ 2860315 h 3528653"/>
                <a:gd name="connsiteX21" fmla="*/ 2409965 w 4761574"/>
                <a:gd name="connsiteY21" fmla="*/ 2763838 h 3528653"/>
                <a:gd name="connsiteX22" fmla="*/ 2409965 w 4761574"/>
                <a:gd name="connsiteY22" fmla="*/ 2535238 h 3528653"/>
                <a:gd name="connsiteX23" fmla="*/ 2409965 w 4761574"/>
                <a:gd name="connsiteY23" fmla="*/ 2596357 h 3528653"/>
                <a:gd name="connsiteX24" fmla="*/ 1835650 w 4761574"/>
                <a:gd name="connsiteY24" fmla="*/ 2657114 h 3528653"/>
                <a:gd name="connsiteX25" fmla="*/ 1835650 w 4761574"/>
                <a:gd name="connsiteY25" fmla="*/ 2603590 h 3528653"/>
                <a:gd name="connsiteX26" fmla="*/ 2409965 w 4761574"/>
                <a:gd name="connsiteY26" fmla="*/ 2535238 h 3528653"/>
                <a:gd name="connsiteX27" fmla="*/ 2409965 w 4761574"/>
                <a:gd name="connsiteY27" fmla="*/ 2078038 h 3528653"/>
                <a:gd name="connsiteX28" fmla="*/ 2409965 w 4761574"/>
                <a:gd name="connsiteY28" fmla="*/ 2368062 h 3528653"/>
                <a:gd name="connsiteX29" fmla="*/ 1835650 w 4761574"/>
                <a:gd name="connsiteY29" fmla="*/ 2453915 h 3528653"/>
                <a:gd name="connsiteX30" fmla="*/ 1835650 w 4761574"/>
                <a:gd name="connsiteY30" fmla="*/ 2192749 h 3528653"/>
                <a:gd name="connsiteX31" fmla="*/ 2409965 w 4761574"/>
                <a:gd name="connsiteY31" fmla="*/ 2078038 h 3528653"/>
                <a:gd name="connsiteX32" fmla="*/ 2409965 w 4761574"/>
                <a:gd name="connsiteY32" fmla="*/ 1851025 h 3528653"/>
                <a:gd name="connsiteX33" fmla="*/ 2409965 w 4761574"/>
                <a:gd name="connsiteY33" fmla="*/ 1911729 h 3528653"/>
                <a:gd name="connsiteX34" fmla="*/ 1835650 w 4761574"/>
                <a:gd name="connsiteY34" fmla="*/ 2044339 h 3528653"/>
                <a:gd name="connsiteX35" fmla="*/ 1835650 w 4761574"/>
                <a:gd name="connsiteY35" fmla="*/ 1990500 h 3528653"/>
                <a:gd name="connsiteX36" fmla="*/ 2409965 w 4761574"/>
                <a:gd name="connsiteY36" fmla="*/ 1851025 h 3528653"/>
                <a:gd name="connsiteX37" fmla="*/ 1974989 w 4761574"/>
                <a:gd name="connsiteY37" fmla="*/ 1746250 h 3528653"/>
                <a:gd name="connsiteX38" fmla="*/ 1974989 w 4761574"/>
                <a:gd name="connsiteY38" fmla="*/ 1800133 h 3528653"/>
                <a:gd name="connsiteX39" fmla="*/ 1835650 w 4761574"/>
                <a:gd name="connsiteY39" fmla="*/ 1839551 h 3528653"/>
                <a:gd name="connsiteX40" fmla="*/ 1835650 w 4761574"/>
                <a:gd name="connsiteY40" fmla="*/ 1785668 h 3528653"/>
                <a:gd name="connsiteX41" fmla="*/ 1974989 w 4761574"/>
                <a:gd name="connsiteY41" fmla="*/ 1746250 h 3528653"/>
                <a:gd name="connsiteX42" fmla="*/ 2409965 w 4761574"/>
                <a:gd name="connsiteY42" fmla="*/ 1622425 h 3528653"/>
                <a:gd name="connsiteX43" fmla="*/ 2409965 w 4761574"/>
                <a:gd name="connsiteY43" fmla="*/ 1683695 h 3528653"/>
                <a:gd name="connsiteX44" fmla="*/ 2249987 w 4761574"/>
                <a:gd name="connsiteY44" fmla="*/ 1726837 h 3528653"/>
                <a:gd name="connsiteX45" fmla="*/ 2249987 w 4761574"/>
                <a:gd name="connsiteY45" fmla="*/ 1669193 h 3528653"/>
                <a:gd name="connsiteX46" fmla="*/ 2409965 w 4761574"/>
                <a:gd name="connsiteY46" fmla="*/ 1622425 h 3528653"/>
                <a:gd name="connsiteX47" fmla="*/ 2189301 w 4761574"/>
                <a:gd name="connsiteY47" fmla="*/ 1600200 h 3528653"/>
                <a:gd name="connsiteX48" fmla="*/ 2189301 w 4761574"/>
                <a:gd name="connsiteY48" fmla="*/ 1828568 h 3528653"/>
                <a:gd name="connsiteX49" fmla="*/ 2027737 w 4761574"/>
                <a:gd name="connsiteY49" fmla="*/ 1868129 h 3528653"/>
                <a:gd name="connsiteX50" fmla="*/ 2027737 w 4761574"/>
                <a:gd name="connsiteY50" fmla="*/ 1646952 h 3528653"/>
                <a:gd name="connsiteX51" fmla="*/ 2189301 w 4761574"/>
                <a:gd name="connsiteY51" fmla="*/ 1600200 h 3528653"/>
                <a:gd name="connsiteX52" fmla="*/ 2409965 w 4761574"/>
                <a:gd name="connsiteY52" fmla="*/ 1393825 h 3528653"/>
                <a:gd name="connsiteX53" fmla="*/ 2409965 w 4761574"/>
                <a:gd name="connsiteY53" fmla="*/ 1454653 h 3528653"/>
                <a:gd name="connsiteX54" fmla="*/ 1835650 w 4761574"/>
                <a:gd name="connsiteY54" fmla="*/ 1633178 h 3528653"/>
                <a:gd name="connsiteX55" fmla="*/ 1835650 w 4761574"/>
                <a:gd name="connsiteY55" fmla="*/ 1579548 h 3528653"/>
                <a:gd name="connsiteX56" fmla="*/ 2409965 w 4761574"/>
                <a:gd name="connsiteY56" fmla="*/ 1393825 h 3528653"/>
                <a:gd name="connsiteX57" fmla="*/ 2507510 w 4761574"/>
                <a:gd name="connsiteY57" fmla="*/ 1182683 h 3528653"/>
                <a:gd name="connsiteX58" fmla="*/ 1779148 w 4761574"/>
                <a:gd name="connsiteY58" fmla="*/ 1443341 h 3528653"/>
                <a:gd name="connsiteX59" fmla="*/ 2507510 w 4761574"/>
                <a:gd name="connsiteY59" fmla="*/ 1182683 h 3528653"/>
                <a:gd name="connsiteX60" fmla="*/ 1932525 w 4761574"/>
                <a:gd name="connsiteY60" fmla="*/ 0 h 3528653"/>
                <a:gd name="connsiteX61" fmla="*/ 2732535 w 4761574"/>
                <a:gd name="connsiteY61" fmla="*/ 421590 h 3528653"/>
                <a:gd name="connsiteX62" fmla="*/ 3011207 w 4761574"/>
                <a:gd name="connsiteY62" fmla="*/ 375506 h 3528653"/>
                <a:gd name="connsiteX63" fmla="*/ 3829219 w 4761574"/>
                <a:gd name="connsiteY63" fmla="*/ 971708 h 3528653"/>
                <a:gd name="connsiteX64" fmla="*/ 3904107 w 4761574"/>
                <a:gd name="connsiteY64" fmla="*/ 968108 h 3528653"/>
                <a:gd name="connsiteX65" fmla="*/ 4761363 w 4761574"/>
                <a:gd name="connsiteY65" fmla="*/ 1807687 h 3528653"/>
                <a:gd name="connsiteX66" fmla="*/ 3889706 w 4761574"/>
                <a:gd name="connsiteY66" fmla="*/ 2678948 h 3528653"/>
                <a:gd name="connsiteX67" fmla="*/ 3264675 w 4761574"/>
                <a:gd name="connsiteY67" fmla="*/ 2678948 h 3528653"/>
                <a:gd name="connsiteX68" fmla="*/ 3264675 w 4761574"/>
                <a:gd name="connsiteY68" fmla="*/ 2457533 h 3528653"/>
                <a:gd name="connsiteX69" fmla="*/ 3904107 w 4761574"/>
                <a:gd name="connsiteY69" fmla="*/ 2457533 h 3528653"/>
                <a:gd name="connsiteX70" fmla="*/ 4536699 w 4761574"/>
                <a:gd name="connsiteY70" fmla="*/ 1779245 h 3528653"/>
                <a:gd name="connsiteX71" fmla="*/ 3950553 w 4761574"/>
                <a:gd name="connsiteY71" fmla="*/ 1193124 h 3528653"/>
                <a:gd name="connsiteX72" fmla="*/ 3850821 w 4761574"/>
                <a:gd name="connsiteY72" fmla="*/ 1193124 h 3528653"/>
                <a:gd name="connsiteX73" fmla="*/ 3750730 w 4761574"/>
                <a:gd name="connsiteY73" fmla="*/ 1203924 h 3528653"/>
                <a:gd name="connsiteX74" fmla="*/ 3647039 w 4761574"/>
                <a:gd name="connsiteY74" fmla="*/ 1136240 h 3528653"/>
                <a:gd name="connsiteX75" fmla="*/ 3614995 w 4761574"/>
                <a:gd name="connsiteY75" fmla="*/ 1039753 h 3528653"/>
                <a:gd name="connsiteX76" fmla="*/ 2932358 w 4761574"/>
                <a:gd name="connsiteY76" fmla="*/ 600162 h 3528653"/>
                <a:gd name="connsiteX77" fmla="*/ 2796983 w 4761574"/>
                <a:gd name="connsiteY77" fmla="*/ 632564 h 3528653"/>
                <a:gd name="connsiteX78" fmla="*/ 2714533 w 4761574"/>
                <a:gd name="connsiteY78" fmla="*/ 664607 h 3528653"/>
                <a:gd name="connsiteX79" fmla="*/ 2600401 w 4761574"/>
                <a:gd name="connsiteY79" fmla="*/ 625364 h 3528653"/>
                <a:gd name="connsiteX80" fmla="*/ 2546755 w 4761574"/>
                <a:gd name="connsiteY80" fmla="*/ 546878 h 3528653"/>
                <a:gd name="connsiteX81" fmla="*/ 1932525 w 4761574"/>
                <a:gd name="connsiteY81" fmla="*/ 225376 h 3528653"/>
                <a:gd name="connsiteX82" fmla="*/ 1211004 w 4761574"/>
                <a:gd name="connsiteY82" fmla="*/ 796736 h 3528653"/>
                <a:gd name="connsiteX83" fmla="*/ 1186161 w 4761574"/>
                <a:gd name="connsiteY83" fmla="*/ 896823 h 3528653"/>
                <a:gd name="connsiteX84" fmla="*/ 1086070 w 4761574"/>
                <a:gd name="connsiteY84" fmla="*/ 971708 h 3528653"/>
                <a:gd name="connsiteX85" fmla="*/ 985979 w 4761574"/>
                <a:gd name="connsiteY85" fmla="*/ 968108 h 3528653"/>
                <a:gd name="connsiteX86" fmla="*/ 975178 w 4761574"/>
                <a:gd name="connsiteY86" fmla="*/ 968108 h 3528653"/>
                <a:gd name="connsiteX87" fmla="*/ 964736 w 4761574"/>
                <a:gd name="connsiteY87" fmla="*/ 968108 h 3528653"/>
                <a:gd name="connsiteX88" fmla="*/ 221613 w 4761574"/>
                <a:gd name="connsiteY88" fmla="*/ 1736402 h 3528653"/>
                <a:gd name="connsiteX89" fmla="*/ 982378 w 4761574"/>
                <a:gd name="connsiteY89" fmla="*/ 2457533 h 3528653"/>
                <a:gd name="connsiteX90" fmla="*/ 1693459 w 4761574"/>
                <a:gd name="connsiteY90" fmla="*/ 2457533 h 3528653"/>
                <a:gd name="connsiteX91" fmla="*/ 1693459 w 4761574"/>
                <a:gd name="connsiteY91" fmla="*/ 1378897 h 3528653"/>
                <a:gd name="connsiteX92" fmla="*/ 2507510 w 4761574"/>
                <a:gd name="connsiteY92" fmla="*/ 1068195 h 3528653"/>
                <a:gd name="connsiteX93" fmla="*/ 1693459 w 4761574"/>
                <a:gd name="connsiteY93" fmla="*/ 2686149 h 3528653"/>
                <a:gd name="connsiteX94" fmla="*/ 1693459 w 4761574"/>
                <a:gd name="connsiteY94" fmla="*/ 2678948 h 3528653"/>
                <a:gd name="connsiteX95" fmla="*/ 985979 w 4761574"/>
                <a:gd name="connsiteY95" fmla="*/ 2678948 h 3528653"/>
                <a:gd name="connsiteX96" fmla="*/ 188 w 4761574"/>
                <a:gd name="connsiteY96" fmla="*/ 1693559 h 3528653"/>
                <a:gd name="connsiteX97" fmla="*/ 964736 w 4761574"/>
                <a:gd name="connsiteY97" fmla="*/ 746692 h 3528653"/>
                <a:gd name="connsiteX98" fmla="*/ 993180 w 4761574"/>
                <a:gd name="connsiteY98" fmla="*/ 746692 h 3528653"/>
                <a:gd name="connsiteX99" fmla="*/ 1932525 w 4761574"/>
                <a:gd name="connsiteY99" fmla="*/ 0 h 3528653"/>
                <a:gd name="connsiteX0" fmla="*/ 2110967 w 4761574"/>
                <a:gd name="connsiteY0" fmla="*/ 2957513 h 3528653"/>
                <a:gd name="connsiteX1" fmla="*/ 2203620 w 4761574"/>
                <a:gd name="connsiteY1" fmla="*/ 2989543 h 3528653"/>
                <a:gd name="connsiteX2" fmla="*/ 2236066 w 4761574"/>
                <a:gd name="connsiteY2" fmla="*/ 3121622 h 3528653"/>
                <a:gd name="connsiteX3" fmla="*/ 2236066 w 4761574"/>
                <a:gd name="connsiteY3" fmla="*/ 3132418 h 3528653"/>
                <a:gd name="connsiteX4" fmla="*/ 2160718 w 4761574"/>
                <a:gd name="connsiteY4" fmla="*/ 3132418 h 3528653"/>
                <a:gd name="connsiteX5" fmla="*/ 2035619 w 4761574"/>
                <a:gd name="connsiteY5" fmla="*/ 3175245 h 3528653"/>
                <a:gd name="connsiteX6" fmla="*/ 2035619 w 4761574"/>
                <a:gd name="connsiteY6" fmla="*/ 3314521 h 3528653"/>
                <a:gd name="connsiteX7" fmla="*/ 2103757 w 4761574"/>
                <a:gd name="connsiteY7" fmla="*/ 3453797 h 3528653"/>
                <a:gd name="connsiteX8" fmla="*/ 2107362 w 4761574"/>
                <a:gd name="connsiteY8" fmla="*/ 3457396 h 3528653"/>
                <a:gd name="connsiteX9" fmla="*/ 2167929 w 4761574"/>
                <a:gd name="connsiteY9" fmla="*/ 3353748 h 3528653"/>
                <a:gd name="connsiteX10" fmla="*/ 2167929 w 4761574"/>
                <a:gd name="connsiteY10" fmla="*/ 3346551 h 3528653"/>
                <a:gd name="connsiteX11" fmla="*/ 2243276 w 4761574"/>
                <a:gd name="connsiteY11" fmla="*/ 3350150 h 3528653"/>
                <a:gd name="connsiteX12" fmla="*/ 2121422 w 4761574"/>
                <a:gd name="connsiteY12" fmla="*/ 3528653 h 3528653"/>
                <a:gd name="connsiteX13" fmla="*/ 2107362 w 4761574"/>
                <a:gd name="connsiteY13" fmla="*/ 3528653 h 3528653"/>
                <a:gd name="connsiteX14" fmla="*/ 1964237 w 4761574"/>
                <a:gd name="connsiteY14" fmla="*/ 3307323 h 3528653"/>
                <a:gd name="connsiteX15" fmla="*/ 1964237 w 4761574"/>
                <a:gd name="connsiteY15" fmla="*/ 3160849 h 3528653"/>
                <a:gd name="connsiteX16" fmla="*/ 2110967 w 4761574"/>
                <a:gd name="connsiteY16" fmla="*/ 2957513 h 3528653"/>
                <a:gd name="connsiteX17" fmla="*/ 2409965 w 4761574"/>
                <a:gd name="connsiteY17" fmla="*/ 2763838 h 3528653"/>
                <a:gd name="connsiteX18" fmla="*/ 2409965 w 4761574"/>
                <a:gd name="connsiteY18" fmla="*/ 2824676 h 3528653"/>
                <a:gd name="connsiteX19" fmla="*/ 1835650 w 4761574"/>
                <a:gd name="connsiteY19" fmla="*/ 2860315 h 3528653"/>
                <a:gd name="connsiteX20" fmla="*/ 2409965 w 4761574"/>
                <a:gd name="connsiteY20" fmla="*/ 2763838 h 3528653"/>
                <a:gd name="connsiteX21" fmla="*/ 2409965 w 4761574"/>
                <a:gd name="connsiteY21" fmla="*/ 2535238 h 3528653"/>
                <a:gd name="connsiteX22" fmla="*/ 2409965 w 4761574"/>
                <a:gd name="connsiteY22" fmla="*/ 2596357 h 3528653"/>
                <a:gd name="connsiteX23" fmla="*/ 1835650 w 4761574"/>
                <a:gd name="connsiteY23" fmla="*/ 2657114 h 3528653"/>
                <a:gd name="connsiteX24" fmla="*/ 1835650 w 4761574"/>
                <a:gd name="connsiteY24" fmla="*/ 2603590 h 3528653"/>
                <a:gd name="connsiteX25" fmla="*/ 2409965 w 4761574"/>
                <a:gd name="connsiteY25" fmla="*/ 2535238 h 3528653"/>
                <a:gd name="connsiteX26" fmla="*/ 2409965 w 4761574"/>
                <a:gd name="connsiteY26" fmla="*/ 2078038 h 3528653"/>
                <a:gd name="connsiteX27" fmla="*/ 2409965 w 4761574"/>
                <a:gd name="connsiteY27" fmla="*/ 2368062 h 3528653"/>
                <a:gd name="connsiteX28" fmla="*/ 1835650 w 4761574"/>
                <a:gd name="connsiteY28" fmla="*/ 2453915 h 3528653"/>
                <a:gd name="connsiteX29" fmla="*/ 1835650 w 4761574"/>
                <a:gd name="connsiteY29" fmla="*/ 2192749 h 3528653"/>
                <a:gd name="connsiteX30" fmla="*/ 2409965 w 4761574"/>
                <a:gd name="connsiteY30" fmla="*/ 2078038 h 3528653"/>
                <a:gd name="connsiteX31" fmla="*/ 2409965 w 4761574"/>
                <a:gd name="connsiteY31" fmla="*/ 1851025 h 3528653"/>
                <a:gd name="connsiteX32" fmla="*/ 2409965 w 4761574"/>
                <a:gd name="connsiteY32" fmla="*/ 1911729 h 3528653"/>
                <a:gd name="connsiteX33" fmla="*/ 1835650 w 4761574"/>
                <a:gd name="connsiteY33" fmla="*/ 2044339 h 3528653"/>
                <a:gd name="connsiteX34" fmla="*/ 1835650 w 4761574"/>
                <a:gd name="connsiteY34" fmla="*/ 1990500 h 3528653"/>
                <a:gd name="connsiteX35" fmla="*/ 2409965 w 4761574"/>
                <a:gd name="connsiteY35" fmla="*/ 1851025 h 3528653"/>
                <a:gd name="connsiteX36" fmla="*/ 1974989 w 4761574"/>
                <a:gd name="connsiteY36" fmla="*/ 1746250 h 3528653"/>
                <a:gd name="connsiteX37" fmla="*/ 1974989 w 4761574"/>
                <a:gd name="connsiteY37" fmla="*/ 1800133 h 3528653"/>
                <a:gd name="connsiteX38" fmla="*/ 1835650 w 4761574"/>
                <a:gd name="connsiteY38" fmla="*/ 1839551 h 3528653"/>
                <a:gd name="connsiteX39" fmla="*/ 1835650 w 4761574"/>
                <a:gd name="connsiteY39" fmla="*/ 1785668 h 3528653"/>
                <a:gd name="connsiteX40" fmla="*/ 1974989 w 4761574"/>
                <a:gd name="connsiteY40" fmla="*/ 1746250 h 3528653"/>
                <a:gd name="connsiteX41" fmla="*/ 2409965 w 4761574"/>
                <a:gd name="connsiteY41" fmla="*/ 1622425 h 3528653"/>
                <a:gd name="connsiteX42" fmla="*/ 2409965 w 4761574"/>
                <a:gd name="connsiteY42" fmla="*/ 1683695 h 3528653"/>
                <a:gd name="connsiteX43" fmla="*/ 2249987 w 4761574"/>
                <a:gd name="connsiteY43" fmla="*/ 1726837 h 3528653"/>
                <a:gd name="connsiteX44" fmla="*/ 2249987 w 4761574"/>
                <a:gd name="connsiteY44" fmla="*/ 1669193 h 3528653"/>
                <a:gd name="connsiteX45" fmla="*/ 2409965 w 4761574"/>
                <a:gd name="connsiteY45" fmla="*/ 1622425 h 3528653"/>
                <a:gd name="connsiteX46" fmla="*/ 2189301 w 4761574"/>
                <a:gd name="connsiteY46" fmla="*/ 1600200 h 3528653"/>
                <a:gd name="connsiteX47" fmla="*/ 2189301 w 4761574"/>
                <a:gd name="connsiteY47" fmla="*/ 1828568 h 3528653"/>
                <a:gd name="connsiteX48" fmla="*/ 2027737 w 4761574"/>
                <a:gd name="connsiteY48" fmla="*/ 1868129 h 3528653"/>
                <a:gd name="connsiteX49" fmla="*/ 2027737 w 4761574"/>
                <a:gd name="connsiteY49" fmla="*/ 1646952 h 3528653"/>
                <a:gd name="connsiteX50" fmla="*/ 2189301 w 4761574"/>
                <a:gd name="connsiteY50" fmla="*/ 1600200 h 3528653"/>
                <a:gd name="connsiteX51" fmla="*/ 2409965 w 4761574"/>
                <a:gd name="connsiteY51" fmla="*/ 1393825 h 3528653"/>
                <a:gd name="connsiteX52" fmla="*/ 2409965 w 4761574"/>
                <a:gd name="connsiteY52" fmla="*/ 1454653 h 3528653"/>
                <a:gd name="connsiteX53" fmla="*/ 1835650 w 4761574"/>
                <a:gd name="connsiteY53" fmla="*/ 1633178 h 3528653"/>
                <a:gd name="connsiteX54" fmla="*/ 1835650 w 4761574"/>
                <a:gd name="connsiteY54" fmla="*/ 1579548 h 3528653"/>
                <a:gd name="connsiteX55" fmla="*/ 2409965 w 4761574"/>
                <a:gd name="connsiteY55" fmla="*/ 1393825 h 3528653"/>
                <a:gd name="connsiteX56" fmla="*/ 2507510 w 4761574"/>
                <a:gd name="connsiteY56" fmla="*/ 1182683 h 3528653"/>
                <a:gd name="connsiteX57" fmla="*/ 1779148 w 4761574"/>
                <a:gd name="connsiteY57" fmla="*/ 1443341 h 3528653"/>
                <a:gd name="connsiteX58" fmla="*/ 2507510 w 4761574"/>
                <a:gd name="connsiteY58" fmla="*/ 1182683 h 3528653"/>
                <a:gd name="connsiteX59" fmla="*/ 1932525 w 4761574"/>
                <a:gd name="connsiteY59" fmla="*/ 0 h 3528653"/>
                <a:gd name="connsiteX60" fmla="*/ 2732535 w 4761574"/>
                <a:gd name="connsiteY60" fmla="*/ 421590 h 3528653"/>
                <a:gd name="connsiteX61" fmla="*/ 3011207 w 4761574"/>
                <a:gd name="connsiteY61" fmla="*/ 375506 h 3528653"/>
                <a:gd name="connsiteX62" fmla="*/ 3829219 w 4761574"/>
                <a:gd name="connsiteY62" fmla="*/ 971708 h 3528653"/>
                <a:gd name="connsiteX63" fmla="*/ 3904107 w 4761574"/>
                <a:gd name="connsiteY63" fmla="*/ 968108 h 3528653"/>
                <a:gd name="connsiteX64" fmla="*/ 4761363 w 4761574"/>
                <a:gd name="connsiteY64" fmla="*/ 1807687 h 3528653"/>
                <a:gd name="connsiteX65" fmla="*/ 3889706 w 4761574"/>
                <a:gd name="connsiteY65" fmla="*/ 2678948 h 3528653"/>
                <a:gd name="connsiteX66" fmla="*/ 3264675 w 4761574"/>
                <a:gd name="connsiteY66" fmla="*/ 2678948 h 3528653"/>
                <a:gd name="connsiteX67" fmla="*/ 3264675 w 4761574"/>
                <a:gd name="connsiteY67" fmla="*/ 2457533 h 3528653"/>
                <a:gd name="connsiteX68" fmla="*/ 3904107 w 4761574"/>
                <a:gd name="connsiteY68" fmla="*/ 2457533 h 3528653"/>
                <a:gd name="connsiteX69" fmla="*/ 4536699 w 4761574"/>
                <a:gd name="connsiteY69" fmla="*/ 1779245 h 3528653"/>
                <a:gd name="connsiteX70" fmla="*/ 3950553 w 4761574"/>
                <a:gd name="connsiteY70" fmla="*/ 1193124 h 3528653"/>
                <a:gd name="connsiteX71" fmla="*/ 3850821 w 4761574"/>
                <a:gd name="connsiteY71" fmla="*/ 1193124 h 3528653"/>
                <a:gd name="connsiteX72" fmla="*/ 3750730 w 4761574"/>
                <a:gd name="connsiteY72" fmla="*/ 1203924 h 3528653"/>
                <a:gd name="connsiteX73" fmla="*/ 3647039 w 4761574"/>
                <a:gd name="connsiteY73" fmla="*/ 1136240 h 3528653"/>
                <a:gd name="connsiteX74" fmla="*/ 3614995 w 4761574"/>
                <a:gd name="connsiteY74" fmla="*/ 1039753 h 3528653"/>
                <a:gd name="connsiteX75" fmla="*/ 2932358 w 4761574"/>
                <a:gd name="connsiteY75" fmla="*/ 600162 h 3528653"/>
                <a:gd name="connsiteX76" fmla="*/ 2796983 w 4761574"/>
                <a:gd name="connsiteY76" fmla="*/ 632564 h 3528653"/>
                <a:gd name="connsiteX77" fmla="*/ 2714533 w 4761574"/>
                <a:gd name="connsiteY77" fmla="*/ 664607 h 3528653"/>
                <a:gd name="connsiteX78" fmla="*/ 2600401 w 4761574"/>
                <a:gd name="connsiteY78" fmla="*/ 625364 h 3528653"/>
                <a:gd name="connsiteX79" fmla="*/ 2546755 w 4761574"/>
                <a:gd name="connsiteY79" fmla="*/ 546878 h 3528653"/>
                <a:gd name="connsiteX80" fmla="*/ 1932525 w 4761574"/>
                <a:gd name="connsiteY80" fmla="*/ 225376 h 3528653"/>
                <a:gd name="connsiteX81" fmla="*/ 1211004 w 4761574"/>
                <a:gd name="connsiteY81" fmla="*/ 796736 h 3528653"/>
                <a:gd name="connsiteX82" fmla="*/ 1186161 w 4761574"/>
                <a:gd name="connsiteY82" fmla="*/ 896823 h 3528653"/>
                <a:gd name="connsiteX83" fmla="*/ 1086070 w 4761574"/>
                <a:gd name="connsiteY83" fmla="*/ 971708 h 3528653"/>
                <a:gd name="connsiteX84" fmla="*/ 985979 w 4761574"/>
                <a:gd name="connsiteY84" fmla="*/ 968108 h 3528653"/>
                <a:gd name="connsiteX85" fmla="*/ 975178 w 4761574"/>
                <a:gd name="connsiteY85" fmla="*/ 968108 h 3528653"/>
                <a:gd name="connsiteX86" fmla="*/ 964736 w 4761574"/>
                <a:gd name="connsiteY86" fmla="*/ 968108 h 3528653"/>
                <a:gd name="connsiteX87" fmla="*/ 221613 w 4761574"/>
                <a:gd name="connsiteY87" fmla="*/ 1736402 h 3528653"/>
                <a:gd name="connsiteX88" fmla="*/ 982378 w 4761574"/>
                <a:gd name="connsiteY88" fmla="*/ 2457533 h 3528653"/>
                <a:gd name="connsiteX89" fmla="*/ 1693459 w 4761574"/>
                <a:gd name="connsiteY89" fmla="*/ 2457533 h 3528653"/>
                <a:gd name="connsiteX90" fmla="*/ 1693459 w 4761574"/>
                <a:gd name="connsiteY90" fmla="*/ 1378897 h 3528653"/>
                <a:gd name="connsiteX91" fmla="*/ 2507510 w 4761574"/>
                <a:gd name="connsiteY91" fmla="*/ 1068195 h 3528653"/>
                <a:gd name="connsiteX92" fmla="*/ 1693459 w 4761574"/>
                <a:gd name="connsiteY92" fmla="*/ 2686149 h 3528653"/>
                <a:gd name="connsiteX93" fmla="*/ 1693459 w 4761574"/>
                <a:gd name="connsiteY93" fmla="*/ 2678948 h 3528653"/>
                <a:gd name="connsiteX94" fmla="*/ 985979 w 4761574"/>
                <a:gd name="connsiteY94" fmla="*/ 2678948 h 3528653"/>
                <a:gd name="connsiteX95" fmla="*/ 188 w 4761574"/>
                <a:gd name="connsiteY95" fmla="*/ 1693559 h 3528653"/>
                <a:gd name="connsiteX96" fmla="*/ 964736 w 4761574"/>
                <a:gd name="connsiteY96" fmla="*/ 746692 h 3528653"/>
                <a:gd name="connsiteX97" fmla="*/ 993180 w 4761574"/>
                <a:gd name="connsiteY97" fmla="*/ 746692 h 3528653"/>
                <a:gd name="connsiteX98" fmla="*/ 1932525 w 4761574"/>
                <a:gd name="connsiteY98" fmla="*/ 0 h 3528653"/>
                <a:gd name="connsiteX0" fmla="*/ 2110967 w 4761574"/>
                <a:gd name="connsiteY0" fmla="*/ 2957513 h 3528653"/>
                <a:gd name="connsiteX1" fmla="*/ 2203620 w 4761574"/>
                <a:gd name="connsiteY1" fmla="*/ 2989543 h 3528653"/>
                <a:gd name="connsiteX2" fmla="*/ 2236066 w 4761574"/>
                <a:gd name="connsiteY2" fmla="*/ 3121622 h 3528653"/>
                <a:gd name="connsiteX3" fmla="*/ 2236066 w 4761574"/>
                <a:gd name="connsiteY3" fmla="*/ 3132418 h 3528653"/>
                <a:gd name="connsiteX4" fmla="*/ 2160718 w 4761574"/>
                <a:gd name="connsiteY4" fmla="*/ 3132418 h 3528653"/>
                <a:gd name="connsiteX5" fmla="*/ 2035619 w 4761574"/>
                <a:gd name="connsiteY5" fmla="*/ 3314521 h 3528653"/>
                <a:gd name="connsiteX6" fmla="*/ 2103757 w 4761574"/>
                <a:gd name="connsiteY6" fmla="*/ 3453797 h 3528653"/>
                <a:gd name="connsiteX7" fmla="*/ 2107362 w 4761574"/>
                <a:gd name="connsiteY7" fmla="*/ 3457396 h 3528653"/>
                <a:gd name="connsiteX8" fmla="*/ 2167929 w 4761574"/>
                <a:gd name="connsiteY8" fmla="*/ 3353748 h 3528653"/>
                <a:gd name="connsiteX9" fmla="*/ 2167929 w 4761574"/>
                <a:gd name="connsiteY9" fmla="*/ 3346551 h 3528653"/>
                <a:gd name="connsiteX10" fmla="*/ 2243276 w 4761574"/>
                <a:gd name="connsiteY10" fmla="*/ 3350150 h 3528653"/>
                <a:gd name="connsiteX11" fmla="*/ 2121422 w 4761574"/>
                <a:gd name="connsiteY11" fmla="*/ 3528653 h 3528653"/>
                <a:gd name="connsiteX12" fmla="*/ 2107362 w 4761574"/>
                <a:gd name="connsiteY12" fmla="*/ 3528653 h 3528653"/>
                <a:gd name="connsiteX13" fmla="*/ 1964237 w 4761574"/>
                <a:gd name="connsiteY13" fmla="*/ 3307323 h 3528653"/>
                <a:gd name="connsiteX14" fmla="*/ 1964237 w 4761574"/>
                <a:gd name="connsiteY14" fmla="*/ 3160849 h 3528653"/>
                <a:gd name="connsiteX15" fmla="*/ 2110967 w 4761574"/>
                <a:gd name="connsiteY15" fmla="*/ 2957513 h 3528653"/>
                <a:gd name="connsiteX16" fmla="*/ 2409965 w 4761574"/>
                <a:gd name="connsiteY16" fmla="*/ 2763838 h 3528653"/>
                <a:gd name="connsiteX17" fmla="*/ 2409965 w 4761574"/>
                <a:gd name="connsiteY17" fmla="*/ 2824676 h 3528653"/>
                <a:gd name="connsiteX18" fmla="*/ 1835650 w 4761574"/>
                <a:gd name="connsiteY18" fmla="*/ 2860315 h 3528653"/>
                <a:gd name="connsiteX19" fmla="*/ 2409965 w 4761574"/>
                <a:gd name="connsiteY19" fmla="*/ 2763838 h 3528653"/>
                <a:gd name="connsiteX20" fmla="*/ 2409965 w 4761574"/>
                <a:gd name="connsiteY20" fmla="*/ 2535238 h 3528653"/>
                <a:gd name="connsiteX21" fmla="*/ 2409965 w 4761574"/>
                <a:gd name="connsiteY21" fmla="*/ 2596357 h 3528653"/>
                <a:gd name="connsiteX22" fmla="*/ 1835650 w 4761574"/>
                <a:gd name="connsiteY22" fmla="*/ 2657114 h 3528653"/>
                <a:gd name="connsiteX23" fmla="*/ 1835650 w 4761574"/>
                <a:gd name="connsiteY23" fmla="*/ 2603590 h 3528653"/>
                <a:gd name="connsiteX24" fmla="*/ 2409965 w 4761574"/>
                <a:gd name="connsiteY24" fmla="*/ 2535238 h 3528653"/>
                <a:gd name="connsiteX25" fmla="*/ 2409965 w 4761574"/>
                <a:gd name="connsiteY25" fmla="*/ 2078038 h 3528653"/>
                <a:gd name="connsiteX26" fmla="*/ 2409965 w 4761574"/>
                <a:gd name="connsiteY26" fmla="*/ 2368062 h 3528653"/>
                <a:gd name="connsiteX27" fmla="*/ 1835650 w 4761574"/>
                <a:gd name="connsiteY27" fmla="*/ 2453915 h 3528653"/>
                <a:gd name="connsiteX28" fmla="*/ 1835650 w 4761574"/>
                <a:gd name="connsiteY28" fmla="*/ 2192749 h 3528653"/>
                <a:gd name="connsiteX29" fmla="*/ 2409965 w 4761574"/>
                <a:gd name="connsiteY29" fmla="*/ 2078038 h 3528653"/>
                <a:gd name="connsiteX30" fmla="*/ 2409965 w 4761574"/>
                <a:gd name="connsiteY30" fmla="*/ 1851025 h 3528653"/>
                <a:gd name="connsiteX31" fmla="*/ 2409965 w 4761574"/>
                <a:gd name="connsiteY31" fmla="*/ 1911729 h 3528653"/>
                <a:gd name="connsiteX32" fmla="*/ 1835650 w 4761574"/>
                <a:gd name="connsiteY32" fmla="*/ 2044339 h 3528653"/>
                <a:gd name="connsiteX33" fmla="*/ 1835650 w 4761574"/>
                <a:gd name="connsiteY33" fmla="*/ 1990500 h 3528653"/>
                <a:gd name="connsiteX34" fmla="*/ 2409965 w 4761574"/>
                <a:gd name="connsiteY34" fmla="*/ 1851025 h 3528653"/>
                <a:gd name="connsiteX35" fmla="*/ 1974989 w 4761574"/>
                <a:gd name="connsiteY35" fmla="*/ 1746250 h 3528653"/>
                <a:gd name="connsiteX36" fmla="*/ 1974989 w 4761574"/>
                <a:gd name="connsiteY36" fmla="*/ 1800133 h 3528653"/>
                <a:gd name="connsiteX37" fmla="*/ 1835650 w 4761574"/>
                <a:gd name="connsiteY37" fmla="*/ 1839551 h 3528653"/>
                <a:gd name="connsiteX38" fmla="*/ 1835650 w 4761574"/>
                <a:gd name="connsiteY38" fmla="*/ 1785668 h 3528653"/>
                <a:gd name="connsiteX39" fmla="*/ 1974989 w 4761574"/>
                <a:gd name="connsiteY39" fmla="*/ 1746250 h 3528653"/>
                <a:gd name="connsiteX40" fmla="*/ 2409965 w 4761574"/>
                <a:gd name="connsiteY40" fmla="*/ 1622425 h 3528653"/>
                <a:gd name="connsiteX41" fmla="*/ 2409965 w 4761574"/>
                <a:gd name="connsiteY41" fmla="*/ 1683695 h 3528653"/>
                <a:gd name="connsiteX42" fmla="*/ 2249987 w 4761574"/>
                <a:gd name="connsiteY42" fmla="*/ 1726837 h 3528653"/>
                <a:gd name="connsiteX43" fmla="*/ 2249987 w 4761574"/>
                <a:gd name="connsiteY43" fmla="*/ 1669193 h 3528653"/>
                <a:gd name="connsiteX44" fmla="*/ 2409965 w 4761574"/>
                <a:gd name="connsiteY44" fmla="*/ 1622425 h 3528653"/>
                <a:gd name="connsiteX45" fmla="*/ 2189301 w 4761574"/>
                <a:gd name="connsiteY45" fmla="*/ 1600200 h 3528653"/>
                <a:gd name="connsiteX46" fmla="*/ 2189301 w 4761574"/>
                <a:gd name="connsiteY46" fmla="*/ 1828568 h 3528653"/>
                <a:gd name="connsiteX47" fmla="*/ 2027737 w 4761574"/>
                <a:gd name="connsiteY47" fmla="*/ 1868129 h 3528653"/>
                <a:gd name="connsiteX48" fmla="*/ 2027737 w 4761574"/>
                <a:gd name="connsiteY48" fmla="*/ 1646952 h 3528653"/>
                <a:gd name="connsiteX49" fmla="*/ 2189301 w 4761574"/>
                <a:gd name="connsiteY49" fmla="*/ 1600200 h 3528653"/>
                <a:gd name="connsiteX50" fmla="*/ 2409965 w 4761574"/>
                <a:gd name="connsiteY50" fmla="*/ 1393825 h 3528653"/>
                <a:gd name="connsiteX51" fmla="*/ 2409965 w 4761574"/>
                <a:gd name="connsiteY51" fmla="*/ 1454653 h 3528653"/>
                <a:gd name="connsiteX52" fmla="*/ 1835650 w 4761574"/>
                <a:gd name="connsiteY52" fmla="*/ 1633178 h 3528653"/>
                <a:gd name="connsiteX53" fmla="*/ 1835650 w 4761574"/>
                <a:gd name="connsiteY53" fmla="*/ 1579548 h 3528653"/>
                <a:gd name="connsiteX54" fmla="*/ 2409965 w 4761574"/>
                <a:gd name="connsiteY54" fmla="*/ 1393825 h 3528653"/>
                <a:gd name="connsiteX55" fmla="*/ 2507510 w 4761574"/>
                <a:gd name="connsiteY55" fmla="*/ 1182683 h 3528653"/>
                <a:gd name="connsiteX56" fmla="*/ 1779148 w 4761574"/>
                <a:gd name="connsiteY56" fmla="*/ 1443341 h 3528653"/>
                <a:gd name="connsiteX57" fmla="*/ 2507510 w 4761574"/>
                <a:gd name="connsiteY57" fmla="*/ 1182683 h 3528653"/>
                <a:gd name="connsiteX58" fmla="*/ 1932525 w 4761574"/>
                <a:gd name="connsiteY58" fmla="*/ 0 h 3528653"/>
                <a:gd name="connsiteX59" fmla="*/ 2732535 w 4761574"/>
                <a:gd name="connsiteY59" fmla="*/ 421590 h 3528653"/>
                <a:gd name="connsiteX60" fmla="*/ 3011207 w 4761574"/>
                <a:gd name="connsiteY60" fmla="*/ 375506 h 3528653"/>
                <a:gd name="connsiteX61" fmla="*/ 3829219 w 4761574"/>
                <a:gd name="connsiteY61" fmla="*/ 971708 h 3528653"/>
                <a:gd name="connsiteX62" fmla="*/ 3904107 w 4761574"/>
                <a:gd name="connsiteY62" fmla="*/ 968108 h 3528653"/>
                <a:gd name="connsiteX63" fmla="*/ 4761363 w 4761574"/>
                <a:gd name="connsiteY63" fmla="*/ 1807687 h 3528653"/>
                <a:gd name="connsiteX64" fmla="*/ 3889706 w 4761574"/>
                <a:gd name="connsiteY64" fmla="*/ 2678948 h 3528653"/>
                <a:gd name="connsiteX65" fmla="*/ 3264675 w 4761574"/>
                <a:gd name="connsiteY65" fmla="*/ 2678948 h 3528653"/>
                <a:gd name="connsiteX66" fmla="*/ 3264675 w 4761574"/>
                <a:gd name="connsiteY66" fmla="*/ 2457533 h 3528653"/>
                <a:gd name="connsiteX67" fmla="*/ 3904107 w 4761574"/>
                <a:gd name="connsiteY67" fmla="*/ 2457533 h 3528653"/>
                <a:gd name="connsiteX68" fmla="*/ 4536699 w 4761574"/>
                <a:gd name="connsiteY68" fmla="*/ 1779245 h 3528653"/>
                <a:gd name="connsiteX69" fmla="*/ 3950553 w 4761574"/>
                <a:gd name="connsiteY69" fmla="*/ 1193124 h 3528653"/>
                <a:gd name="connsiteX70" fmla="*/ 3850821 w 4761574"/>
                <a:gd name="connsiteY70" fmla="*/ 1193124 h 3528653"/>
                <a:gd name="connsiteX71" fmla="*/ 3750730 w 4761574"/>
                <a:gd name="connsiteY71" fmla="*/ 1203924 h 3528653"/>
                <a:gd name="connsiteX72" fmla="*/ 3647039 w 4761574"/>
                <a:gd name="connsiteY72" fmla="*/ 1136240 h 3528653"/>
                <a:gd name="connsiteX73" fmla="*/ 3614995 w 4761574"/>
                <a:gd name="connsiteY73" fmla="*/ 1039753 h 3528653"/>
                <a:gd name="connsiteX74" fmla="*/ 2932358 w 4761574"/>
                <a:gd name="connsiteY74" fmla="*/ 600162 h 3528653"/>
                <a:gd name="connsiteX75" fmla="*/ 2796983 w 4761574"/>
                <a:gd name="connsiteY75" fmla="*/ 632564 h 3528653"/>
                <a:gd name="connsiteX76" fmla="*/ 2714533 w 4761574"/>
                <a:gd name="connsiteY76" fmla="*/ 664607 h 3528653"/>
                <a:gd name="connsiteX77" fmla="*/ 2600401 w 4761574"/>
                <a:gd name="connsiteY77" fmla="*/ 625364 h 3528653"/>
                <a:gd name="connsiteX78" fmla="*/ 2546755 w 4761574"/>
                <a:gd name="connsiteY78" fmla="*/ 546878 h 3528653"/>
                <a:gd name="connsiteX79" fmla="*/ 1932525 w 4761574"/>
                <a:gd name="connsiteY79" fmla="*/ 225376 h 3528653"/>
                <a:gd name="connsiteX80" fmla="*/ 1211004 w 4761574"/>
                <a:gd name="connsiteY80" fmla="*/ 796736 h 3528653"/>
                <a:gd name="connsiteX81" fmla="*/ 1186161 w 4761574"/>
                <a:gd name="connsiteY81" fmla="*/ 896823 h 3528653"/>
                <a:gd name="connsiteX82" fmla="*/ 1086070 w 4761574"/>
                <a:gd name="connsiteY82" fmla="*/ 971708 h 3528653"/>
                <a:gd name="connsiteX83" fmla="*/ 985979 w 4761574"/>
                <a:gd name="connsiteY83" fmla="*/ 968108 h 3528653"/>
                <a:gd name="connsiteX84" fmla="*/ 975178 w 4761574"/>
                <a:gd name="connsiteY84" fmla="*/ 968108 h 3528653"/>
                <a:gd name="connsiteX85" fmla="*/ 964736 w 4761574"/>
                <a:gd name="connsiteY85" fmla="*/ 968108 h 3528653"/>
                <a:gd name="connsiteX86" fmla="*/ 221613 w 4761574"/>
                <a:gd name="connsiteY86" fmla="*/ 1736402 h 3528653"/>
                <a:gd name="connsiteX87" fmla="*/ 982378 w 4761574"/>
                <a:gd name="connsiteY87" fmla="*/ 2457533 h 3528653"/>
                <a:gd name="connsiteX88" fmla="*/ 1693459 w 4761574"/>
                <a:gd name="connsiteY88" fmla="*/ 2457533 h 3528653"/>
                <a:gd name="connsiteX89" fmla="*/ 1693459 w 4761574"/>
                <a:gd name="connsiteY89" fmla="*/ 1378897 h 3528653"/>
                <a:gd name="connsiteX90" fmla="*/ 2507510 w 4761574"/>
                <a:gd name="connsiteY90" fmla="*/ 1068195 h 3528653"/>
                <a:gd name="connsiteX91" fmla="*/ 1693459 w 4761574"/>
                <a:gd name="connsiteY91" fmla="*/ 2686149 h 3528653"/>
                <a:gd name="connsiteX92" fmla="*/ 1693459 w 4761574"/>
                <a:gd name="connsiteY92" fmla="*/ 2678948 h 3528653"/>
                <a:gd name="connsiteX93" fmla="*/ 985979 w 4761574"/>
                <a:gd name="connsiteY93" fmla="*/ 2678948 h 3528653"/>
                <a:gd name="connsiteX94" fmla="*/ 188 w 4761574"/>
                <a:gd name="connsiteY94" fmla="*/ 1693559 h 3528653"/>
                <a:gd name="connsiteX95" fmla="*/ 964736 w 4761574"/>
                <a:gd name="connsiteY95" fmla="*/ 746692 h 3528653"/>
                <a:gd name="connsiteX96" fmla="*/ 993180 w 4761574"/>
                <a:gd name="connsiteY96" fmla="*/ 746692 h 3528653"/>
                <a:gd name="connsiteX97" fmla="*/ 1932525 w 4761574"/>
                <a:gd name="connsiteY97" fmla="*/ 0 h 3528653"/>
                <a:gd name="connsiteX0" fmla="*/ 2110967 w 4761574"/>
                <a:gd name="connsiteY0" fmla="*/ 2957513 h 3528653"/>
                <a:gd name="connsiteX1" fmla="*/ 2203620 w 4761574"/>
                <a:gd name="connsiteY1" fmla="*/ 2989543 h 3528653"/>
                <a:gd name="connsiteX2" fmla="*/ 2236066 w 4761574"/>
                <a:gd name="connsiteY2" fmla="*/ 3121622 h 3528653"/>
                <a:gd name="connsiteX3" fmla="*/ 2236066 w 4761574"/>
                <a:gd name="connsiteY3" fmla="*/ 3132418 h 3528653"/>
                <a:gd name="connsiteX4" fmla="*/ 2160718 w 4761574"/>
                <a:gd name="connsiteY4" fmla="*/ 3132418 h 3528653"/>
                <a:gd name="connsiteX5" fmla="*/ 2103757 w 4761574"/>
                <a:gd name="connsiteY5" fmla="*/ 3453797 h 3528653"/>
                <a:gd name="connsiteX6" fmla="*/ 2107362 w 4761574"/>
                <a:gd name="connsiteY6" fmla="*/ 3457396 h 3528653"/>
                <a:gd name="connsiteX7" fmla="*/ 2167929 w 4761574"/>
                <a:gd name="connsiteY7" fmla="*/ 3353748 h 3528653"/>
                <a:gd name="connsiteX8" fmla="*/ 2167929 w 4761574"/>
                <a:gd name="connsiteY8" fmla="*/ 3346551 h 3528653"/>
                <a:gd name="connsiteX9" fmla="*/ 2243276 w 4761574"/>
                <a:gd name="connsiteY9" fmla="*/ 3350150 h 3528653"/>
                <a:gd name="connsiteX10" fmla="*/ 2121422 w 4761574"/>
                <a:gd name="connsiteY10" fmla="*/ 3528653 h 3528653"/>
                <a:gd name="connsiteX11" fmla="*/ 2107362 w 4761574"/>
                <a:gd name="connsiteY11" fmla="*/ 3528653 h 3528653"/>
                <a:gd name="connsiteX12" fmla="*/ 1964237 w 4761574"/>
                <a:gd name="connsiteY12" fmla="*/ 3307323 h 3528653"/>
                <a:gd name="connsiteX13" fmla="*/ 1964237 w 4761574"/>
                <a:gd name="connsiteY13" fmla="*/ 3160849 h 3528653"/>
                <a:gd name="connsiteX14" fmla="*/ 2110967 w 4761574"/>
                <a:gd name="connsiteY14" fmla="*/ 2957513 h 3528653"/>
                <a:gd name="connsiteX15" fmla="*/ 2409965 w 4761574"/>
                <a:gd name="connsiteY15" fmla="*/ 2763838 h 3528653"/>
                <a:gd name="connsiteX16" fmla="*/ 2409965 w 4761574"/>
                <a:gd name="connsiteY16" fmla="*/ 2824676 h 3528653"/>
                <a:gd name="connsiteX17" fmla="*/ 1835650 w 4761574"/>
                <a:gd name="connsiteY17" fmla="*/ 2860315 h 3528653"/>
                <a:gd name="connsiteX18" fmla="*/ 2409965 w 4761574"/>
                <a:gd name="connsiteY18" fmla="*/ 2763838 h 3528653"/>
                <a:gd name="connsiteX19" fmla="*/ 2409965 w 4761574"/>
                <a:gd name="connsiteY19" fmla="*/ 2535238 h 3528653"/>
                <a:gd name="connsiteX20" fmla="*/ 2409965 w 4761574"/>
                <a:gd name="connsiteY20" fmla="*/ 2596357 h 3528653"/>
                <a:gd name="connsiteX21" fmla="*/ 1835650 w 4761574"/>
                <a:gd name="connsiteY21" fmla="*/ 2657114 h 3528653"/>
                <a:gd name="connsiteX22" fmla="*/ 1835650 w 4761574"/>
                <a:gd name="connsiteY22" fmla="*/ 2603590 h 3528653"/>
                <a:gd name="connsiteX23" fmla="*/ 2409965 w 4761574"/>
                <a:gd name="connsiteY23" fmla="*/ 2535238 h 3528653"/>
                <a:gd name="connsiteX24" fmla="*/ 2409965 w 4761574"/>
                <a:gd name="connsiteY24" fmla="*/ 2078038 h 3528653"/>
                <a:gd name="connsiteX25" fmla="*/ 2409965 w 4761574"/>
                <a:gd name="connsiteY25" fmla="*/ 2368062 h 3528653"/>
                <a:gd name="connsiteX26" fmla="*/ 1835650 w 4761574"/>
                <a:gd name="connsiteY26" fmla="*/ 2453915 h 3528653"/>
                <a:gd name="connsiteX27" fmla="*/ 1835650 w 4761574"/>
                <a:gd name="connsiteY27" fmla="*/ 2192749 h 3528653"/>
                <a:gd name="connsiteX28" fmla="*/ 2409965 w 4761574"/>
                <a:gd name="connsiteY28" fmla="*/ 2078038 h 3528653"/>
                <a:gd name="connsiteX29" fmla="*/ 2409965 w 4761574"/>
                <a:gd name="connsiteY29" fmla="*/ 1851025 h 3528653"/>
                <a:gd name="connsiteX30" fmla="*/ 2409965 w 4761574"/>
                <a:gd name="connsiteY30" fmla="*/ 1911729 h 3528653"/>
                <a:gd name="connsiteX31" fmla="*/ 1835650 w 4761574"/>
                <a:gd name="connsiteY31" fmla="*/ 2044339 h 3528653"/>
                <a:gd name="connsiteX32" fmla="*/ 1835650 w 4761574"/>
                <a:gd name="connsiteY32" fmla="*/ 1990500 h 3528653"/>
                <a:gd name="connsiteX33" fmla="*/ 2409965 w 4761574"/>
                <a:gd name="connsiteY33" fmla="*/ 1851025 h 3528653"/>
                <a:gd name="connsiteX34" fmla="*/ 1974989 w 4761574"/>
                <a:gd name="connsiteY34" fmla="*/ 1746250 h 3528653"/>
                <a:gd name="connsiteX35" fmla="*/ 1974989 w 4761574"/>
                <a:gd name="connsiteY35" fmla="*/ 1800133 h 3528653"/>
                <a:gd name="connsiteX36" fmla="*/ 1835650 w 4761574"/>
                <a:gd name="connsiteY36" fmla="*/ 1839551 h 3528653"/>
                <a:gd name="connsiteX37" fmla="*/ 1835650 w 4761574"/>
                <a:gd name="connsiteY37" fmla="*/ 1785668 h 3528653"/>
                <a:gd name="connsiteX38" fmla="*/ 1974989 w 4761574"/>
                <a:gd name="connsiteY38" fmla="*/ 1746250 h 3528653"/>
                <a:gd name="connsiteX39" fmla="*/ 2409965 w 4761574"/>
                <a:gd name="connsiteY39" fmla="*/ 1622425 h 3528653"/>
                <a:gd name="connsiteX40" fmla="*/ 2409965 w 4761574"/>
                <a:gd name="connsiteY40" fmla="*/ 1683695 h 3528653"/>
                <a:gd name="connsiteX41" fmla="*/ 2249987 w 4761574"/>
                <a:gd name="connsiteY41" fmla="*/ 1726837 h 3528653"/>
                <a:gd name="connsiteX42" fmla="*/ 2249987 w 4761574"/>
                <a:gd name="connsiteY42" fmla="*/ 1669193 h 3528653"/>
                <a:gd name="connsiteX43" fmla="*/ 2409965 w 4761574"/>
                <a:gd name="connsiteY43" fmla="*/ 1622425 h 3528653"/>
                <a:gd name="connsiteX44" fmla="*/ 2189301 w 4761574"/>
                <a:gd name="connsiteY44" fmla="*/ 1600200 h 3528653"/>
                <a:gd name="connsiteX45" fmla="*/ 2189301 w 4761574"/>
                <a:gd name="connsiteY45" fmla="*/ 1828568 h 3528653"/>
                <a:gd name="connsiteX46" fmla="*/ 2027737 w 4761574"/>
                <a:gd name="connsiteY46" fmla="*/ 1868129 h 3528653"/>
                <a:gd name="connsiteX47" fmla="*/ 2027737 w 4761574"/>
                <a:gd name="connsiteY47" fmla="*/ 1646952 h 3528653"/>
                <a:gd name="connsiteX48" fmla="*/ 2189301 w 4761574"/>
                <a:gd name="connsiteY48" fmla="*/ 1600200 h 3528653"/>
                <a:gd name="connsiteX49" fmla="*/ 2409965 w 4761574"/>
                <a:gd name="connsiteY49" fmla="*/ 1393825 h 3528653"/>
                <a:gd name="connsiteX50" fmla="*/ 2409965 w 4761574"/>
                <a:gd name="connsiteY50" fmla="*/ 1454653 h 3528653"/>
                <a:gd name="connsiteX51" fmla="*/ 1835650 w 4761574"/>
                <a:gd name="connsiteY51" fmla="*/ 1633178 h 3528653"/>
                <a:gd name="connsiteX52" fmla="*/ 1835650 w 4761574"/>
                <a:gd name="connsiteY52" fmla="*/ 1579548 h 3528653"/>
                <a:gd name="connsiteX53" fmla="*/ 2409965 w 4761574"/>
                <a:gd name="connsiteY53" fmla="*/ 1393825 h 3528653"/>
                <a:gd name="connsiteX54" fmla="*/ 2507510 w 4761574"/>
                <a:gd name="connsiteY54" fmla="*/ 1182683 h 3528653"/>
                <a:gd name="connsiteX55" fmla="*/ 1779148 w 4761574"/>
                <a:gd name="connsiteY55" fmla="*/ 1443341 h 3528653"/>
                <a:gd name="connsiteX56" fmla="*/ 2507510 w 4761574"/>
                <a:gd name="connsiteY56" fmla="*/ 1182683 h 3528653"/>
                <a:gd name="connsiteX57" fmla="*/ 1932525 w 4761574"/>
                <a:gd name="connsiteY57" fmla="*/ 0 h 3528653"/>
                <a:gd name="connsiteX58" fmla="*/ 2732535 w 4761574"/>
                <a:gd name="connsiteY58" fmla="*/ 421590 h 3528653"/>
                <a:gd name="connsiteX59" fmla="*/ 3011207 w 4761574"/>
                <a:gd name="connsiteY59" fmla="*/ 375506 h 3528653"/>
                <a:gd name="connsiteX60" fmla="*/ 3829219 w 4761574"/>
                <a:gd name="connsiteY60" fmla="*/ 971708 h 3528653"/>
                <a:gd name="connsiteX61" fmla="*/ 3904107 w 4761574"/>
                <a:gd name="connsiteY61" fmla="*/ 968108 h 3528653"/>
                <a:gd name="connsiteX62" fmla="*/ 4761363 w 4761574"/>
                <a:gd name="connsiteY62" fmla="*/ 1807687 h 3528653"/>
                <a:gd name="connsiteX63" fmla="*/ 3889706 w 4761574"/>
                <a:gd name="connsiteY63" fmla="*/ 2678948 h 3528653"/>
                <a:gd name="connsiteX64" fmla="*/ 3264675 w 4761574"/>
                <a:gd name="connsiteY64" fmla="*/ 2678948 h 3528653"/>
                <a:gd name="connsiteX65" fmla="*/ 3264675 w 4761574"/>
                <a:gd name="connsiteY65" fmla="*/ 2457533 h 3528653"/>
                <a:gd name="connsiteX66" fmla="*/ 3904107 w 4761574"/>
                <a:gd name="connsiteY66" fmla="*/ 2457533 h 3528653"/>
                <a:gd name="connsiteX67" fmla="*/ 4536699 w 4761574"/>
                <a:gd name="connsiteY67" fmla="*/ 1779245 h 3528653"/>
                <a:gd name="connsiteX68" fmla="*/ 3950553 w 4761574"/>
                <a:gd name="connsiteY68" fmla="*/ 1193124 h 3528653"/>
                <a:gd name="connsiteX69" fmla="*/ 3850821 w 4761574"/>
                <a:gd name="connsiteY69" fmla="*/ 1193124 h 3528653"/>
                <a:gd name="connsiteX70" fmla="*/ 3750730 w 4761574"/>
                <a:gd name="connsiteY70" fmla="*/ 1203924 h 3528653"/>
                <a:gd name="connsiteX71" fmla="*/ 3647039 w 4761574"/>
                <a:gd name="connsiteY71" fmla="*/ 1136240 h 3528653"/>
                <a:gd name="connsiteX72" fmla="*/ 3614995 w 4761574"/>
                <a:gd name="connsiteY72" fmla="*/ 1039753 h 3528653"/>
                <a:gd name="connsiteX73" fmla="*/ 2932358 w 4761574"/>
                <a:gd name="connsiteY73" fmla="*/ 600162 h 3528653"/>
                <a:gd name="connsiteX74" fmla="*/ 2796983 w 4761574"/>
                <a:gd name="connsiteY74" fmla="*/ 632564 h 3528653"/>
                <a:gd name="connsiteX75" fmla="*/ 2714533 w 4761574"/>
                <a:gd name="connsiteY75" fmla="*/ 664607 h 3528653"/>
                <a:gd name="connsiteX76" fmla="*/ 2600401 w 4761574"/>
                <a:gd name="connsiteY76" fmla="*/ 625364 h 3528653"/>
                <a:gd name="connsiteX77" fmla="*/ 2546755 w 4761574"/>
                <a:gd name="connsiteY77" fmla="*/ 546878 h 3528653"/>
                <a:gd name="connsiteX78" fmla="*/ 1932525 w 4761574"/>
                <a:gd name="connsiteY78" fmla="*/ 225376 h 3528653"/>
                <a:gd name="connsiteX79" fmla="*/ 1211004 w 4761574"/>
                <a:gd name="connsiteY79" fmla="*/ 796736 h 3528653"/>
                <a:gd name="connsiteX80" fmla="*/ 1186161 w 4761574"/>
                <a:gd name="connsiteY80" fmla="*/ 896823 h 3528653"/>
                <a:gd name="connsiteX81" fmla="*/ 1086070 w 4761574"/>
                <a:gd name="connsiteY81" fmla="*/ 971708 h 3528653"/>
                <a:gd name="connsiteX82" fmla="*/ 985979 w 4761574"/>
                <a:gd name="connsiteY82" fmla="*/ 968108 h 3528653"/>
                <a:gd name="connsiteX83" fmla="*/ 975178 w 4761574"/>
                <a:gd name="connsiteY83" fmla="*/ 968108 h 3528653"/>
                <a:gd name="connsiteX84" fmla="*/ 964736 w 4761574"/>
                <a:gd name="connsiteY84" fmla="*/ 968108 h 3528653"/>
                <a:gd name="connsiteX85" fmla="*/ 221613 w 4761574"/>
                <a:gd name="connsiteY85" fmla="*/ 1736402 h 3528653"/>
                <a:gd name="connsiteX86" fmla="*/ 982378 w 4761574"/>
                <a:gd name="connsiteY86" fmla="*/ 2457533 h 3528653"/>
                <a:gd name="connsiteX87" fmla="*/ 1693459 w 4761574"/>
                <a:gd name="connsiteY87" fmla="*/ 2457533 h 3528653"/>
                <a:gd name="connsiteX88" fmla="*/ 1693459 w 4761574"/>
                <a:gd name="connsiteY88" fmla="*/ 1378897 h 3528653"/>
                <a:gd name="connsiteX89" fmla="*/ 2507510 w 4761574"/>
                <a:gd name="connsiteY89" fmla="*/ 1068195 h 3528653"/>
                <a:gd name="connsiteX90" fmla="*/ 1693459 w 4761574"/>
                <a:gd name="connsiteY90" fmla="*/ 2686149 h 3528653"/>
                <a:gd name="connsiteX91" fmla="*/ 1693459 w 4761574"/>
                <a:gd name="connsiteY91" fmla="*/ 2678948 h 3528653"/>
                <a:gd name="connsiteX92" fmla="*/ 985979 w 4761574"/>
                <a:gd name="connsiteY92" fmla="*/ 2678948 h 3528653"/>
                <a:gd name="connsiteX93" fmla="*/ 188 w 4761574"/>
                <a:gd name="connsiteY93" fmla="*/ 1693559 h 3528653"/>
                <a:gd name="connsiteX94" fmla="*/ 964736 w 4761574"/>
                <a:gd name="connsiteY94" fmla="*/ 746692 h 3528653"/>
                <a:gd name="connsiteX95" fmla="*/ 993180 w 4761574"/>
                <a:gd name="connsiteY95" fmla="*/ 746692 h 3528653"/>
                <a:gd name="connsiteX96" fmla="*/ 1932525 w 4761574"/>
                <a:gd name="connsiteY96" fmla="*/ 0 h 3528653"/>
                <a:gd name="connsiteX0" fmla="*/ 2110967 w 4761574"/>
                <a:gd name="connsiteY0" fmla="*/ 2957513 h 3528653"/>
                <a:gd name="connsiteX1" fmla="*/ 2203620 w 4761574"/>
                <a:gd name="connsiteY1" fmla="*/ 2989543 h 3528653"/>
                <a:gd name="connsiteX2" fmla="*/ 2236066 w 4761574"/>
                <a:gd name="connsiteY2" fmla="*/ 3121622 h 3528653"/>
                <a:gd name="connsiteX3" fmla="*/ 2236066 w 4761574"/>
                <a:gd name="connsiteY3" fmla="*/ 3132418 h 3528653"/>
                <a:gd name="connsiteX4" fmla="*/ 2103757 w 4761574"/>
                <a:gd name="connsiteY4" fmla="*/ 3453797 h 3528653"/>
                <a:gd name="connsiteX5" fmla="*/ 2107362 w 4761574"/>
                <a:gd name="connsiteY5" fmla="*/ 3457396 h 3528653"/>
                <a:gd name="connsiteX6" fmla="*/ 2167929 w 4761574"/>
                <a:gd name="connsiteY6" fmla="*/ 3353748 h 3528653"/>
                <a:gd name="connsiteX7" fmla="*/ 2167929 w 4761574"/>
                <a:gd name="connsiteY7" fmla="*/ 3346551 h 3528653"/>
                <a:gd name="connsiteX8" fmla="*/ 2243276 w 4761574"/>
                <a:gd name="connsiteY8" fmla="*/ 3350150 h 3528653"/>
                <a:gd name="connsiteX9" fmla="*/ 2121422 w 4761574"/>
                <a:gd name="connsiteY9" fmla="*/ 3528653 h 3528653"/>
                <a:gd name="connsiteX10" fmla="*/ 2107362 w 4761574"/>
                <a:gd name="connsiteY10" fmla="*/ 3528653 h 3528653"/>
                <a:gd name="connsiteX11" fmla="*/ 1964237 w 4761574"/>
                <a:gd name="connsiteY11" fmla="*/ 3307323 h 3528653"/>
                <a:gd name="connsiteX12" fmla="*/ 1964237 w 4761574"/>
                <a:gd name="connsiteY12" fmla="*/ 3160849 h 3528653"/>
                <a:gd name="connsiteX13" fmla="*/ 2110967 w 4761574"/>
                <a:gd name="connsiteY13" fmla="*/ 2957513 h 3528653"/>
                <a:gd name="connsiteX14" fmla="*/ 2409965 w 4761574"/>
                <a:gd name="connsiteY14" fmla="*/ 2763838 h 3528653"/>
                <a:gd name="connsiteX15" fmla="*/ 2409965 w 4761574"/>
                <a:gd name="connsiteY15" fmla="*/ 2824676 h 3528653"/>
                <a:gd name="connsiteX16" fmla="*/ 1835650 w 4761574"/>
                <a:gd name="connsiteY16" fmla="*/ 2860315 h 3528653"/>
                <a:gd name="connsiteX17" fmla="*/ 2409965 w 4761574"/>
                <a:gd name="connsiteY17" fmla="*/ 2763838 h 3528653"/>
                <a:gd name="connsiteX18" fmla="*/ 2409965 w 4761574"/>
                <a:gd name="connsiteY18" fmla="*/ 2535238 h 3528653"/>
                <a:gd name="connsiteX19" fmla="*/ 2409965 w 4761574"/>
                <a:gd name="connsiteY19" fmla="*/ 2596357 h 3528653"/>
                <a:gd name="connsiteX20" fmla="*/ 1835650 w 4761574"/>
                <a:gd name="connsiteY20" fmla="*/ 2657114 h 3528653"/>
                <a:gd name="connsiteX21" fmla="*/ 1835650 w 4761574"/>
                <a:gd name="connsiteY21" fmla="*/ 2603590 h 3528653"/>
                <a:gd name="connsiteX22" fmla="*/ 2409965 w 4761574"/>
                <a:gd name="connsiteY22" fmla="*/ 2535238 h 3528653"/>
                <a:gd name="connsiteX23" fmla="*/ 2409965 w 4761574"/>
                <a:gd name="connsiteY23" fmla="*/ 2078038 h 3528653"/>
                <a:gd name="connsiteX24" fmla="*/ 2409965 w 4761574"/>
                <a:gd name="connsiteY24" fmla="*/ 2368062 h 3528653"/>
                <a:gd name="connsiteX25" fmla="*/ 1835650 w 4761574"/>
                <a:gd name="connsiteY25" fmla="*/ 2453915 h 3528653"/>
                <a:gd name="connsiteX26" fmla="*/ 1835650 w 4761574"/>
                <a:gd name="connsiteY26" fmla="*/ 2192749 h 3528653"/>
                <a:gd name="connsiteX27" fmla="*/ 2409965 w 4761574"/>
                <a:gd name="connsiteY27" fmla="*/ 2078038 h 3528653"/>
                <a:gd name="connsiteX28" fmla="*/ 2409965 w 4761574"/>
                <a:gd name="connsiteY28" fmla="*/ 1851025 h 3528653"/>
                <a:gd name="connsiteX29" fmla="*/ 2409965 w 4761574"/>
                <a:gd name="connsiteY29" fmla="*/ 1911729 h 3528653"/>
                <a:gd name="connsiteX30" fmla="*/ 1835650 w 4761574"/>
                <a:gd name="connsiteY30" fmla="*/ 2044339 h 3528653"/>
                <a:gd name="connsiteX31" fmla="*/ 1835650 w 4761574"/>
                <a:gd name="connsiteY31" fmla="*/ 1990500 h 3528653"/>
                <a:gd name="connsiteX32" fmla="*/ 2409965 w 4761574"/>
                <a:gd name="connsiteY32" fmla="*/ 1851025 h 3528653"/>
                <a:gd name="connsiteX33" fmla="*/ 1974989 w 4761574"/>
                <a:gd name="connsiteY33" fmla="*/ 1746250 h 3528653"/>
                <a:gd name="connsiteX34" fmla="*/ 1974989 w 4761574"/>
                <a:gd name="connsiteY34" fmla="*/ 1800133 h 3528653"/>
                <a:gd name="connsiteX35" fmla="*/ 1835650 w 4761574"/>
                <a:gd name="connsiteY35" fmla="*/ 1839551 h 3528653"/>
                <a:gd name="connsiteX36" fmla="*/ 1835650 w 4761574"/>
                <a:gd name="connsiteY36" fmla="*/ 1785668 h 3528653"/>
                <a:gd name="connsiteX37" fmla="*/ 1974989 w 4761574"/>
                <a:gd name="connsiteY37" fmla="*/ 1746250 h 3528653"/>
                <a:gd name="connsiteX38" fmla="*/ 2409965 w 4761574"/>
                <a:gd name="connsiteY38" fmla="*/ 1622425 h 3528653"/>
                <a:gd name="connsiteX39" fmla="*/ 2409965 w 4761574"/>
                <a:gd name="connsiteY39" fmla="*/ 1683695 h 3528653"/>
                <a:gd name="connsiteX40" fmla="*/ 2249987 w 4761574"/>
                <a:gd name="connsiteY40" fmla="*/ 1726837 h 3528653"/>
                <a:gd name="connsiteX41" fmla="*/ 2249987 w 4761574"/>
                <a:gd name="connsiteY41" fmla="*/ 1669193 h 3528653"/>
                <a:gd name="connsiteX42" fmla="*/ 2409965 w 4761574"/>
                <a:gd name="connsiteY42" fmla="*/ 1622425 h 3528653"/>
                <a:gd name="connsiteX43" fmla="*/ 2189301 w 4761574"/>
                <a:gd name="connsiteY43" fmla="*/ 1600200 h 3528653"/>
                <a:gd name="connsiteX44" fmla="*/ 2189301 w 4761574"/>
                <a:gd name="connsiteY44" fmla="*/ 1828568 h 3528653"/>
                <a:gd name="connsiteX45" fmla="*/ 2027737 w 4761574"/>
                <a:gd name="connsiteY45" fmla="*/ 1868129 h 3528653"/>
                <a:gd name="connsiteX46" fmla="*/ 2027737 w 4761574"/>
                <a:gd name="connsiteY46" fmla="*/ 1646952 h 3528653"/>
                <a:gd name="connsiteX47" fmla="*/ 2189301 w 4761574"/>
                <a:gd name="connsiteY47" fmla="*/ 1600200 h 3528653"/>
                <a:gd name="connsiteX48" fmla="*/ 2409965 w 4761574"/>
                <a:gd name="connsiteY48" fmla="*/ 1393825 h 3528653"/>
                <a:gd name="connsiteX49" fmla="*/ 2409965 w 4761574"/>
                <a:gd name="connsiteY49" fmla="*/ 1454653 h 3528653"/>
                <a:gd name="connsiteX50" fmla="*/ 1835650 w 4761574"/>
                <a:gd name="connsiteY50" fmla="*/ 1633178 h 3528653"/>
                <a:gd name="connsiteX51" fmla="*/ 1835650 w 4761574"/>
                <a:gd name="connsiteY51" fmla="*/ 1579548 h 3528653"/>
                <a:gd name="connsiteX52" fmla="*/ 2409965 w 4761574"/>
                <a:gd name="connsiteY52" fmla="*/ 1393825 h 3528653"/>
                <a:gd name="connsiteX53" fmla="*/ 2507510 w 4761574"/>
                <a:gd name="connsiteY53" fmla="*/ 1182683 h 3528653"/>
                <a:gd name="connsiteX54" fmla="*/ 1779148 w 4761574"/>
                <a:gd name="connsiteY54" fmla="*/ 1443341 h 3528653"/>
                <a:gd name="connsiteX55" fmla="*/ 2507510 w 4761574"/>
                <a:gd name="connsiteY55" fmla="*/ 1182683 h 3528653"/>
                <a:gd name="connsiteX56" fmla="*/ 1932525 w 4761574"/>
                <a:gd name="connsiteY56" fmla="*/ 0 h 3528653"/>
                <a:gd name="connsiteX57" fmla="*/ 2732535 w 4761574"/>
                <a:gd name="connsiteY57" fmla="*/ 421590 h 3528653"/>
                <a:gd name="connsiteX58" fmla="*/ 3011207 w 4761574"/>
                <a:gd name="connsiteY58" fmla="*/ 375506 h 3528653"/>
                <a:gd name="connsiteX59" fmla="*/ 3829219 w 4761574"/>
                <a:gd name="connsiteY59" fmla="*/ 971708 h 3528653"/>
                <a:gd name="connsiteX60" fmla="*/ 3904107 w 4761574"/>
                <a:gd name="connsiteY60" fmla="*/ 968108 h 3528653"/>
                <a:gd name="connsiteX61" fmla="*/ 4761363 w 4761574"/>
                <a:gd name="connsiteY61" fmla="*/ 1807687 h 3528653"/>
                <a:gd name="connsiteX62" fmla="*/ 3889706 w 4761574"/>
                <a:gd name="connsiteY62" fmla="*/ 2678948 h 3528653"/>
                <a:gd name="connsiteX63" fmla="*/ 3264675 w 4761574"/>
                <a:gd name="connsiteY63" fmla="*/ 2678948 h 3528653"/>
                <a:gd name="connsiteX64" fmla="*/ 3264675 w 4761574"/>
                <a:gd name="connsiteY64" fmla="*/ 2457533 h 3528653"/>
                <a:gd name="connsiteX65" fmla="*/ 3904107 w 4761574"/>
                <a:gd name="connsiteY65" fmla="*/ 2457533 h 3528653"/>
                <a:gd name="connsiteX66" fmla="*/ 4536699 w 4761574"/>
                <a:gd name="connsiteY66" fmla="*/ 1779245 h 3528653"/>
                <a:gd name="connsiteX67" fmla="*/ 3950553 w 4761574"/>
                <a:gd name="connsiteY67" fmla="*/ 1193124 h 3528653"/>
                <a:gd name="connsiteX68" fmla="*/ 3850821 w 4761574"/>
                <a:gd name="connsiteY68" fmla="*/ 1193124 h 3528653"/>
                <a:gd name="connsiteX69" fmla="*/ 3750730 w 4761574"/>
                <a:gd name="connsiteY69" fmla="*/ 1203924 h 3528653"/>
                <a:gd name="connsiteX70" fmla="*/ 3647039 w 4761574"/>
                <a:gd name="connsiteY70" fmla="*/ 1136240 h 3528653"/>
                <a:gd name="connsiteX71" fmla="*/ 3614995 w 4761574"/>
                <a:gd name="connsiteY71" fmla="*/ 1039753 h 3528653"/>
                <a:gd name="connsiteX72" fmla="*/ 2932358 w 4761574"/>
                <a:gd name="connsiteY72" fmla="*/ 600162 h 3528653"/>
                <a:gd name="connsiteX73" fmla="*/ 2796983 w 4761574"/>
                <a:gd name="connsiteY73" fmla="*/ 632564 h 3528653"/>
                <a:gd name="connsiteX74" fmla="*/ 2714533 w 4761574"/>
                <a:gd name="connsiteY74" fmla="*/ 664607 h 3528653"/>
                <a:gd name="connsiteX75" fmla="*/ 2600401 w 4761574"/>
                <a:gd name="connsiteY75" fmla="*/ 625364 h 3528653"/>
                <a:gd name="connsiteX76" fmla="*/ 2546755 w 4761574"/>
                <a:gd name="connsiteY76" fmla="*/ 546878 h 3528653"/>
                <a:gd name="connsiteX77" fmla="*/ 1932525 w 4761574"/>
                <a:gd name="connsiteY77" fmla="*/ 225376 h 3528653"/>
                <a:gd name="connsiteX78" fmla="*/ 1211004 w 4761574"/>
                <a:gd name="connsiteY78" fmla="*/ 796736 h 3528653"/>
                <a:gd name="connsiteX79" fmla="*/ 1186161 w 4761574"/>
                <a:gd name="connsiteY79" fmla="*/ 896823 h 3528653"/>
                <a:gd name="connsiteX80" fmla="*/ 1086070 w 4761574"/>
                <a:gd name="connsiteY80" fmla="*/ 971708 h 3528653"/>
                <a:gd name="connsiteX81" fmla="*/ 985979 w 4761574"/>
                <a:gd name="connsiteY81" fmla="*/ 968108 h 3528653"/>
                <a:gd name="connsiteX82" fmla="*/ 975178 w 4761574"/>
                <a:gd name="connsiteY82" fmla="*/ 968108 h 3528653"/>
                <a:gd name="connsiteX83" fmla="*/ 964736 w 4761574"/>
                <a:gd name="connsiteY83" fmla="*/ 968108 h 3528653"/>
                <a:gd name="connsiteX84" fmla="*/ 221613 w 4761574"/>
                <a:gd name="connsiteY84" fmla="*/ 1736402 h 3528653"/>
                <a:gd name="connsiteX85" fmla="*/ 982378 w 4761574"/>
                <a:gd name="connsiteY85" fmla="*/ 2457533 h 3528653"/>
                <a:gd name="connsiteX86" fmla="*/ 1693459 w 4761574"/>
                <a:gd name="connsiteY86" fmla="*/ 2457533 h 3528653"/>
                <a:gd name="connsiteX87" fmla="*/ 1693459 w 4761574"/>
                <a:gd name="connsiteY87" fmla="*/ 1378897 h 3528653"/>
                <a:gd name="connsiteX88" fmla="*/ 2507510 w 4761574"/>
                <a:gd name="connsiteY88" fmla="*/ 1068195 h 3528653"/>
                <a:gd name="connsiteX89" fmla="*/ 1693459 w 4761574"/>
                <a:gd name="connsiteY89" fmla="*/ 2686149 h 3528653"/>
                <a:gd name="connsiteX90" fmla="*/ 1693459 w 4761574"/>
                <a:gd name="connsiteY90" fmla="*/ 2678948 h 3528653"/>
                <a:gd name="connsiteX91" fmla="*/ 985979 w 4761574"/>
                <a:gd name="connsiteY91" fmla="*/ 2678948 h 3528653"/>
                <a:gd name="connsiteX92" fmla="*/ 188 w 4761574"/>
                <a:gd name="connsiteY92" fmla="*/ 1693559 h 3528653"/>
                <a:gd name="connsiteX93" fmla="*/ 964736 w 4761574"/>
                <a:gd name="connsiteY93" fmla="*/ 746692 h 3528653"/>
                <a:gd name="connsiteX94" fmla="*/ 993180 w 4761574"/>
                <a:gd name="connsiteY94" fmla="*/ 746692 h 3528653"/>
                <a:gd name="connsiteX95" fmla="*/ 1932525 w 4761574"/>
                <a:gd name="connsiteY95" fmla="*/ 0 h 3528653"/>
                <a:gd name="connsiteX0" fmla="*/ 2110967 w 4761574"/>
                <a:gd name="connsiteY0" fmla="*/ 2957513 h 3528653"/>
                <a:gd name="connsiteX1" fmla="*/ 2203620 w 4761574"/>
                <a:gd name="connsiteY1" fmla="*/ 2989543 h 3528653"/>
                <a:gd name="connsiteX2" fmla="*/ 2236066 w 4761574"/>
                <a:gd name="connsiteY2" fmla="*/ 3121622 h 3528653"/>
                <a:gd name="connsiteX3" fmla="*/ 2103757 w 4761574"/>
                <a:gd name="connsiteY3" fmla="*/ 3453797 h 3528653"/>
                <a:gd name="connsiteX4" fmla="*/ 2107362 w 4761574"/>
                <a:gd name="connsiteY4" fmla="*/ 3457396 h 3528653"/>
                <a:gd name="connsiteX5" fmla="*/ 2167929 w 4761574"/>
                <a:gd name="connsiteY5" fmla="*/ 3353748 h 3528653"/>
                <a:gd name="connsiteX6" fmla="*/ 2167929 w 4761574"/>
                <a:gd name="connsiteY6" fmla="*/ 3346551 h 3528653"/>
                <a:gd name="connsiteX7" fmla="*/ 2243276 w 4761574"/>
                <a:gd name="connsiteY7" fmla="*/ 3350150 h 3528653"/>
                <a:gd name="connsiteX8" fmla="*/ 2121422 w 4761574"/>
                <a:gd name="connsiteY8" fmla="*/ 3528653 h 3528653"/>
                <a:gd name="connsiteX9" fmla="*/ 2107362 w 4761574"/>
                <a:gd name="connsiteY9" fmla="*/ 3528653 h 3528653"/>
                <a:gd name="connsiteX10" fmla="*/ 1964237 w 4761574"/>
                <a:gd name="connsiteY10" fmla="*/ 3307323 h 3528653"/>
                <a:gd name="connsiteX11" fmla="*/ 1964237 w 4761574"/>
                <a:gd name="connsiteY11" fmla="*/ 3160849 h 3528653"/>
                <a:gd name="connsiteX12" fmla="*/ 2110967 w 4761574"/>
                <a:gd name="connsiteY12" fmla="*/ 2957513 h 3528653"/>
                <a:gd name="connsiteX13" fmla="*/ 2409965 w 4761574"/>
                <a:gd name="connsiteY13" fmla="*/ 2763838 h 3528653"/>
                <a:gd name="connsiteX14" fmla="*/ 2409965 w 4761574"/>
                <a:gd name="connsiteY14" fmla="*/ 2824676 h 3528653"/>
                <a:gd name="connsiteX15" fmla="*/ 1835650 w 4761574"/>
                <a:gd name="connsiteY15" fmla="*/ 2860315 h 3528653"/>
                <a:gd name="connsiteX16" fmla="*/ 2409965 w 4761574"/>
                <a:gd name="connsiteY16" fmla="*/ 2763838 h 3528653"/>
                <a:gd name="connsiteX17" fmla="*/ 2409965 w 4761574"/>
                <a:gd name="connsiteY17" fmla="*/ 2535238 h 3528653"/>
                <a:gd name="connsiteX18" fmla="*/ 2409965 w 4761574"/>
                <a:gd name="connsiteY18" fmla="*/ 2596357 h 3528653"/>
                <a:gd name="connsiteX19" fmla="*/ 1835650 w 4761574"/>
                <a:gd name="connsiteY19" fmla="*/ 2657114 h 3528653"/>
                <a:gd name="connsiteX20" fmla="*/ 1835650 w 4761574"/>
                <a:gd name="connsiteY20" fmla="*/ 2603590 h 3528653"/>
                <a:gd name="connsiteX21" fmla="*/ 2409965 w 4761574"/>
                <a:gd name="connsiteY21" fmla="*/ 2535238 h 3528653"/>
                <a:gd name="connsiteX22" fmla="*/ 2409965 w 4761574"/>
                <a:gd name="connsiteY22" fmla="*/ 2078038 h 3528653"/>
                <a:gd name="connsiteX23" fmla="*/ 2409965 w 4761574"/>
                <a:gd name="connsiteY23" fmla="*/ 2368062 h 3528653"/>
                <a:gd name="connsiteX24" fmla="*/ 1835650 w 4761574"/>
                <a:gd name="connsiteY24" fmla="*/ 2453915 h 3528653"/>
                <a:gd name="connsiteX25" fmla="*/ 1835650 w 4761574"/>
                <a:gd name="connsiteY25" fmla="*/ 2192749 h 3528653"/>
                <a:gd name="connsiteX26" fmla="*/ 2409965 w 4761574"/>
                <a:gd name="connsiteY26" fmla="*/ 2078038 h 3528653"/>
                <a:gd name="connsiteX27" fmla="*/ 2409965 w 4761574"/>
                <a:gd name="connsiteY27" fmla="*/ 1851025 h 3528653"/>
                <a:gd name="connsiteX28" fmla="*/ 2409965 w 4761574"/>
                <a:gd name="connsiteY28" fmla="*/ 1911729 h 3528653"/>
                <a:gd name="connsiteX29" fmla="*/ 1835650 w 4761574"/>
                <a:gd name="connsiteY29" fmla="*/ 2044339 h 3528653"/>
                <a:gd name="connsiteX30" fmla="*/ 1835650 w 4761574"/>
                <a:gd name="connsiteY30" fmla="*/ 1990500 h 3528653"/>
                <a:gd name="connsiteX31" fmla="*/ 2409965 w 4761574"/>
                <a:gd name="connsiteY31" fmla="*/ 1851025 h 3528653"/>
                <a:gd name="connsiteX32" fmla="*/ 1974989 w 4761574"/>
                <a:gd name="connsiteY32" fmla="*/ 1746250 h 3528653"/>
                <a:gd name="connsiteX33" fmla="*/ 1974989 w 4761574"/>
                <a:gd name="connsiteY33" fmla="*/ 1800133 h 3528653"/>
                <a:gd name="connsiteX34" fmla="*/ 1835650 w 4761574"/>
                <a:gd name="connsiteY34" fmla="*/ 1839551 h 3528653"/>
                <a:gd name="connsiteX35" fmla="*/ 1835650 w 4761574"/>
                <a:gd name="connsiteY35" fmla="*/ 1785668 h 3528653"/>
                <a:gd name="connsiteX36" fmla="*/ 1974989 w 4761574"/>
                <a:gd name="connsiteY36" fmla="*/ 1746250 h 3528653"/>
                <a:gd name="connsiteX37" fmla="*/ 2409965 w 4761574"/>
                <a:gd name="connsiteY37" fmla="*/ 1622425 h 3528653"/>
                <a:gd name="connsiteX38" fmla="*/ 2409965 w 4761574"/>
                <a:gd name="connsiteY38" fmla="*/ 1683695 h 3528653"/>
                <a:gd name="connsiteX39" fmla="*/ 2249987 w 4761574"/>
                <a:gd name="connsiteY39" fmla="*/ 1726837 h 3528653"/>
                <a:gd name="connsiteX40" fmla="*/ 2249987 w 4761574"/>
                <a:gd name="connsiteY40" fmla="*/ 1669193 h 3528653"/>
                <a:gd name="connsiteX41" fmla="*/ 2409965 w 4761574"/>
                <a:gd name="connsiteY41" fmla="*/ 1622425 h 3528653"/>
                <a:gd name="connsiteX42" fmla="*/ 2189301 w 4761574"/>
                <a:gd name="connsiteY42" fmla="*/ 1600200 h 3528653"/>
                <a:gd name="connsiteX43" fmla="*/ 2189301 w 4761574"/>
                <a:gd name="connsiteY43" fmla="*/ 1828568 h 3528653"/>
                <a:gd name="connsiteX44" fmla="*/ 2027737 w 4761574"/>
                <a:gd name="connsiteY44" fmla="*/ 1868129 h 3528653"/>
                <a:gd name="connsiteX45" fmla="*/ 2027737 w 4761574"/>
                <a:gd name="connsiteY45" fmla="*/ 1646952 h 3528653"/>
                <a:gd name="connsiteX46" fmla="*/ 2189301 w 4761574"/>
                <a:gd name="connsiteY46" fmla="*/ 1600200 h 3528653"/>
                <a:gd name="connsiteX47" fmla="*/ 2409965 w 4761574"/>
                <a:gd name="connsiteY47" fmla="*/ 1393825 h 3528653"/>
                <a:gd name="connsiteX48" fmla="*/ 2409965 w 4761574"/>
                <a:gd name="connsiteY48" fmla="*/ 1454653 h 3528653"/>
                <a:gd name="connsiteX49" fmla="*/ 1835650 w 4761574"/>
                <a:gd name="connsiteY49" fmla="*/ 1633178 h 3528653"/>
                <a:gd name="connsiteX50" fmla="*/ 1835650 w 4761574"/>
                <a:gd name="connsiteY50" fmla="*/ 1579548 h 3528653"/>
                <a:gd name="connsiteX51" fmla="*/ 2409965 w 4761574"/>
                <a:gd name="connsiteY51" fmla="*/ 1393825 h 3528653"/>
                <a:gd name="connsiteX52" fmla="*/ 2507510 w 4761574"/>
                <a:gd name="connsiteY52" fmla="*/ 1182683 h 3528653"/>
                <a:gd name="connsiteX53" fmla="*/ 1779148 w 4761574"/>
                <a:gd name="connsiteY53" fmla="*/ 1443341 h 3528653"/>
                <a:gd name="connsiteX54" fmla="*/ 2507510 w 4761574"/>
                <a:gd name="connsiteY54" fmla="*/ 1182683 h 3528653"/>
                <a:gd name="connsiteX55" fmla="*/ 1932525 w 4761574"/>
                <a:gd name="connsiteY55" fmla="*/ 0 h 3528653"/>
                <a:gd name="connsiteX56" fmla="*/ 2732535 w 4761574"/>
                <a:gd name="connsiteY56" fmla="*/ 421590 h 3528653"/>
                <a:gd name="connsiteX57" fmla="*/ 3011207 w 4761574"/>
                <a:gd name="connsiteY57" fmla="*/ 375506 h 3528653"/>
                <a:gd name="connsiteX58" fmla="*/ 3829219 w 4761574"/>
                <a:gd name="connsiteY58" fmla="*/ 971708 h 3528653"/>
                <a:gd name="connsiteX59" fmla="*/ 3904107 w 4761574"/>
                <a:gd name="connsiteY59" fmla="*/ 968108 h 3528653"/>
                <a:gd name="connsiteX60" fmla="*/ 4761363 w 4761574"/>
                <a:gd name="connsiteY60" fmla="*/ 1807687 h 3528653"/>
                <a:gd name="connsiteX61" fmla="*/ 3889706 w 4761574"/>
                <a:gd name="connsiteY61" fmla="*/ 2678948 h 3528653"/>
                <a:gd name="connsiteX62" fmla="*/ 3264675 w 4761574"/>
                <a:gd name="connsiteY62" fmla="*/ 2678948 h 3528653"/>
                <a:gd name="connsiteX63" fmla="*/ 3264675 w 4761574"/>
                <a:gd name="connsiteY63" fmla="*/ 2457533 h 3528653"/>
                <a:gd name="connsiteX64" fmla="*/ 3904107 w 4761574"/>
                <a:gd name="connsiteY64" fmla="*/ 2457533 h 3528653"/>
                <a:gd name="connsiteX65" fmla="*/ 4536699 w 4761574"/>
                <a:gd name="connsiteY65" fmla="*/ 1779245 h 3528653"/>
                <a:gd name="connsiteX66" fmla="*/ 3950553 w 4761574"/>
                <a:gd name="connsiteY66" fmla="*/ 1193124 h 3528653"/>
                <a:gd name="connsiteX67" fmla="*/ 3850821 w 4761574"/>
                <a:gd name="connsiteY67" fmla="*/ 1193124 h 3528653"/>
                <a:gd name="connsiteX68" fmla="*/ 3750730 w 4761574"/>
                <a:gd name="connsiteY68" fmla="*/ 1203924 h 3528653"/>
                <a:gd name="connsiteX69" fmla="*/ 3647039 w 4761574"/>
                <a:gd name="connsiteY69" fmla="*/ 1136240 h 3528653"/>
                <a:gd name="connsiteX70" fmla="*/ 3614995 w 4761574"/>
                <a:gd name="connsiteY70" fmla="*/ 1039753 h 3528653"/>
                <a:gd name="connsiteX71" fmla="*/ 2932358 w 4761574"/>
                <a:gd name="connsiteY71" fmla="*/ 600162 h 3528653"/>
                <a:gd name="connsiteX72" fmla="*/ 2796983 w 4761574"/>
                <a:gd name="connsiteY72" fmla="*/ 632564 h 3528653"/>
                <a:gd name="connsiteX73" fmla="*/ 2714533 w 4761574"/>
                <a:gd name="connsiteY73" fmla="*/ 664607 h 3528653"/>
                <a:gd name="connsiteX74" fmla="*/ 2600401 w 4761574"/>
                <a:gd name="connsiteY74" fmla="*/ 625364 h 3528653"/>
                <a:gd name="connsiteX75" fmla="*/ 2546755 w 4761574"/>
                <a:gd name="connsiteY75" fmla="*/ 546878 h 3528653"/>
                <a:gd name="connsiteX76" fmla="*/ 1932525 w 4761574"/>
                <a:gd name="connsiteY76" fmla="*/ 225376 h 3528653"/>
                <a:gd name="connsiteX77" fmla="*/ 1211004 w 4761574"/>
                <a:gd name="connsiteY77" fmla="*/ 796736 h 3528653"/>
                <a:gd name="connsiteX78" fmla="*/ 1186161 w 4761574"/>
                <a:gd name="connsiteY78" fmla="*/ 896823 h 3528653"/>
                <a:gd name="connsiteX79" fmla="*/ 1086070 w 4761574"/>
                <a:gd name="connsiteY79" fmla="*/ 971708 h 3528653"/>
                <a:gd name="connsiteX80" fmla="*/ 985979 w 4761574"/>
                <a:gd name="connsiteY80" fmla="*/ 968108 h 3528653"/>
                <a:gd name="connsiteX81" fmla="*/ 975178 w 4761574"/>
                <a:gd name="connsiteY81" fmla="*/ 968108 h 3528653"/>
                <a:gd name="connsiteX82" fmla="*/ 964736 w 4761574"/>
                <a:gd name="connsiteY82" fmla="*/ 968108 h 3528653"/>
                <a:gd name="connsiteX83" fmla="*/ 221613 w 4761574"/>
                <a:gd name="connsiteY83" fmla="*/ 1736402 h 3528653"/>
                <a:gd name="connsiteX84" fmla="*/ 982378 w 4761574"/>
                <a:gd name="connsiteY84" fmla="*/ 2457533 h 3528653"/>
                <a:gd name="connsiteX85" fmla="*/ 1693459 w 4761574"/>
                <a:gd name="connsiteY85" fmla="*/ 2457533 h 3528653"/>
                <a:gd name="connsiteX86" fmla="*/ 1693459 w 4761574"/>
                <a:gd name="connsiteY86" fmla="*/ 1378897 h 3528653"/>
                <a:gd name="connsiteX87" fmla="*/ 2507510 w 4761574"/>
                <a:gd name="connsiteY87" fmla="*/ 1068195 h 3528653"/>
                <a:gd name="connsiteX88" fmla="*/ 1693459 w 4761574"/>
                <a:gd name="connsiteY88" fmla="*/ 2686149 h 3528653"/>
                <a:gd name="connsiteX89" fmla="*/ 1693459 w 4761574"/>
                <a:gd name="connsiteY89" fmla="*/ 2678948 h 3528653"/>
                <a:gd name="connsiteX90" fmla="*/ 985979 w 4761574"/>
                <a:gd name="connsiteY90" fmla="*/ 2678948 h 3528653"/>
                <a:gd name="connsiteX91" fmla="*/ 188 w 4761574"/>
                <a:gd name="connsiteY91" fmla="*/ 1693559 h 3528653"/>
                <a:gd name="connsiteX92" fmla="*/ 964736 w 4761574"/>
                <a:gd name="connsiteY92" fmla="*/ 746692 h 3528653"/>
                <a:gd name="connsiteX93" fmla="*/ 993180 w 4761574"/>
                <a:gd name="connsiteY93" fmla="*/ 746692 h 3528653"/>
                <a:gd name="connsiteX94" fmla="*/ 1932525 w 4761574"/>
                <a:gd name="connsiteY94" fmla="*/ 0 h 3528653"/>
                <a:gd name="connsiteX0" fmla="*/ 2110967 w 4761574"/>
                <a:gd name="connsiteY0" fmla="*/ 2957513 h 3528653"/>
                <a:gd name="connsiteX1" fmla="*/ 2236066 w 4761574"/>
                <a:gd name="connsiteY1" fmla="*/ 3121622 h 3528653"/>
                <a:gd name="connsiteX2" fmla="*/ 2103757 w 4761574"/>
                <a:gd name="connsiteY2" fmla="*/ 3453797 h 3528653"/>
                <a:gd name="connsiteX3" fmla="*/ 2107362 w 4761574"/>
                <a:gd name="connsiteY3" fmla="*/ 3457396 h 3528653"/>
                <a:gd name="connsiteX4" fmla="*/ 2167929 w 4761574"/>
                <a:gd name="connsiteY4" fmla="*/ 3353748 h 3528653"/>
                <a:gd name="connsiteX5" fmla="*/ 2167929 w 4761574"/>
                <a:gd name="connsiteY5" fmla="*/ 3346551 h 3528653"/>
                <a:gd name="connsiteX6" fmla="*/ 2243276 w 4761574"/>
                <a:gd name="connsiteY6" fmla="*/ 3350150 h 3528653"/>
                <a:gd name="connsiteX7" fmla="*/ 2121422 w 4761574"/>
                <a:gd name="connsiteY7" fmla="*/ 3528653 h 3528653"/>
                <a:gd name="connsiteX8" fmla="*/ 2107362 w 4761574"/>
                <a:gd name="connsiteY8" fmla="*/ 3528653 h 3528653"/>
                <a:gd name="connsiteX9" fmla="*/ 1964237 w 4761574"/>
                <a:gd name="connsiteY9" fmla="*/ 3307323 h 3528653"/>
                <a:gd name="connsiteX10" fmla="*/ 1964237 w 4761574"/>
                <a:gd name="connsiteY10" fmla="*/ 3160849 h 3528653"/>
                <a:gd name="connsiteX11" fmla="*/ 2110967 w 4761574"/>
                <a:gd name="connsiteY11" fmla="*/ 2957513 h 3528653"/>
                <a:gd name="connsiteX12" fmla="*/ 2409965 w 4761574"/>
                <a:gd name="connsiteY12" fmla="*/ 2763838 h 3528653"/>
                <a:gd name="connsiteX13" fmla="*/ 2409965 w 4761574"/>
                <a:gd name="connsiteY13" fmla="*/ 2824676 h 3528653"/>
                <a:gd name="connsiteX14" fmla="*/ 1835650 w 4761574"/>
                <a:gd name="connsiteY14" fmla="*/ 2860315 h 3528653"/>
                <a:gd name="connsiteX15" fmla="*/ 2409965 w 4761574"/>
                <a:gd name="connsiteY15" fmla="*/ 2763838 h 3528653"/>
                <a:gd name="connsiteX16" fmla="*/ 2409965 w 4761574"/>
                <a:gd name="connsiteY16" fmla="*/ 2535238 h 3528653"/>
                <a:gd name="connsiteX17" fmla="*/ 2409965 w 4761574"/>
                <a:gd name="connsiteY17" fmla="*/ 2596357 h 3528653"/>
                <a:gd name="connsiteX18" fmla="*/ 1835650 w 4761574"/>
                <a:gd name="connsiteY18" fmla="*/ 2657114 h 3528653"/>
                <a:gd name="connsiteX19" fmla="*/ 1835650 w 4761574"/>
                <a:gd name="connsiteY19" fmla="*/ 2603590 h 3528653"/>
                <a:gd name="connsiteX20" fmla="*/ 2409965 w 4761574"/>
                <a:gd name="connsiteY20" fmla="*/ 2535238 h 3528653"/>
                <a:gd name="connsiteX21" fmla="*/ 2409965 w 4761574"/>
                <a:gd name="connsiteY21" fmla="*/ 2078038 h 3528653"/>
                <a:gd name="connsiteX22" fmla="*/ 2409965 w 4761574"/>
                <a:gd name="connsiteY22" fmla="*/ 2368062 h 3528653"/>
                <a:gd name="connsiteX23" fmla="*/ 1835650 w 4761574"/>
                <a:gd name="connsiteY23" fmla="*/ 2453915 h 3528653"/>
                <a:gd name="connsiteX24" fmla="*/ 1835650 w 4761574"/>
                <a:gd name="connsiteY24" fmla="*/ 2192749 h 3528653"/>
                <a:gd name="connsiteX25" fmla="*/ 2409965 w 4761574"/>
                <a:gd name="connsiteY25" fmla="*/ 2078038 h 3528653"/>
                <a:gd name="connsiteX26" fmla="*/ 2409965 w 4761574"/>
                <a:gd name="connsiteY26" fmla="*/ 1851025 h 3528653"/>
                <a:gd name="connsiteX27" fmla="*/ 2409965 w 4761574"/>
                <a:gd name="connsiteY27" fmla="*/ 1911729 h 3528653"/>
                <a:gd name="connsiteX28" fmla="*/ 1835650 w 4761574"/>
                <a:gd name="connsiteY28" fmla="*/ 2044339 h 3528653"/>
                <a:gd name="connsiteX29" fmla="*/ 1835650 w 4761574"/>
                <a:gd name="connsiteY29" fmla="*/ 1990500 h 3528653"/>
                <a:gd name="connsiteX30" fmla="*/ 2409965 w 4761574"/>
                <a:gd name="connsiteY30" fmla="*/ 1851025 h 3528653"/>
                <a:gd name="connsiteX31" fmla="*/ 1974989 w 4761574"/>
                <a:gd name="connsiteY31" fmla="*/ 1746250 h 3528653"/>
                <a:gd name="connsiteX32" fmla="*/ 1974989 w 4761574"/>
                <a:gd name="connsiteY32" fmla="*/ 1800133 h 3528653"/>
                <a:gd name="connsiteX33" fmla="*/ 1835650 w 4761574"/>
                <a:gd name="connsiteY33" fmla="*/ 1839551 h 3528653"/>
                <a:gd name="connsiteX34" fmla="*/ 1835650 w 4761574"/>
                <a:gd name="connsiteY34" fmla="*/ 1785668 h 3528653"/>
                <a:gd name="connsiteX35" fmla="*/ 1974989 w 4761574"/>
                <a:gd name="connsiteY35" fmla="*/ 1746250 h 3528653"/>
                <a:gd name="connsiteX36" fmla="*/ 2409965 w 4761574"/>
                <a:gd name="connsiteY36" fmla="*/ 1622425 h 3528653"/>
                <a:gd name="connsiteX37" fmla="*/ 2409965 w 4761574"/>
                <a:gd name="connsiteY37" fmla="*/ 1683695 h 3528653"/>
                <a:gd name="connsiteX38" fmla="*/ 2249987 w 4761574"/>
                <a:gd name="connsiteY38" fmla="*/ 1726837 h 3528653"/>
                <a:gd name="connsiteX39" fmla="*/ 2249987 w 4761574"/>
                <a:gd name="connsiteY39" fmla="*/ 1669193 h 3528653"/>
                <a:gd name="connsiteX40" fmla="*/ 2409965 w 4761574"/>
                <a:gd name="connsiteY40" fmla="*/ 1622425 h 3528653"/>
                <a:gd name="connsiteX41" fmla="*/ 2189301 w 4761574"/>
                <a:gd name="connsiteY41" fmla="*/ 1600200 h 3528653"/>
                <a:gd name="connsiteX42" fmla="*/ 2189301 w 4761574"/>
                <a:gd name="connsiteY42" fmla="*/ 1828568 h 3528653"/>
                <a:gd name="connsiteX43" fmla="*/ 2027737 w 4761574"/>
                <a:gd name="connsiteY43" fmla="*/ 1868129 h 3528653"/>
                <a:gd name="connsiteX44" fmla="*/ 2027737 w 4761574"/>
                <a:gd name="connsiteY44" fmla="*/ 1646952 h 3528653"/>
                <a:gd name="connsiteX45" fmla="*/ 2189301 w 4761574"/>
                <a:gd name="connsiteY45" fmla="*/ 1600200 h 3528653"/>
                <a:gd name="connsiteX46" fmla="*/ 2409965 w 4761574"/>
                <a:gd name="connsiteY46" fmla="*/ 1393825 h 3528653"/>
                <a:gd name="connsiteX47" fmla="*/ 2409965 w 4761574"/>
                <a:gd name="connsiteY47" fmla="*/ 1454653 h 3528653"/>
                <a:gd name="connsiteX48" fmla="*/ 1835650 w 4761574"/>
                <a:gd name="connsiteY48" fmla="*/ 1633178 h 3528653"/>
                <a:gd name="connsiteX49" fmla="*/ 1835650 w 4761574"/>
                <a:gd name="connsiteY49" fmla="*/ 1579548 h 3528653"/>
                <a:gd name="connsiteX50" fmla="*/ 2409965 w 4761574"/>
                <a:gd name="connsiteY50" fmla="*/ 1393825 h 3528653"/>
                <a:gd name="connsiteX51" fmla="*/ 2507510 w 4761574"/>
                <a:gd name="connsiteY51" fmla="*/ 1182683 h 3528653"/>
                <a:gd name="connsiteX52" fmla="*/ 1779148 w 4761574"/>
                <a:gd name="connsiteY52" fmla="*/ 1443341 h 3528653"/>
                <a:gd name="connsiteX53" fmla="*/ 2507510 w 4761574"/>
                <a:gd name="connsiteY53" fmla="*/ 1182683 h 3528653"/>
                <a:gd name="connsiteX54" fmla="*/ 1932525 w 4761574"/>
                <a:gd name="connsiteY54" fmla="*/ 0 h 3528653"/>
                <a:gd name="connsiteX55" fmla="*/ 2732535 w 4761574"/>
                <a:gd name="connsiteY55" fmla="*/ 421590 h 3528653"/>
                <a:gd name="connsiteX56" fmla="*/ 3011207 w 4761574"/>
                <a:gd name="connsiteY56" fmla="*/ 375506 h 3528653"/>
                <a:gd name="connsiteX57" fmla="*/ 3829219 w 4761574"/>
                <a:gd name="connsiteY57" fmla="*/ 971708 h 3528653"/>
                <a:gd name="connsiteX58" fmla="*/ 3904107 w 4761574"/>
                <a:gd name="connsiteY58" fmla="*/ 968108 h 3528653"/>
                <a:gd name="connsiteX59" fmla="*/ 4761363 w 4761574"/>
                <a:gd name="connsiteY59" fmla="*/ 1807687 h 3528653"/>
                <a:gd name="connsiteX60" fmla="*/ 3889706 w 4761574"/>
                <a:gd name="connsiteY60" fmla="*/ 2678948 h 3528653"/>
                <a:gd name="connsiteX61" fmla="*/ 3264675 w 4761574"/>
                <a:gd name="connsiteY61" fmla="*/ 2678948 h 3528653"/>
                <a:gd name="connsiteX62" fmla="*/ 3264675 w 4761574"/>
                <a:gd name="connsiteY62" fmla="*/ 2457533 h 3528653"/>
                <a:gd name="connsiteX63" fmla="*/ 3904107 w 4761574"/>
                <a:gd name="connsiteY63" fmla="*/ 2457533 h 3528653"/>
                <a:gd name="connsiteX64" fmla="*/ 4536699 w 4761574"/>
                <a:gd name="connsiteY64" fmla="*/ 1779245 h 3528653"/>
                <a:gd name="connsiteX65" fmla="*/ 3950553 w 4761574"/>
                <a:gd name="connsiteY65" fmla="*/ 1193124 h 3528653"/>
                <a:gd name="connsiteX66" fmla="*/ 3850821 w 4761574"/>
                <a:gd name="connsiteY66" fmla="*/ 1193124 h 3528653"/>
                <a:gd name="connsiteX67" fmla="*/ 3750730 w 4761574"/>
                <a:gd name="connsiteY67" fmla="*/ 1203924 h 3528653"/>
                <a:gd name="connsiteX68" fmla="*/ 3647039 w 4761574"/>
                <a:gd name="connsiteY68" fmla="*/ 1136240 h 3528653"/>
                <a:gd name="connsiteX69" fmla="*/ 3614995 w 4761574"/>
                <a:gd name="connsiteY69" fmla="*/ 1039753 h 3528653"/>
                <a:gd name="connsiteX70" fmla="*/ 2932358 w 4761574"/>
                <a:gd name="connsiteY70" fmla="*/ 600162 h 3528653"/>
                <a:gd name="connsiteX71" fmla="*/ 2796983 w 4761574"/>
                <a:gd name="connsiteY71" fmla="*/ 632564 h 3528653"/>
                <a:gd name="connsiteX72" fmla="*/ 2714533 w 4761574"/>
                <a:gd name="connsiteY72" fmla="*/ 664607 h 3528653"/>
                <a:gd name="connsiteX73" fmla="*/ 2600401 w 4761574"/>
                <a:gd name="connsiteY73" fmla="*/ 625364 h 3528653"/>
                <a:gd name="connsiteX74" fmla="*/ 2546755 w 4761574"/>
                <a:gd name="connsiteY74" fmla="*/ 546878 h 3528653"/>
                <a:gd name="connsiteX75" fmla="*/ 1932525 w 4761574"/>
                <a:gd name="connsiteY75" fmla="*/ 225376 h 3528653"/>
                <a:gd name="connsiteX76" fmla="*/ 1211004 w 4761574"/>
                <a:gd name="connsiteY76" fmla="*/ 796736 h 3528653"/>
                <a:gd name="connsiteX77" fmla="*/ 1186161 w 4761574"/>
                <a:gd name="connsiteY77" fmla="*/ 896823 h 3528653"/>
                <a:gd name="connsiteX78" fmla="*/ 1086070 w 4761574"/>
                <a:gd name="connsiteY78" fmla="*/ 971708 h 3528653"/>
                <a:gd name="connsiteX79" fmla="*/ 985979 w 4761574"/>
                <a:gd name="connsiteY79" fmla="*/ 968108 h 3528653"/>
                <a:gd name="connsiteX80" fmla="*/ 975178 w 4761574"/>
                <a:gd name="connsiteY80" fmla="*/ 968108 h 3528653"/>
                <a:gd name="connsiteX81" fmla="*/ 964736 w 4761574"/>
                <a:gd name="connsiteY81" fmla="*/ 968108 h 3528653"/>
                <a:gd name="connsiteX82" fmla="*/ 221613 w 4761574"/>
                <a:gd name="connsiteY82" fmla="*/ 1736402 h 3528653"/>
                <a:gd name="connsiteX83" fmla="*/ 982378 w 4761574"/>
                <a:gd name="connsiteY83" fmla="*/ 2457533 h 3528653"/>
                <a:gd name="connsiteX84" fmla="*/ 1693459 w 4761574"/>
                <a:gd name="connsiteY84" fmla="*/ 2457533 h 3528653"/>
                <a:gd name="connsiteX85" fmla="*/ 1693459 w 4761574"/>
                <a:gd name="connsiteY85" fmla="*/ 1378897 h 3528653"/>
                <a:gd name="connsiteX86" fmla="*/ 2507510 w 4761574"/>
                <a:gd name="connsiteY86" fmla="*/ 1068195 h 3528653"/>
                <a:gd name="connsiteX87" fmla="*/ 1693459 w 4761574"/>
                <a:gd name="connsiteY87" fmla="*/ 2686149 h 3528653"/>
                <a:gd name="connsiteX88" fmla="*/ 1693459 w 4761574"/>
                <a:gd name="connsiteY88" fmla="*/ 2678948 h 3528653"/>
                <a:gd name="connsiteX89" fmla="*/ 985979 w 4761574"/>
                <a:gd name="connsiteY89" fmla="*/ 2678948 h 3528653"/>
                <a:gd name="connsiteX90" fmla="*/ 188 w 4761574"/>
                <a:gd name="connsiteY90" fmla="*/ 1693559 h 3528653"/>
                <a:gd name="connsiteX91" fmla="*/ 964736 w 4761574"/>
                <a:gd name="connsiteY91" fmla="*/ 746692 h 3528653"/>
                <a:gd name="connsiteX92" fmla="*/ 993180 w 4761574"/>
                <a:gd name="connsiteY92" fmla="*/ 746692 h 3528653"/>
                <a:gd name="connsiteX93" fmla="*/ 1932525 w 4761574"/>
                <a:gd name="connsiteY93" fmla="*/ 0 h 3528653"/>
                <a:gd name="connsiteX0" fmla="*/ 2110967 w 4761574"/>
                <a:gd name="connsiteY0" fmla="*/ 2957513 h 3528653"/>
                <a:gd name="connsiteX1" fmla="*/ 2103757 w 4761574"/>
                <a:gd name="connsiteY1" fmla="*/ 3453797 h 3528653"/>
                <a:gd name="connsiteX2" fmla="*/ 2107362 w 4761574"/>
                <a:gd name="connsiteY2" fmla="*/ 3457396 h 3528653"/>
                <a:gd name="connsiteX3" fmla="*/ 2167929 w 4761574"/>
                <a:gd name="connsiteY3" fmla="*/ 3353748 h 3528653"/>
                <a:gd name="connsiteX4" fmla="*/ 2167929 w 4761574"/>
                <a:gd name="connsiteY4" fmla="*/ 3346551 h 3528653"/>
                <a:gd name="connsiteX5" fmla="*/ 2243276 w 4761574"/>
                <a:gd name="connsiteY5" fmla="*/ 3350150 h 3528653"/>
                <a:gd name="connsiteX6" fmla="*/ 2121422 w 4761574"/>
                <a:gd name="connsiteY6" fmla="*/ 3528653 h 3528653"/>
                <a:gd name="connsiteX7" fmla="*/ 2107362 w 4761574"/>
                <a:gd name="connsiteY7" fmla="*/ 3528653 h 3528653"/>
                <a:gd name="connsiteX8" fmla="*/ 1964237 w 4761574"/>
                <a:gd name="connsiteY8" fmla="*/ 3307323 h 3528653"/>
                <a:gd name="connsiteX9" fmla="*/ 1964237 w 4761574"/>
                <a:gd name="connsiteY9" fmla="*/ 3160849 h 3528653"/>
                <a:gd name="connsiteX10" fmla="*/ 2110967 w 4761574"/>
                <a:gd name="connsiteY10" fmla="*/ 2957513 h 3528653"/>
                <a:gd name="connsiteX11" fmla="*/ 2409965 w 4761574"/>
                <a:gd name="connsiteY11" fmla="*/ 2763838 h 3528653"/>
                <a:gd name="connsiteX12" fmla="*/ 2409965 w 4761574"/>
                <a:gd name="connsiteY12" fmla="*/ 2824676 h 3528653"/>
                <a:gd name="connsiteX13" fmla="*/ 1835650 w 4761574"/>
                <a:gd name="connsiteY13" fmla="*/ 2860315 h 3528653"/>
                <a:gd name="connsiteX14" fmla="*/ 2409965 w 4761574"/>
                <a:gd name="connsiteY14" fmla="*/ 2763838 h 3528653"/>
                <a:gd name="connsiteX15" fmla="*/ 2409965 w 4761574"/>
                <a:gd name="connsiteY15" fmla="*/ 2535238 h 3528653"/>
                <a:gd name="connsiteX16" fmla="*/ 2409965 w 4761574"/>
                <a:gd name="connsiteY16" fmla="*/ 2596357 h 3528653"/>
                <a:gd name="connsiteX17" fmla="*/ 1835650 w 4761574"/>
                <a:gd name="connsiteY17" fmla="*/ 2657114 h 3528653"/>
                <a:gd name="connsiteX18" fmla="*/ 1835650 w 4761574"/>
                <a:gd name="connsiteY18" fmla="*/ 2603590 h 3528653"/>
                <a:gd name="connsiteX19" fmla="*/ 2409965 w 4761574"/>
                <a:gd name="connsiteY19" fmla="*/ 2535238 h 3528653"/>
                <a:gd name="connsiteX20" fmla="*/ 2409965 w 4761574"/>
                <a:gd name="connsiteY20" fmla="*/ 2078038 h 3528653"/>
                <a:gd name="connsiteX21" fmla="*/ 2409965 w 4761574"/>
                <a:gd name="connsiteY21" fmla="*/ 2368062 h 3528653"/>
                <a:gd name="connsiteX22" fmla="*/ 1835650 w 4761574"/>
                <a:gd name="connsiteY22" fmla="*/ 2453915 h 3528653"/>
                <a:gd name="connsiteX23" fmla="*/ 1835650 w 4761574"/>
                <a:gd name="connsiteY23" fmla="*/ 2192749 h 3528653"/>
                <a:gd name="connsiteX24" fmla="*/ 2409965 w 4761574"/>
                <a:gd name="connsiteY24" fmla="*/ 2078038 h 3528653"/>
                <a:gd name="connsiteX25" fmla="*/ 2409965 w 4761574"/>
                <a:gd name="connsiteY25" fmla="*/ 1851025 h 3528653"/>
                <a:gd name="connsiteX26" fmla="*/ 2409965 w 4761574"/>
                <a:gd name="connsiteY26" fmla="*/ 1911729 h 3528653"/>
                <a:gd name="connsiteX27" fmla="*/ 1835650 w 4761574"/>
                <a:gd name="connsiteY27" fmla="*/ 2044339 h 3528653"/>
                <a:gd name="connsiteX28" fmla="*/ 1835650 w 4761574"/>
                <a:gd name="connsiteY28" fmla="*/ 1990500 h 3528653"/>
                <a:gd name="connsiteX29" fmla="*/ 2409965 w 4761574"/>
                <a:gd name="connsiteY29" fmla="*/ 1851025 h 3528653"/>
                <a:gd name="connsiteX30" fmla="*/ 1974989 w 4761574"/>
                <a:gd name="connsiteY30" fmla="*/ 1746250 h 3528653"/>
                <a:gd name="connsiteX31" fmla="*/ 1974989 w 4761574"/>
                <a:gd name="connsiteY31" fmla="*/ 1800133 h 3528653"/>
                <a:gd name="connsiteX32" fmla="*/ 1835650 w 4761574"/>
                <a:gd name="connsiteY32" fmla="*/ 1839551 h 3528653"/>
                <a:gd name="connsiteX33" fmla="*/ 1835650 w 4761574"/>
                <a:gd name="connsiteY33" fmla="*/ 1785668 h 3528653"/>
                <a:gd name="connsiteX34" fmla="*/ 1974989 w 4761574"/>
                <a:gd name="connsiteY34" fmla="*/ 1746250 h 3528653"/>
                <a:gd name="connsiteX35" fmla="*/ 2409965 w 4761574"/>
                <a:gd name="connsiteY35" fmla="*/ 1622425 h 3528653"/>
                <a:gd name="connsiteX36" fmla="*/ 2409965 w 4761574"/>
                <a:gd name="connsiteY36" fmla="*/ 1683695 h 3528653"/>
                <a:gd name="connsiteX37" fmla="*/ 2249987 w 4761574"/>
                <a:gd name="connsiteY37" fmla="*/ 1726837 h 3528653"/>
                <a:gd name="connsiteX38" fmla="*/ 2249987 w 4761574"/>
                <a:gd name="connsiteY38" fmla="*/ 1669193 h 3528653"/>
                <a:gd name="connsiteX39" fmla="*/ 2409965 w 4761574"/>
                <a:gd name="connsiteY39" fmla="*/ 1622425 h 3528653"/>
                <a:gd name="connsiteX40" fmla="*/ 2189301 w 4761574"/>
                <a:gd name="connsiteY40" fmla="*/ 1600200 h 3528653"/>
                <a:gd name="connsiteX41" fmla="*/ 2189301 w 4761574"/>
                <a:gd name="connsiteY41" fmla="*/ 1828568 h 3528653"/>
                <a:gd name="connsiteX42" fmla="*/ 2027737 w 4761574"/>
                <a:gd name="connsiteY42" fmla="*/ 1868129 h 3528653"/>
                <a:gd name="connsiteX43" fmla="*/ 2027737 w 4761574"/>
                <a:gd name="connsiteY43" fmla="*/ 1646952 h 3528653"/>
                <a:gd name="connsiteX44" fmla="*/ 2189301 w 4761574"/>
                <a:gd name="connsiteY44" fmla="*/ 1600200 h 3528653"/>
                <a:gd name="connsiteX45" fmla="*/ 2409965 w 4761574"/>
                <a:gd name="connsiteY45" fmla="*/ 1393825 h 3528653"/>
                <a:gd name="connsiteX46" fmla="*/ 2409965 w 4761574"/>
                <a:gd name="connsiteY46" fmla="*/ 1454653 h 3528653"/>
                <a:gd name="connsiteX47" fmla="*/ 1835650 w 4761574"/>
                <a:gd name="connsiteY47" fmla="*/ 1633178 h 3528653"/>
                <a:gd name="connsiteX48" fmla="*/ 1835650 w 4761574"/>
                <a:gd name="connsiteY48" fmla="*/ 1579548 h 3528653"/>
                <a:gd name="connsiteX49" fmla="*/ 2409965 w 4761574"/>
                <a:gd name="connsiteY49" fmla="*/ 1393825 h 3528653"/>
                <a:gd name="connsiteX50" fmla="*/ 2507510 w 4761574"/>
                <a:gd name="connsiteY50" fmla="*/ 1182683 h 3528653"/>
                <a:gd name="connsiteX51" fmla="*/ 1779148 w 4761574"/>
                <a:gd name="connsiteY51" fmla="*/ 1443341 h 3528653"/>
                <a:gd name="connsiteX52" fmla="*/ 2507510 w 4761574"/>
                <a:gd name="connsiteY52" fmla="*/ 1182683 h 3528653"/>
                <a:gd name="connsiteX53" fmla="*/ 1932525 w 4761574"/>
                <a:gd name="connsiteY53" fmla="*/ 0 h 3528653"/>
                <a:gd name="connsiteX54" fmla="*/ 2732535 w 4761574"/>
                <a:gd name="connsiteY54" fmla="*/ 421590 h 3528653"/>
                <a:gd name="connsiteX55" fmla="*/ 3011207 w 4761574"/>
                <a:gd name="connsiteY55" fmla="*/ 375506 h 3528653"/>
                <a:gd name="connsiteX56" fmla="*/ 3829219 w 4761574"/>
                <a:gd name="connsiteY56" fmla="*/ 971708 h 3528653"/>
                <a:gd name="connsiteX57" fmla="*/ 3904107 w 4761574"/>
                <a:gd name="connsiteY57" fmla="*/ 968108 h 3528653"/>
                <a:gd name="connsiteX58" fmla="*/ 4761363 w 4761574"/>
                <a:gd name="connsiteY58" fmla="*/ 1807687 h 3528653"/>
                <a:gd name="connsiteX59" fmla="*/ 3889706 w 4761574"/>
                <a:gd name="connsiteY59" fmla="*/ 2678948 h 3528653"/>
                <a:gd name="connsiteX60" fmla="*/ 3264675 w 4761574"/>
                <a:gd name="connsiteY60" fmla="*/ 2678948 h 3528653"/>
                <a:gd name="connsiteX61" fmla="*/ 3264675 w 4761574"/>
                <a:gd name="connsiteY61" fmla="*/ 2457533 h 3528653"/>
                <a:gd name="connsiteX62" fmla="*/ 3904107 w 4761574"/>
                <a:gd name="connsiteY62" fmla="*/ 2457533 h 3528653"/>
                <a:gd name="connsiteX63" fmla="*/ 4536699 w 4761574"/>
                <a:gd name="connsiteY63" fmla="*/ 1779245 h 3528653"/>
                <a:gd name="connsiteX64" fmla="*/ 3950553 w 4761574"/>
                <a:gd name="connsiteY64" fmla="*/ 1193124 h 3528653"/>
                <a:gd name="connsiteX65" fmla="*/ 3850821 w 4761574"/>
                <a:gd name="connsiteY65" fmla="*/ 1193124 h 3528653"/>
                <a:gd name="connsiteX66" fmla="*/ 3750730 w 4761574"/>
                <a:gd name="connsiteY66" fmla="*/ 1203924 h 3528653"/>
                <a:gd name="connsiteX67" fmla="*/ 3647039 w 4761574"/>
                <a:gd name="connsiteY67" fmla="*/ 1136240 h 3528653"/>
                <a:gd name="connsiteX68" fmla="*/ 3614995 w 4761574"/>
                <a:gd name="connsiteY68" fmla="*/ 1039753 h 3528653"/>
                <a:gd name="connsiteX69" fmla="*/ 2932358 w 4761574"/>
                <a:gd name="connsiteY69" fmla="*/ 600162 h 3528653"/>
                <a:gd name="connsiteX70" fmla="*/ 2796983 w 4761574"/>
                <a:gd name="connsiteY70" fmla="*/ 632564 h 3528653"/>
                <a:gd name="connsiteX71" fmla="*/ 2714533 w 4761574"/>
                <a:gd name="connsiteY71" fmla="*/ 664607 h 3528653"/>
                <a:gd name="connsiteX72" fmla="*/ 2600401 w 4761574"/>
                <a:gd name="connsiteY72" fmla="*/ 625364 h 3528653"/>
                <a:gd name="connsiteX73" fmla="*/ 2546755 w 4761574"/>
                <a:gd name="connsiteY73" fmla="*/ 546878 h 3528653"/>
                <a:gd name="connsiteX74" fmla="*/ 1932525 w 4761574"/>
                <a:gd name="connsiteY74" fmla="*/ 225376 h 3528653"/>
                <a:gd name="connsiteX75" fmla="*/ 1211004 w 4761574"/>
                <a:gd name="connsiteY75" fmla="*/ 796736 h 3528653"/>
                <a:gd name="connsiteX76" fmla="*/ 1186161 w 4761574"/>
                <a:gd name="connsiteY76" fmla="*/ 896823 h 3528653"/>
                <a:gd name="connsiteX77" fmla="*/ 1086070 w 4761574"/>
                <a:gd name="connsiteY77" fmla="*/ 971708 h 3528653"/>
                <a:gd name="connsiteX78" fmla="*/ 985979 w 4761574"/>
                <a:gd name="connsiteY78" fmla="*/ 968108 h 3528653"/>
                <a:gd name="connsiteX79" fmla="*/ 975178 w 4761574"/>
                <a:gd name="connsiteY79" fmla="*/ 968108 h 3528653"/>
                <a:gd name="connsiteX80" fmla="*/ 964736 w 4761574"/>
                <a:gd name="connsiteY80" fmla="*/ 968108 h 3528653"/>
                <a:gd name="connsiteX81" fmla="*/ 221613 w 4761574"/>
                <a:gd name="connsiteY81" fmla="*/ 1736402 h 3528653"/>
                <a:gd name="connsiteX82" fmla="*/ 982378 w 4761574"/>
                <a:gd name="connsiteY82" fmla="*/ 2457533 h 3528653"/>
                <a:gd name="connsiteX83" fmla="*/ 1693459 w 4761574"/>
                <a:gd name="connsiteY83" fmla="*/ 2457533 h 3528653"/>
                <a:gd name="connsiteX84" fmla="*/ 1693459 w 4761574"/>
                <a:gd name="connsiteY84" fmla="*/ 1378897 h 3528653"/>
                <a:gd name="connsiteX85" fmla="*/ 2507510 w 4761574"/>
                <a:gd name="connsiteY85" fmla="*/ 1068195 h 3528653"/>
                <a:gd name="connsiteX86" fmla="*/ 1693459 w 4761574"/>
                <a:gd name="connsiteY86" fmla="*/ 2686149 h 3528653"/>
                <a:gd name="connsiteX87" fmla="*/ 1693459 w 4761574"/>
                <a:gd name="connsiteY87" fmla="*/ 2678948 h 3528653"/>
                <a:gd name="connsiteX88" fmla="*/ 985979 w 4761574"/>
                <a:gd name="connsiteY88" fmla="*/ 2678948 h 3528653"/>
                <a:gd name="connsiteX89" fmla="*/ 188 w 4761574"/>
                <a:gd name="connsiteY89" fmla="*/ 1693559 h 3528653"/>
                <a:gd name="connsiteX90" fmla="*/ 964736 w 4761574"/>
                <a:gd name="connsiteY90" fmla="*/ 746692 h 3528653"/>
                <a:gd name="connsiteX91" fmla="*/ 993180 w 4761574"/>
                <a:gd name="connsiteY91" fmla="*/ 746692 h 3528653"/>
                <a:gd name="connsiteX92" fmla="*/ 1932525 w 4761574"/>
                <a:gd name="connsiteY92" fmla="*/ 0 h 3528653"/>
                <a:gd name="connsiteX0" fmla="*/ 2110967 w 4761574"/>
                <a:gd name="connsiteY0" fmla="*/ 2957513 h 3528653"/>
                <a:gd name="connsiteX1" fmla="*/ 2103757 w 4761574"/>
                <a:gd name="connsiteY1" fmla="*/ 3453797 h 3528653"/>
                <a:gd name="connsiteX2" fmla="*/ 2107362 w 4761574"/>
                <a:gd name="connsiteY2" fmla="*/ 3457396 h 3528653"/>
                <a:gd name="connsiteX3" fmla="*/ 2167929 w 4761574"/>
                <a:gd name="connsiteY3" fmla="*/ 3353748 h 3528653"/>
                <a:gd name="connsiteX4" fmla="*/ 2167929 w 4761574"/>
                <a:gd name="connsiteY4" fmla="*/ 3346551 h 3528653"/>
                <a:gd name="connsiteX5" fmla="*/ 2121422 w 4761574"/>
                <a:gd name="connsiteY5" fmla="*/ 3528653 h 3528653"/>
                <a:gd name="connsiteX6" fmla="*/ 2107362 w 4761574"/>
                <a:gd name="connsiteY6" fmla="*/ 3528653 h 3528653"/>
                <a:gd name="connsiteX7" fmla="*/ 1964237 w 4761574"/>
                <a:gd name="connsiteY7" fmla="*/ 3307323 h 3528653"/>
                <a:gd name="connsiteX8" fmla="*/ 1964237 w 4761574"/>
                <a:gd name="connsiteY8" fmla="*/ 3160849 h 3528653"/>
                <a:gd name="connsiteX9" fmla="*/ 2110967 w 4761574"/>
                <a:gd name="connsiteY9" fmla="*/ 2957513 h 3528653"/>
                <a:gd name="connsiteX10" fmla="*/ 2409965 w 4761574"/>
                <a:gd name="connsiteY10" fmla="*/ 2763838 h 3528653"/>
                <a:gd name="connsiteX11" fmla="*/ 2409965 w 4761574"/>
                <a:gd name="connsiteY11" fmla="*/ 2824676 h 3528653"/>
                <a:gd name="connsiteX12" fmla="*/ 1835650 w 4761574"/>
                <a:gd name="connsiteY12" fmla="*/ 2860315 h 3528653"/>
                <a:gd name="connsiteX13" fmla="*/ 2409965 w 4761574"/>
                <a:gd name="connsiteY13" fmla="*/ 2763838 h 3528653"/>
                <a:gd name="connsiteX14" fmla="*/ 2409965 w 4761574"/>
                <a:gd name="connsiteY14" fmla="*/ 2535238 h 3528653"/>
                <a:gd name="connsiteX15" fmla="*/ 2409965 w 4761574"/>
                <a:gd name="connsiteY15" fmla="*/ 2596357 h 3528653"/>
                <a:gd name="connsiteX16" fmla="*/ 1835650 w 4761574"/>
                <a:gd name="connsiteY16" fmla="*/ 2657114 h 3528653"/>
                <a:gd name="connsiteX17" fmla="*/ 1835650 w 4761574"/>
                <a:gd name="connsiteY17" fmla="*/ 2603590 h 3528653"/>
                <a:gd name="connsiteX18" fmla="*/ 2409965 w 4761574"/>
                <a:gd name="connsiteY18" fmla="*/ 2535238 h 3528653"/>
                <a:gd name="connsiteX19" fmla="*/ 2409965 w 4761574"/>
                <a:gd name="connsiteY19" fmla="*/ 2078038 h 3528653"/>
                <a:gd name="connsiteX20" fmla="*/ 2409965 w 4761574"/>
                <a:gd name="connsiteY20" fmla="*/ 2368062 h 3528653"/>
                <a:gd name="connsiteX21" fmla="*/ 1835650 w 4761574"/>
                <a:gd name="connsiteY21" fmla="*/ 2453915 h 3528653"/>
                <a:gd name="connsiteX22" fmla="*/ 1835650 w 4761574"/>
                <a:gd name="connsiteY22" fmla="*/ 2192749 h 3528653"/>
                <a:gd name="connsiteX23" fmla="*/ 2409965 w 4761574"/>
                <a:gd name="connsiteY23" fmla="*/ 2078038 h 3528653"/>
                <a:gd name="connsiteX24" fmla="*/ 2409965 w 4761574"/>
                <a:gd name="connsiteY24" fmla="*/ 1851025 h 3528653"/>
                <a:gd name="connsiteX25" fmla="*/ 2409965 w 4761574"/>
                <a:gd name="connsiteY25" fmla="*/ 1911729 h 3528653"/>
                <a:gd name="connsiteX26" fmla="*/ 1835650 w 4761574"/>
                <a:gd name="connsiteY26" fmla="*/ 2044339 h 3528653"/>
                <a:gd name="connsiteX27" fmla="*/ 1835650 w 4761574"/>
                <a:gd name="connsiteY27" fmla="*/ 1990500 h 3528653"/>
                <a:gd name="connsiteX28" fmla="*/ 2409965 w 4761574"/>
                <a:gd name="connsiteY28" fmla="*/ 1851025 h 3528653"/>
                <a:gd name="connsiteX29" fmla="*/ 1974989 w 4761574"/>
                <a:gd name="connsiteY29" fmla="*/ 1746250 h 3528653"/>
                <a:gd name="connsiteX30" fmla="*/ 1974989 w 4761574"/>
                <a:gd name="connsiteY30" fmla="*/ 1800133 h 3528653"/>
                <a:gd name="connsiteX31" fmla="*/ 1835650 w 4761574"/>
                <a:gd name="connsiteY31" fmla="*/ 1839551 h 3528653"/>
                <a:gd name="connsiteX32" fmla="*/ 1835650 w 4761574"/>
                <a:gd name="connsiteY32" fmla="*/ 1785668 h 3528653"/>
                <a:gd name="connsiteX33" fmla="*/ 1974989 w 4761574"/>
                <a:gd name="connsiteY33" fmla="*/ 1746250 h 3528653"/>
                <a:gd name="connsiteX34" fmla="*/ 2409965 w 4761574"/>
                <a:gd name="connsiteY34" fmla="*/ 1622425 h 3528653"/>
                <a:gd name="connsiteX35" fmla="*/ 2409965 w 4761574"/>
                <a:gd name="connsiteY35" fmla="*/ 1683695 h 3528653"/>
                <a:gd name="connsiteX36" fmla="*/ 2249987 w 4761574"/>
                <a:gd name="connsiteY36" fmla="*/ 1726837 h 3528653"/>
                <a:gd name="connsiteX37" fmla="*/ 2249987 w 4761574"/>
                <a:gd name="connsiteY37" fmla="*/ 1669193 h 3528653"/>
                <a:gd name="connsiteX38" fmla="*/ 2409965 w 4761574"/>
                <a:gd name="connsiteY38" fmla="*/ 1622425 h 3528653"/>
                <a:gd name="connsiteX39" fmla="*/ 2189301 w 4761574"/>
                <a:gd name="connsiteY39" fmla="*/ 1600200 h 3528653"/>
                <a:gd name="connsiteX40" fmla="*/ 2189301 w 4761574"/>
                <a:gd name="connsiteY40" fmla="*/ 1828568 h 3528653"/>
                <a:gd name="connsiteX41" fmla="*/ 2027737 w 4761574"/>
                <a:gd name="connsiteY41" fmla="*/ 1868129 h 3528653"/>
                <a:gd name="connsiteX42" fmla="*/ 2027737 w 4761574"/>
                <a:gd name="connsiteY42" fmla="*/ 1646952 h 3528653"/>
                <a:gd name="connsiteX43" fmla="*/ 2189301 w 4761574"/>
                <a:gd name="connsiteY43" fmla="*/ 1600200 h 3528653"/>
                <a:gd name="connsiteX44" fmla="*/ 2409965 w 4761574"/>
                <a:gd name="connsiteY44" fmla="*/ 1393825 h 3528653"/>
                <a:gd name="connsiteX45" fmla="*/ 2409965 w 4761574"/>
                <a:gd name="connsiteY45" fmla="*/ 1454653 h 3528653"/>
                <a:gd name="connsiteX46" fmla="*/ 1835650 w 4761574"/>
                <a:gd name="connsiteY46" fmla="*/ 1633178 h 3528653"/>
                <a:gd name="connsiteX47" fmla="*/ 1835650 w 4761574"/>
                <a:gd name="connsiteY47" fmla="*/ 1579548 h 3528653"/>
                <a:gd name="connsiteX48" fmla="*/ 2409965 w 4761574"/>
                <a:gd name="connsiteY48" fmla="*/ 1393825 h 3528653"/>
                <a:gd name="connsiteX49" fmla="*/ 2507510 w 4761574"/>
                <a:gd name="connsiteY49" fmla="*/ 1182683 h 3528653"/>
                <a:gd name="connsiteX50" fmla="*/ 1779148 w 4761574"/>
                <a:gd name="connsiteY50" fmla="*/ 1443341 h 3528653"/>
                <a:gd name="connsiteX51" fmla="*/ 2507510 w 4761574"/>
                <a:gd name="connsiteY51" fmla="*/ 1182683 h 3528653"/>
                <a:gd name="connsiteX52" fmla="*/ 1932525 w 4761574"/>
                <a:gd name="connsiteY52" fmla="*/ 0 h 3528653"/>
                <a:gd name="connsiteX53" fmla="*/ 2732535 w 4761574"/>
                <a:gd name="connsiteY53" fmla="*/ 421590 h 3528653"/>
                <a:gd name="connsiteX54" fmla="*/ 3011207 w 4761574"/>
                <a:gd name="connsiteY54" fmla="*/ 375506 h 3528653"/>
                <a:gd name="connsiteX55" fmla="*/ 3829219 w 4761574"/>
                <a:gd name="connsiteY55" fmla="*/ 971708 h 3528653"/>
                <a:gd name="connsiteX56" fmla="*/ 3904107 w 4761574"/>
                <a:gd name="connsiteY56" fmla="*/ 968108 h 3528653"/>
                <a:gd name="connsiteX57" fmla="*/ 4761363 w 4761574"/>
                <a:gd name="connsiteY57" fmla="*/ 1807687 h 3528653"/>
                <a:gd name="connsiteX58" fmla="*/ 3889706 w 4761574"/>
                <a:gd name="connsiteY58" fmla="*/ 2678948 h 3528653"/>
                <a:gd name="connsiteX59" fmla="*/ 3264675 w 4761574"/>
                <a:gd name="connsiteY59" fmla="*/ 2678948 h 3528653"/>
                <a:gd name="connsiteX60" fmla="*/ 3264675 w 4761574"/>
                <a:gd name="connsiteY60" fmla="*/ 2457533 h 3528653"/>
                <a:gd name="connsiteX61" fmla="*/ 3904107 w 4761574"/>
                <a:gd name="connsiteY61" fmla="*/ 2457533 h 3528653"/>
                <a:gd name="connsiteX62" fmla="*/ 4536699 w 4761574"/>
                <a:gd name="connsiteY62" fmla="*/ 1779245 h 3528653"/>
                <a:gd name="connsiteX63" fmla="*/ 3950553 w 4761574"/>
                <a:gd name="connsiteY63" fmla="*/ 1193124 h 3528653"/>
                <a:gd name="connsiteX64" fmla="*/ 3850821 w 4761574"/>
                <a:gd name="connsiteY64" fmla="*/ 1193124 h 3528653"/>
                <a:gd name="connsiteX65" fmla="*/ 3750730 w 4761574"/>
                <a:gd name="connsiteY65" fmla="*/ 1203924 h 3528653"/>
                <a:gd name="connsiteX66" fmla="*/ 3647039 w 4761574"/>
                <a:gd name="connsiteY66" fmla="*/ 1136240 h 3528653"/>
                <a:gd name="connsiteX67" fmla="*/ 3614995 w 4761574"/>
                <a:gd name="connsiteY67" fmla="*/ 1039753 h 3528653"/>
                <a:gd name="connsiteX68" fmla="*/ 2932358 w 4761574"/>
                <a:gd name="connsiteY68" fmla="*/ 600162 h 3528653"/>
                <a:gd name="connsiteX69" fmla="*/ 2796983 w 4761574"/>
                <a:gd name="connsiteY69" fmla="*/ 632564 h 3528653"/>
                <a:gd name="connsiteX70" fmla="*/ 2714533 w 4761574"/>
                <a:gd name="connsiteY70" fmla="*/ 664607 h 3528653"/>
                <a:gd name="connsiteX71" fmla="*/ 2600401 w 4761574"/>
                <a:gd name="connsiteY71" fmla="*/ 625364 h 3528653"/>
                <a:gd name="connsiteX72" fmla="*/ 2546755 w 4761574"/>
                <a:gd name="connsiteY72" fmla="*/ 546878 h 3528653"/>
                <a:gd name="connsiteX73" fmla="*/ 1932525 w 4761574"/>
                <a:gd name="connsiteY73" fmla="*/ 225376 h 3528653"/>
                <a:gd name="connsiteX74" fmla="*/ 1211004 w 4761574"/>
                <a:gd name="connsiteY74" fmla="*/ 796736 h 3528653"/>
                <a:gd name="connsiteX75" fmla="*/ 1186161 w 4761574"/>
                <a:gd name="connsiteY75" fmla="*/ 896823 h 3528653"/>
                <a:gd name="connsiteX76" fmla="*/ 1086070 w 4761574"/>
                <a:gd name="connsiteY76" fmla="*/ 971708 h 3528653"/>
                <a:gd name="connsiteX77" fmla="*/ 985979 w 4761574"/>
                <a:gd name="connsiteY77" fmla="*/ 968108 h 3528653"/>
                <a:gd name="connsiteX78" fmla="*/ 975178 w 4761574"/>
                <a:gd name="connsiteY78" fmla="*/ 968108 h 3528653"/>
                <a:gd name="connsiteX79" fmla="*/ 964736 w 4761574"/>
                <a:gd name="connsiteY79" fmla="*/ 968108 h 3528653"/>
                <a:gd name="connsiteX80" fmla="*/ 221613 w 4761574"/>
                <a:gd name="connsiteY80" fmla="*/ 1736402 h 3528653"/>
                <a:gd name="connsiteX81" fmla="*/ 982378 w 4761574"/>
                <a:gd name="connsiteY81" fmla="*/ 2457533 h 3528653"/>
                <a:gd name="connsiteX82" fmla="*/ 1693459 w 4761574"/>
                <a:gd name="connsiteY82" fmla="*/ 2457533 h 3528653"/>
                <a:gd name="connsiteX83" fmla="*/ 1693459 w 4761574"/>
                <a:gd name="connsiteY83" fmla="*/ 1378897 h 3528653"/>
                <a:gd name="connsiteX84" fmla="*/ 2507510 w 4761574"/>
                <a:gd name="connsiteY84" fmla="*/ 1068195 h 3528653"/>
                <a:gd name="connsiteX85" fmla="*/ 1693459 w 4761574"/>
                <a:gd name="connsiteY85" fmla="*/ 2686149 h 3528653"/>
                <a:gd name="connsiteX86" fmla="*/ 1693459 w 4761574"/>
                <a:gd name="connsiteY86" fmla="*/ 2678948 h 3528653"/>
                <a:gd name="connsiteX87" fmla="*/ 985979 w 4761574"/>
                <a:gd name="connsiteY87" fmla="*/ 2678948 h 3528653"/>
                <a:gd name="connsiteX88" fmla="*/ 188 w 4761574"/>
                <a:gd name="connsiteY88" fmla="*/ 1693559 h 3528653"/>
                <a:gd name="connsiteX89" fmla="*/ 964736 w 4761574"/>
                <a:gd name="connsiteY89" fmla="*/ 746692 h 3528653"/>
                <a:gd name="connsiteX90" fmla="*/ 993180 w 4761574"/>
                <a:gd name="connsiteY90" fmla="*/ 746692 h 3528653"/>
                <a:gd name="connsiteX91" fmla="*/ 1932525 w 4761574"/>
                <a:gd name="connsiteY91" fmla="*/ 0 h 3528653"/>
                <a:gd name="connsiteX0" fmla="*/ 2110967 w 4761574"/>
                <a:gd name="connsiteY0" fmla="*/ 2957513 h 3528653"/>
                <a:gd name="connsiteX1" fmla="*/ 2103757 w 4761574"/>
                <a:gd name="connsiteY1" fmla="*/ 3453797 h 3528653"/>
                <a:gd name="connsiteX2" fmla="*/ 2107362 w 4761574"/>
                <a:gd name="connsiteY2" fmla="*/ 3457396 h 3528653"/>
                <a:gd name="connsiteX3" fmla="*/ 2167929 w 4761574"/>
                <a:gd name="connsiteY3" fmla="*/ 3353748 h 3528653"/>
                <a:gd name="connsiteX4" fmla="*/ 2167929 w 4761574"/>
                <a:gd name="connsiteY4" fmla="*/ 3346551 h 3528653"/>
                <a:gd name="connsiteX5" fmla="*/ 2121422 w 4761574"/>
                <a:gd name="connsiteY5" fmla="*/ 3528653 h 3528653"/>
                <a:gd name="connsiteX6" fmla="*/ 1964237 w 4761574"/>
                <a:gd name="connsiteY6" fmla="*/ 3307323 h 3528653"/>
                <a:gd name="connsiteX7" fmla="*/ 1964237 w 4761574"/>
                <a:gd name="connsiteY7" fmla="*/ 3160849 h 3528653"/>
                <a:gd name="connsiteX8" fmla="*/ 2110967 w 4761574"/>
                <a:gd name="connsiteY8" fmla="*/ 2957513 h 3528653"/>
                <a:gd name="connsiteX9" fmla="*/ 2409965 w 4761574"/>
                <a:gd name="connsiteY9" fmla="*/ 2763838 h 3528653"/>
                <a:gd name="connsiteX10" fmla="*/ 2409965 w 4761574"/>
                <a:gd name="connsiteY10" fmla="*/ 2824676 h 3528653"/>
                <a:gd name="connsiteX11" fmla="*/ 1835650 w 4761574"/>
                <a:gd name="connsiteY11" fmla="*/ 2860315 h 3528653"/>
                <a:gd name="connsiteX12" fmla="*/ 2409965 w 4761574"/>
                <a:gd name="connsiteY12" fmla="*/ 2763838 h 3528653"/>
                <a:gd name="connsiteX13" fmla="*/ 2409965 w 4761574"/>
                <a:gd name="connsiteY13" fmla="*/ 2535238 h 3528653"/>
                <a:gd name="connsiteX14" fmla="*/ 2409965 w 4761574"/>
                <a:gd name="connsiteY14" fmla="*/ 2596357 h 3528653"/>
                <a:gd name="connsiteX15" fmla="*/ 1835650 w 4761574"/>
                <a:gd name="connsiteY15" fmla="*/ 2657114 h 3528653"/>
                <a:gd name="connsiteX16" fmla="*/ 1835650 w 4761574"/>
                <a:gd name="connsiteY16" fmla="*/ 2603590 h 3528653"/>
                <a:gd name="connsiteX17" fmla="*/ 2409965 w 4761574"/>
                <a:gd name="connsiteY17" fmla="*/ 2535238 h 3528653"/>
                <a:gd name="connsiteX18" fmla="*/ 2409965 w 4761574"/>
                <a:gd name="connsiteY18" fmla="*/ 2078038 h 3528653"/>
                <a:gd name="connsiteX19" fmla="*/ 2409965 w 4761574"/>
                <a:gd name="connsiteY19" fmla="*/ 2368062 h 3528653"/>
                <a:gd name="connsiteX20" fmla="*/ 1835650 w 4761574"/>
                <a:gd name="connsiteY20" fmla="*/ 2453915 h 3528653"/>
                <a:gd name="connsiteX21" fmla="*/ 1835650 w 4761574"/>
                <a:gd name="connsiteY21" fmla="*/ 2192749 h 3528653"/>
                <a:gd name="connsiteX22" fmla="*/ 2409965 w 4761574"/>
                <a:gd name="connsiteY22" fmla="*/ 2078038 h 3528653"/>
                <a:gd name="connsiteX23" fmla="*/ 2409965 w 4761574"/>
                <a:gd name="connsiteY23" fmla="*/ 1851025 h 3528653"/>
                <a:gd name="connsiteX24" fmla="*/ 2409965 w 4761574"/>
                <a:gd name="connsiteY24" fmla="*/ 1911729 h 3528653"/>
                <a:gd name="connsiteX25" fmla="*/ 1835650 w 4761574"/>
                <a:gd name="connsiteY25" fmla="*/ 2044339 h 3528653"/>
                <a:gd name="connsiteX26" fmla="*/ 1835650 w 4761574"/>
                <a:gd name="connsiteY26" fmla="*/ 1990500 h 3528653"/>
                <a:gd name="connsiteX27" fmla="*/ 2409965 w 4761574"/>
                <a:gd name="connsiteY27" fmla="*/ 1851025 h 3528653"/>
                <a:gd name="connsiteX28" fmla="*/ 1974989 w 4761574"/>
                <a:gd name="connsiteY28" fmla="*/ 1746250 h 3528653"/>
                <a:gd name="connsiteX29" fmla="*/ 1974989 w 4761574"/>
                <a:gd name="connsiteY29" fmla="*/ 1800133 h 3528653"/>
                <a:gd name="connsiteX30" fmla="*/ 1835650 w 4761574"/>
                <a:gd name="connsiteY30" fmla="*/ 1839551 h 3528653"/>
                <a:gd name="connsiteX31" fmla="*/ 1835650 w 4761574"/>
                <a:gd name="connsiteY31" fmla="*/ 1785668 h 3528653"/>
                <a:gd name="connsiteX32" fmla="*/ 1974989 w 4761574"/>
                <a:gd name="connsiteY32" fmla="*/ 1746250 h 3528653"/>
                <a:gd name="connsiteX33" fmla="*/ 2409965 w 4761574"/>
                <a:gd name="connsiteY33" fmla="*/ 1622425 h 3528653"/>
                <a:gd name="connsiteX34" fmla="*/ 2409965 w 4761574"/>
                <a:gd name="connsiteY34" fmla="*/ 1683695 h 3528653"/>
                <a:gd name="connsiteX35" fmla="*/ 2249987 w 4761574"/>
                <a:gd name="connsiteY35" fmla="*/ 1726837 h 3528653"/>
                <a:gd name="connsiteX36" fmla="*/ 2249987 w 4761574"/>
                <a:gd name="connsiteY36" fmla="*/ 1669193 h 3528653"/>
                <a:gd name="connsiteX37" fmla="*/ 2409965 w 4761574"/>
                <a:gd name="connsiteY37" fmla="*/ 1622425 h 3528653"/>
                <a:gd name="connsiteX38" fmla="*/ 2189301 w 4761574"/>
                <a:gd name="connsiteY38" fmla="*/ 1600200 h 3528653"/>
                <a:gd name="connsiteX39" fmla="*/ 2189301 w 4761574"/>
                <a:gd name="connsiteY39" fmla="*/ 1828568 h 3528653"/>
                <a:gd name="connsiteX40" fmla="*/ 2027737 w 4761574"/>
                <a:gd name="connsiteY40" fmla="*/ 1868129 h 3528653"/>
                <a:gd name="connsiteX41" fmla="*/ 2027737 w 4761574"/>
                <a:gd name="connsiteY41" fmla="*/ 1646952 h 3528653"/>
                <a:gd name="connsiteX42" fmla="*/ 2189301 w 4761574"/>
                <a:gd name="connsiteY42" fmla="*/ 1600200 h 3528653"/>
                <a:gd name="connsiteX43" fmla="*/ 2409965 w 4761574"/>
                <a:gd name="connsiteY43" fmla="*/ 1393825 h 3528653"/>
                <a:gd name="connsiteX44" fmla="*/ 2409965 w 4761574"/>
                <a:gd name="connsiteY44" fmla="*/ 1454653 h 3528653"/>
                <a:gd name="connsiteX45" fmla="*/ 1835650 w 4761574"/>
                <a:gd name="connsiteY45" fmla="*/ 1633178 h 3528653"/>
                <a:gd name="connsiteX46" fmla="*/ 1835650 w 4761574"/>
                <a:gd name="connsiteY46" fmla="*/ 1579548 h 3528653"/>
                <a:gd name="connsiteX47" fmla="*/ 2409965 w 4761574"/>
                <a:gd name="connsiteY47" fmla="*/ 1393825 h 3528653"/>
                <a:gd name="connsiteX48" fmla="*/ 2507510 w 4761574"/>
                <a:gd name="connsiteY48" fmla="*/ 1182683 h 3528653"/>
                <a:gd name="connsiteX49" fmla="*/ 1779148 w 4761574"/>
                <a:gd name="connsiteY49" fmla="*/ 1443341 h 3528653"/>
                <a:gd name="connsiteX50" fmla="*/ 2507510 w 4761574"/>
                <a:gd name="connsiteY50" fmla="*/ 1182683 h 3528653"/>
                <a:gd name="connsiteX51" fmla="*/ 1932525 w 4761574"/>
                <a:gd name="connsiteY51" fmla="*/ 0 h 3528653"/>
                <a:gd name="connsiteX52" fmla="*/ 2732535 w 4761574"/>
                <a:gd name="connsiteY52" fmla="*/ 421590 h 3528653"/>
                <a:gd name="connsiteX53" fmla="*/ 3011207 w 4761574"/>
                <a:gd name="connsiteY53" fmla="*/ 375506 h 3528653"/>
                <a:gd name="connsiteX54" fmla="*/ 3829219 w 4761574"/>
                <a:gd name="connsiteY54" fmla="*/ 971708 h 3528653"/>
                <a:gd name="connsiteX55" fmla="*/ 3904107 w 4761574"/>
                <a:gd name="connsiteY55" fmla="*/ 968108 h 3528653"/>
                <a:gd name="connsiteX56" fmla="*/ 4761363 w 4761574"/>
                <a:gd name="connsiteY56" fmla="*/ 1807687 h 3528653"/>
                <a:gd name="connsiteX57" fmla="*/ 3889706 w 4761574"/>
                <a:gd name="connsiteY57" fmla="*/ 2678948 h 3528653"/>
                <a:gd name="connsiteX58" fmla="*/ 3264675 w 4761574"/>
                <a:gd name="connsiteY58" fmla="*/ 2678948 h 3528653"/>
                <a:gd name="connsiteX59" fmla="*/ 3264675 w 4761574"/>
                <a:gd name="connsiteY59" fmla="*/ 2457533 h 3528653"/>
                <a:gd name="connsiteX60" fmla="*/ 3904107 w 4761574"/>
                <a:gd name="connsiteY60" fmla="*/ 2457533 h 3528653"/>
                <a:gd name="connsiteX61" fmla="*/ 4536699 w 4761574"/>
                <a:gd name="connsiteY61" fmla="*/ 1779245 h 3528653"/>
                <a:gd name="connsiteX62" fmla="*/ 3950553 w 4761574"/>
                <a:gd name="connsiteY62" fmla="*/ 1193124 h 3528653"/>
                <a:gd name="connsiteX63" fmla="*/ 3850821 w 4761574"/>
                <a:gd name="connsiteY63" fmla="*/ 1193124 h 3528653"/>
                <a:gd name="connsiteX64" fmla="*/ 3750730 w 4761574"/>
                <a:gd name="connsiteY64" fmla="*/ 1203924 h 3528653"/>
                <a:gd name="connsiteX65" fmla="*/ 3647039 w 4761574"/>
                <a:gd name="connsiteY65" fmla="*/ 1136240 h 3528653"/>
                <a:gd name="connsiteX66" fmla="*/ 3614995 w 4761574"/>
                <a:gd name="connsiteY66" fmla="*/ 1039753 h 3528653"/>
                <a:gd name="connsiteX67" fmla="*/ 2932358 w 4761574"/>
                <a:gd name="connsiteY67" fmla="*/ 600162 h 3528653"/>
                <a:gd name="connsiteX68" fmla="*/ 2796983 w 4761574"/>
                <a:gd name="connsiteY68" fmla="*/ 632564 h 3528653"/>
                <a:gd name="connsiteX69" fmla="*/ 2714533 w 4761574"/>
                <a:gd name="connsiteY69" fmla="*/ 664607 h 3528653"/>
                <a:gd name="connsiteX70" fmla="*/ 2600401 w 4761574"/>
                <a:gd name="connsiteY70" fmla="*/ 625364 h 3528653"/>
                <a:gd name="connsiteX71" fmla="*/ 2546755 w 4761574"/>
                <a:gd name="connsiteY71" fmla="*/ 546878 h 3528653"/>
                <a:gd name="connsiteX72" fmla="*/ 1932525 w 4761574"/>
                <a:gd name="connsiteY72" fmla="*/ 225376 h 3528653"/>
                <a:gd name="connsiteX73" fmla="*/ 1211004 w 4761574"/>
                <a:gd name="connsiteY73" fmla="*/ 796736 h 3528653"/>
                <a:gd name="connsiteX74" fmla="*/ 1186161 w 4761574"/>
                <a:gd name="connsiteY74" fmla="*/ 896823 h 3528653"/>
                <a:gd name="connsiteX75" fmla="*/ 1086070 w 4761574"/>
                <a:gd name="connsiteY75" fmla="*/ 971708 h 3528653"/>
                <a:gd name="connsiteX76" fmla="*/ 985979 w 4761574"/>
                <a:gd name="connsiteY76" fmla="*/ 968108 h 3528653"/>
                <a:gd name="connsiteX77" fmla="*/ 975178 w 4761574"/>
                <a:gd name="connsiteY77" fmla="*/ 968108 h 3528653"/>
                <a:gd name="connsiteX78" fmla="*/ 964736 w 4761574"/>
                <a:gd name="connsiteY78" fmla="*/ 968108 h 3528653"/>
                <a:gd name="connsiteX79" fmla="*/ 221613 w 4761574"/>
                <a:gd name="connsiteY79" fmla="*/ 1736402 h 3528653"/>
                <a:gd name="connsiteX80" fmla="*/ 982378 w 4761574"/>
                <a:gd name="connsiteY80" fmla="*/ 2457533 h 3528653"/>
                <a:gd name="connsiteX81" fmla="*/ 1693459 w 4761574"/>
                <a:gd name="connsiteY81" fmla="*/ 2457533 h 3528653"/>
                <a:gd name="connsiteX82" fmla="*/ 1693459 w 4761574"/>
                <a:gd name="connsiteY82" fmla="*/ 1378897 h 3528653"/>
                <a:gd name="connsiteX83" fmla="*/ 2507510 w 4761574"/>
                <a:gd name="connsiteY83" fmla="*/ 1068195 h 3528653"/>
                <a:gd name="connsiteX84" fmla="*/ 1693459 w 4761574"/>
                <a:gd name="connsiteY84" fmla="*/ 2686149 h 3528653"/>
                <a:gd name="connsiteX85" fmla="*/ 1693459 w 4761574"/>
                <a:gd name="connsiteY85" fmla="*/ 2678948 h 3528653"/>
                <a:gd name="connsiteX86" fmla="*/ 985979 w 4761574"/>
                <a:gd name="connsiteY86" fmla="*/ 2678948 h 3528653"/>
                <a:gd name="connsiteX87" fmla="*/ 188 w 4761574"/>
                <a:gd name="connsiteY87" fmla="*/ 1693559 h 3528653"/>
                <a:gd name="connsiteX88" fmla="*/ 964736 w 4761574"/>
                <a:gd name="connsiteY88" fmla="*/ 746692 h 3528653"/>
                <a:gd name="connsiteX89" fmla="*/ 993180 w 4761574"/>
                <a:gd name="connsiteY89" fmla="*/ 746692 h 3528653"/>
                <a:gd name="connsiteX90" fmla="*/ 1932525 w 4761574"/>
                <a:gd name="connsiteY90" fmla="*/ 0 h 3528653"/>
                <a:gd name="connsiteX0" fmla="*/ 2110967 w 4761574"/>
                <a:gd name="connsiteY0" fmla="*/ 2957513 h 3491505"/>
                <a:gd name="connsiteX1" fmla="*/ 2103757 w 4761574"/>
                <a:gd name="connsiteY1" fmla="*/ 3453797 h 3491505"/>
                <a:gd name="connsiteX2" fmla="*/ 2107362 w 4761574"/>
                <a:gd name="connsiteY2" fmla="*/ 3457396 h 3491505"/>
                <a:gd name="connsiteX3" fmla="*/ 2167929 w 4761574"/>
                <a:gd name="connsiteY3" fmla="*/ 3353748 h 3491505"/>
                <a:gd name="connsiteX4" fmla="*/ 2167929 w 4761574"/>
                <a:gd name="connsiteY4" fmla="*/ 3346551 h 3491505"/>
                <a:gd name="connsiteX5" fmla="*/ 1964237 w 4761574"/>
                <a:gd name="connsiteY5" fmla="*/ 3307323 h 3491505"/>
                <a:gd name="connsiteX6" fmla="*/ 1964237 w 4761574"/>
                <a:gd name="connsiteY6" fmla="*/ 3160849 h 3491505"/>
                <a:gd name="connsiteX7" fmla="*/ 2110967 w 4761574"/>
                <a:gd name="connsiteY7" fmla="*/ 2957513 h 3491505"/>
                <a:gd name="connsiteX8" fmla="*/ 2409965 w 4761574"/>
                <a:gd name="connsiteY8" fmla="*/ 2763838 h 3491505"/>
                <a:gd name="connsiteX9" fmla="*/ 2409965 w 4761574"/>
                <a:gd name="connsiteY9" fmla="*/ 2824676 h 3491505"/>
                <a:gd name="connsiteX10" fmla="*/ 1835650 w 4761574"/>
                <a:gd name="connsiteY10" fmla="*/ 2860315 h 3491505"/>
                <a:gd name="connsiteX11" fmla="*/ 2409965 w 4761574"/>
                <a:gd name="connsiteY11" fmla="*/ 2763838 h 3491505"/>
                <a:gd name="connsiteX12" fmla="*/ 2409965 w 4761574"/>
                <a:gd name="connsiteY12" fmla="*/ 2535238 h 3491505"/>
                <a:gd name="connsiteX13" fmla="*/ 2409965 w 4761574"/>
                <a:gd name="connsiteY13" fmla="*/ 2596357 h 3491505"/>
                <a:gd name="connsiteX14" fmla="*/ 1835650 w 4761574"/>
                <a:gd name="connsiteY14" fmla="*/ 2657114 h 3491505"/>
                <a:gd name="connsiteX15" fmla="*/ 1835650 w 4761574"/>
                <a:gd name="connsiteY15" fmla="*/ 2603590 h 3491505"/>
                <a:gd name="connsiteX16" fmla="*/ 2409965 w 4761574"/>
                <a:gd name="connsiteY16" fmla="*/ 2535238 h 3491505"/>
                <a:gd name="connsiteX17" fmla="*/ 2409965 w 4761574"/>
                <a:gd name="connsiteY17" fmla="*/ 2078038 h 3491505"/>
                <a:gd name="connsiteX18" fmla="*/ 2409965 w 4761574"/>
                <a:gd name="connsiteY18" fmla="*/ 2368062 h 3491505"/>
                <a:gd name="connsiteX19" fmla="*/ 1835650 w 4761574"/>
                <a:gd name="connsiteY19" fmla="*/ 2453915 h 3491505"/>
                <a:gd name="connsiteX20" fmla="*/ 1835650 w 4761574"/>
                <a:gd name="connsiteY20" fmla="*/ 2192749 h 3491505"/>
                <a:gd name="connsiteX21" fmla="*/ 2409965 w 4761574"/>
                <a:gd name="connsiteY21" fmla="*/ 2078038 h 3491505"/>
                <a:gd name="connsiteX22" fmla="*/ 2409965 w 4761574"/>
                <a:gd name="connsiteY22" fmla="*/ 1851025 h 3491505"/>
                <a:gd name="connsiteX23" fmla="*/ 2409965 w 4761574"/>
                <a:gd name="connsiteY23" fmla="*/ 1911729 h 3491505"/>
                <a:gd name="connsiteX24" fmla="*/ 1835650 w 4761574"/>
                <a:gd name="connsiteY24" fmla="*/ 2044339 h 3491505"/>
                <a:gd name="connsiteX25" fmla="*/ 1835650 w 4761574"/>
                <a:gd name="connsiteY25" fmla="*/ 1990500 h 3491505"/>
                <a:gd name="connsiteX26" fmla="*/ 2409965 w 4761574"/>
                <a:gd name="connsiteY26" fmla="*/ 1851025 h 3491505"/>
                <a:gd name="connsiteX27" fmla="*/ 1974989 w 4761574"/>
                <a:gd name="connsiteY27" fmla="*/ 1746250 h 3491505"/>
                <a:gd name="connsiteX28" fmla="*/ 1974989 w 4761574"/>
                <a:gd name="connsiteY28" fmla="*/ 1800133 h 3491505"/>
                <a:gd name="connsiteX29" fmla="*/ 1835650 w 4761574"/>
                <a:gd name="connsiteY29" fmla="*/ 1839551 h 3491505"/>
                <a:gd name="connsiteX30" fmla="*/ 1835650 w 4761574"/>
                <a:gd name="connsiteY30" fmla="*/ 1785668 h 3491505"/>
                <a:gd name="connsiteX31" fmla="*/ 1974989 w 4761574"/>
                <a:gd name="connsiteY31" fmla="*/ 1746250 h 3491505"/>
                <a:gd name="connsiteX32" fmla="*/ 2409965 w 4761574"/>
                <a:gd name="connsiteY32" fmla="*/ 1622425 h 3491505"/>
                <a:gd name="connsiteX33" fmla="*/ 2409965 w 4761574"/>
                <a:gd name="connsiteY33" fmla="*/ 1683695 h 3491505"/>
                <a:gd name="connsiteX34" fmla="*/ 2249987 w 4761574"/>
                <a:gd name="connsiteY34" fmla="*/ 1726837 h 3491505"/>
                <a:gd name="connsiteX35" fmla="*/ 2249987 w 4761574"/>
                <a:gd name="connsiteY35" fmla="*/ 1669193 h 3491505"/>
                <a:gd name="connsiteX36" fmla="*/ 2409965 w 4761574"/>
                <a:gd name="connsiteY36" fmla="*/ 1622425 h 3491505"/>
                <a:gd name="connsiteX37" fmla="*/ 2189301 w 4761574"/>
                <a:gd name="connsiteY37" fmla="*/ 1600200 h 3491505"/>
                <a:gd name="connsiteX38" fmla="*/ 2189301 w 4761574"/>
                <a:gd name="connsiteY38" fmla="*/ 1828568 h 3491505"/>
                <a:gd name="connsiteX39" fmla="*/ 2027737 w 4761574"/>
                <a:gd name="connsiteY39" fmla="*/ 1868129 h 3491505"/>
                <a:gd name="connsiteX40" fmla="*/ 2027737 w 4761574"/>
                <a:gd name="connsiteY40" fmla="*/ 1646952 h 3491505"/>
                <a:gd name="connsiteX41" fmla="*/ 2189301 w 4761574"/>
                <a:gd name="connsiteY41" fmla="*/ 1600200 h 3491505"/>
                <a:gd name="connsiteX42" fmla="*/ 2409965 w 4761574"/>
                <a:gd name="connsiteY42" fmla="*/ 1393825 h 3491505"/>
                <a:gd name="connsiteX43" fmla="*/ 2409965 w 4761574"/>
                <a:gd name="connsiteY43" fmla="*/ 1454653 h 3491505"/>
                <a:gd name="connsiteX44" fmla="*/ 1835650 w 4761574"/>
                <a:gd name="connsiteY44" fmla="*/ 1633178 h 3491505"/>
                <a:gd name="connsiteX45" fmla="*/ 1835650 w 4761574"/>
                <a:gd name="connsiteY45" fmla="*/ 1579548 h 3491505"/>
                <a:gd name="connsiteX46" fmla="*/ 2409965 w 4761574"/>
                <a:gd name="connsiteY46" fmla="*/ 1393825 h 3491505"/>
                <a:gd name="connsiteX47" fmla="*/ 2507510 w 4761574"/>
                <a:gd name="connsiteY47" fmla="*/ 1182683 h 3491505"/>
                <a:gd name="connsiteX48" fmla="*/ 1779148 w 4761574"/>
                <a:gd name="connsiteY48" fmla="*/ 1443341 h 3491505"/>
                <a:gd name="connsiteX49" fmla="*/ 2507510 w 4761574"/>
                <a:gd name="connsiteY49" fmla="*/ 1182683 h 3491505"/>
                <a:gd name="connsiteX50" fmla="*/ 1932525 w 4761574"/>
                <a:gd name="connsiteY50" fmla="*/ 0 h 3491505"/>
                <a:gd name="connsiteX51" fmla="*/ 2732535 w 4761574"/>
                <a:gd name="connsiteY51" fmla="*/ 421590 h 3491505"/>
                <a:gd name="connsiteX52" fmla="*/ 3011207 w 4761574"/>
                <a:gd name="connsiteY52" fmla="*/ 375506 h 3491505"/>
                <a:gd name="connsiteX53" fmla="*/ 3829219 w 4761574"/>
                <a:gd name="connsiteY53" fmla="*/ 971708 h 3491505"/>
                <a:gd name="connsiteX54" fmla="*/ 3904107 w 4761574"/>
                <a:gd name="connsiteY54" fmla="*/ 968108 h 3491505"/>
                <a:gd name="connsiteX55" fmla="*/ 4761363 w 4761574"/>
                <a:gd name="connsiteY55" fmla="*/ 1807687 h 3491505"/>
                <a:gd name="connsiteX56" fmla="*/ 3889706 w 4761574"/>
                <a:gd name="connsiteY56" fmla="*/ 2678948 h 3491505"/>
                <a:gd name="connsiteX57" fmla="*/ 3264675 w 4761574"/>
                <a:gd name="connsiteY57" fmla="*/ 2678948 h 3491505"/>
                <a:gd name="connsiteX58" fmla="*/ 3264675 w 4761574"/>
                <a:gd name="connsiteY58" fmla="*/ 2457533 h 3491505"/>
                <a:gd name="connsiteX59" fmla="*/ 3904107 w 4761574"/>
                <a:gd name="connsiteY59" fmla="*/ 2457533 h 3491505"/>
                <a:gd name="connsiteX60" fmla="*/ 4536699 w 4761574"/>
                <a:gd name="connsiteY60" fmla="*/ 1779245 h 3491505"/>
                <a:gd name="connsiteX61" fmla="*/ 3950553 w 4761574"/>
                <a:gd name="connsiteY61" fmla="*/ 1193124 h 3491505"/>
                <a:gd name="connsiteX62" fmla="*/ 3850821 w 4761574"/>
                <a:gd name="connsiteY62" fmla="*/ 1193124 h 3491505"/>
                <a:gd name="connsiteX63" fmla="*/ 3750730 w 4761574"/>
                <a:gd name="connsiteY63" fmla="*/ 1203924 h 3491505"/>
                <a:gd name="connsiteX64" fmla="*/ 3647039 w 4761574"/>
                <a:gd name="connsiteY64" fmla="*/ 1136240 h 3491505"/>
                <a:gd name="connsiteX65" fmla="*/ 3614995 w 4761574"/>
                <a:gd name="connsiteY65" fmla="*/ 1039753 h 3491505"/>
                <a:gd name="connsiteX66" fmla="*/ 2932358 w 4761574"/>
                <a:gd name="connsiteY66" fmla="*/ 600162 h 3491505"/>
                <a:gd name="connsiteX67" fmla="*/ 2796983 w 4761574"/>
                <a:gd name="connsiteY67" fmla="*/ 632564 h 3491505"/>
                <a:gd name="connsiteX68" fmla="*/ 2714533 w 4761574"/>
                <a:gd name="connsiteY68" fmla="*/ 664607 h 3491505"/>
                <a:gd name="connsiteX69" fmla="*/ 2600401 w 4761574"/>
                <a:gd name="connsiteY69" fmla="*/ 625364 h 3491505"/>
                <a:gd name="connsiteX70" fmla="*/ 2546755 w 4761574"/>
                <a:gd name="connsiteY70" fmla="*/ 546878 h 3491505"/>
                <a:gd name="connsiteX71" fmla="*/ 1932525 w 4761574"/>
                <a:gd name="connsiteY71" fmla="*/ 225376 h 3491505"/>
                <a:gd name="connsiteX72" fmla="*/ 1211004 w 4761574"/>
                <a:gd name="connsiteY72" fmla="*/ 796736 h 3491505"/>
                <a:gd name="connsiteX73" fmla="*/ 1186161 w 4761574"/>
                <a:gd name="connsiteY73" fmla="*/ 896823 h 3491505"/>
                <a:gd name="connsiteX74" fmla="*/ 1086070 w 4761574"/>
                <a:gd name="connsiteY74" fmla="*/ 971708 h 3491505"/>
                <a:gd name="connsiteX75" fmla="*/ 985979 w 4761574"/>
                <a:gd name="connsiteY75" fmla="*/ 968108 h 3491505"/>
                <a:gd name="connsiteX76" fmla="*/ 975178 w 4761574"/>
                <a:gd name="connsiteY76" fmla="*/ 968108 h 3491505"/>
                <a:gd name="connsiteX77" fmla="*/ 964736 w 4761574"/>
                <a:gd name="connsiteY77" fmla="*/ 968108 h 3491505"/>
                <a:gd name="connsiteX78" fmla="*/ 221613 w 4761574"/>
                <a:gd name="connsiteY78" fmla="*/ 1736402 h 3491505"/>
                <a:gd name="connsiteX79" fmla="*/ 982378 w 4761574"/>
                <a:gd name="connsiteY79" fmla="*/ 2457533 h 3491505"/>
                <a:gd name="connsiteX80" fmla="*/ 1693459 w 4761574"/>
                <a:gd name="connsiteY80" fmla="*/ 2457533 h 3491505"/>
                <a:gd name="connsiteX81" fmla="*/ 1693459 w 4761574"/>
                <a:gd name="connsiteY81" fmla="*/ 1378897 h 3491505"/>
                <a:gd name="connsiteX82" fmla="*/ 2507510 w 4761574"/>
                <a:gd name="connsiteY82" fmla="*/ 1068195 h 3491505"/>
                <a:gd name="connsiteX83" fmla="*/ 1693459 w 4761574"/>
                <a:gd name="connsiteY83" fmla="*/ 2686149 h 3491505"/>
                <a:gd name="connsiteX84" fmla="*/ 1693459 w 4761574"/>
                <a:gd name="connsiteY84" fmla="*/ 2678948 h 3491505"/>
                <a:gd name="connsiteX85" fmla="*/ 985979 w 4761574"/>
                <a:gd name="connsiteY85" fmla="*/ 2678948 h 3491505"/>
                <a:gd name="connsiteX86" fmla="*/ 188 w 4761574"/>
                <a:gd name="connsiteY86" fmla="*/ 1693559 h 3491505"/>
                <a:gd name="connsiteX87" fmla="*/ 964736 w 4761574"/>
                <a:gd name="connsiteY87" fmla="*/ 746692 h 3491505"/>
                <a:gd name="connsiteX88" fmla="*/ 993180 w 4761574"/>
                <a:gd name="connsiteY88" fmla="*/ 746692 h 3491505"/>
                <a:gd name="connsiteX89" fmla="*/ 1932525 w 4761574"/>
                <a:gd name="connsiteY89" fmla="*/ 0 h 3491505"/>
                <a:gd name="connsiteX0" fmla="*/ 2110967 w 4761574"/>
                <a:gd name="connsiteY0" fmla="*/ 2957513 h 3470642"/>
                <a:gd name="connsiteX1" fmla="*/ 2103757 w 4761574"/>
                <a:gd name="connsiteY1" fmla="*/ 3453797 h 3470642"/>
                <a:gd name="connsiteX2" fmla="*/ 2167929 w 4761574"/>
                <a:gd name="connsiteY2" fmla="*/ 3353748 h 3470642"/>
                <a:gd name="connsiteX3" fmla="*/ 2167929 w 4761574"/>
                <a:gd name="connsiteY3" fmla="*/ 3346551 h 3470642"/>
                <a:gd name="connsiteX4" fmla="*/ 1964237 w 4761574"/>
                <a:gd name="connsiteY4" fmla="*/ 3307323 h 3470642"/>
                <a:gd name="connsiteX5" fmla="*/ 1964237 w 4761574"/>
                <a:gd name="connsiteY5" fmla="*/ 3160849 h 3470642"/>
                <a:gd name="connsiteX6" fmla="*/ 2110967 w 4761574"/>
                <a:gd name="connsiteY6" fmla="*/ 2957513 h 3470642"/>
                <a:gd name="connsiteX7" fmla="*/ 2409965 w 4761574"/>
                <a:gd name="connsiteY7" fmla="*/ 2763838 h 3470642"/>
                <a:gd name="connsiteX8" fmla="*/ 2409965 w 4761574"/>
                <a:gd name="connsiteY8" fmla="*/ 2824676 h 3470642"/>
                <a:gd name="connsiteX9" fmla="*/ 1835650 w 4761574"/>
                <a:gd name="connsiteY9" fmla="*/ 2860315 h 3470642"/>
                <a:gd name="connsiteX10" fmla="*/ 2409965 w 4761574"/>
                <a:gd name="connsiteY10" fmla="*/ 2763838 h 3470642"/>
                <a:gd name="connsiteX11" fmla="*/ 2409965 w 4761574"/>
                <a:gd name="connsiteY11" fmla="*/ 2535238 h 3470642"/>
                <a:gd name="connsiteX12" fmla="*/ 2409965 w 4761574"/>
                <a:gd name="connsiteY12" fmla="*/ 2596357 h 3470642"/>
                <a:gd name="connsiteX13" fmla="*/ 1835650 w 4761574"/>
                <a:gd name="connsiteY13" fmla="*/ 2657114 h 3470642"/>
                <a:gd name="connsiteX14" fmla="*/ 1835650 w 4761574"/>
                <a:gd name="connsiteY14" fmla="*/ 2603590 h 3470642"/>
                <a:gd name="connsiteX15" fmla="*/ 2409965 w 4761574"/>
                <a:gd name="connsiteY15" fmla="*/ 2535238 h 3470642"/>
                <a:gd name="connsiteX16" fmla="*/ 2409965 w 4761574"/>
                <a:gd name="connsiteY16" fmla="*/ 2078038 h 3470642"/>
                <a:gd name="connsiteX17" fmla="*/ 2409965 w 4761574"/>
                <a:gd name="connsiteY17" fmla="*/ 2368062 h 3470642"/>
                <a:gd name="connsiteX18" fmla="*/ 1835650 w 4761574"/>
                <a:gd name="connsiteY18" fmla="*/ 2453915 h 3470642"/>
                <a:gd name="connsiteX19" fmla="*/ 1835650 w 4761574"/>
                <a:gd name="connsiteY19" fmla="*/ 2192749 h 3470642"/>
                <a:gd name="connsiteX20" fmla="*/ 2409965 w 4761574"/>
                <a:gd name="connsiteY20" fmla="*/ 2078038 h 3470642"/>
                <a:gd name="connsiteX21" fmla="*/ 2409965 w 4761574"/>
                <a:gd name="connsiteY21" fmla="*/ 1851025 h 3470642"/>
                <a:gd name="connsiteX22" fmla="*/ 2409965 w 4761574"/>
                <a:gd name="connsiteY22" fmla="*/ 1911729 h 3470642"/>
                <a:gd name="connsiteX23" fmla="*/ 1835650 w 4761574"/>
                <a:gd name="connsiteY23" fmla="*/ 2044339 h 3470642"/>
                <a:gd name="connsiteX24" fmla="*/ 1835650 w 4761574"/>
                <a:gd name="connsiteY24" fmla="*/ 1990500 h 3470642"/>
                <a:gd name="connsiteX25" fmla="*/ 2409965 w 4761574"/>
                <a:gd name="connsiteY25" fmla="*/ 1851025 h 3470642"/>
                <a:gd name="connsiteX26" fmla="*/ 1974989 w 4761574"/>
                <a:gd name="connsiteY26" fmla="*/ 1746250 h 3470642"/>
                <a:gd name="connsiteX27" fmla="*/ 1974989 w 4761574"/>
                <a:gd name="connsiteY27" fmla="*/ 1800133 h 3470642"/>
                <a:gd name="connsiteX28" fmla="*/ 1835650 w 4761574"/>
                <a:gd name="connsiteY28" fmla="*/ 1839551 h 3470642"/>
                <a:gd name="connsiteX29" fmla="*/ 1835650 w 4761574"/>
                <a:gd name="connsiteY29" fmla="*/ 1785668 h 3470642"/>
                <a:gd name="connsiteX30" fmla="*/ 1974989 w 4761574"/>
                <a:gd name="connsiteY30" fmla="*/ 1746250 h 3470642"/>
                <a:gd name="connsiteX31" fmla="*/ 2409965 w 4761574"/>
                <a:gd name="connsiteY31" fmla="*/ 1622425 h 3470642"/>
                <a:gd name="connsiteX32" fmla="*/ 2409965 w 4761574"/>
                <a:gd name="connsiteY32" fmla="*/ 1683695 h 3470642"/>
                <a:gd name="connsiteX33" fmla="*/ 2249987 w 4761574"/>
                <a:gd name="connsiteY33" fmla="*/ 1726837 h 3470642"/>
                <a:gd name="connsiteX34" fmla="*/ 2249987 w 4761574"/>
                <a:gd name="connsiteY34" fmla="*/ 1669193 h 3470642"/>
                <a:gd name="connsiteX35" fmla="*/ 2409965 w 4761574"/>
                <a:gd name="connsiteY35" fmla="*/ 1622425 h 3470642"/>
                <a:gd name="connsiteX36" fmla="*/ 2189301 w 4761574"/>
                <a:gd name="connsiteY36" fmla="*/ 1600200 h 3470642"/>
                <a:gd name="connsiteX37" fmla="*/ 2189301 w 4761574"/>
                <a:gd name="connsiteY37" fmla="*/ 1828568 h 3470642"/>
                <a:gd name="connsiteX38" fmla="*/ 2027737 w 4761574"/>
                <a:gd name="connsiteY38" fmla="*/ 1868129 h 3470642"/>
                <a:gd name="connsiteX39" fmla="*/ 2027737 w 4761574"/>
                <a:gd name="connsiteY39" fmla="*/ 1646952 h 3470642"/>
                <a:gd name="connsiteX40" fmla="*/ 2189301 w 4761574"/>
                <a:gd name="connsiteY40" fmla="*/ 1600200 h 3470642"/>
                <a:gd name="connsiteX41" fmla="*/ 2409965 w 4761574"/>
                <a:gd name="connsiteY41" fmla="*/ 1393825 h 3470642"/>
                <a:gd name="connsiteX42" fmla="*/ 2409965 w 4761574"/>
                <a:gd name="connsiteY42" fmla="*/ 1454653 h 3470642"/>
                <a:gd name="connsiteX43" fmla="*/ 1835650 w 4761574"/>
                <a:gd name="connsiteY43" fmla="*/ 1633178 h 3470642"/>
                <a:gd name="connsiteX44" fmla="*/ 1835650 w 4761574"/>
                <a:gd name="connsiteY44" fmla="*/ 1579548 h 3470642"/>
                <a:gd name="connsiteX45" fmla="*/ 2409965 w 4761574"/>
                <a:gd name="connsiteY45" fmla="*/ 1393825 h 3470642"/>
                <a:gd name="connsiteX46" fmla="*/ 2507510 w 4761574"/>
                <a:gd name="connsiteY46" fmla="*/ 1182683 h 3470642"/>
                <a:gd name="connsiteX47" fmla="*/ 1779148 w 4761574"/>
                <a:gd name="connsiteY47" fmla="*/ 1443341 h 3470642"/>
                <a:gd name="connsiteX48" fmla="*/ 2507510 w 4761574"/>
                <a:gd name="connsiteY48" fmla="*/ 1182683 h 3470642"/>
                <a:gd name="connsiteX49" fmla="*/ 1932525 w 4761574"/>
                <a:gd name="connsiteY49" fmla="*/ 0 h 3470642"/>
                <a:gd name="connsiteX50" fmla="*/ 2732535 w 4761574"/>
                <a:gd name="connsiteY50" fmla="*/ 421590 h 3470642"/>
                <a:gd name="connsiteX51" fmla="*/ 3011207 w 4761574"/>
                <a:gd name="connsiteY51" fmla="*/ 375506 h 3470642"/>
                <a:gd name="connsiteX52" fmla="*/ 3829219 w 4761574"/>
                <a:gd name="connsiteY52" fmla="*/ 971708 h 3470642"/>
                <a:gd name="connsiteX53" fmla="*/ 3904107 w 4761574"/>
                <a:gd name="connsiteY53" fmla="*/ 968108 h 3470642"/>
                <a:gd name="connsiteX54" fmla="*/ 4761363 w 4761574"/>
                <a:gd name="connsiteY54" fmla="*/ 1807687 h 3470642"/>
                <a:gd name="connsiteX55" fmla="*/ 3889706 w 4761574"/>
                <a:gd name="connsiteY55" fmla="*/ 2678948 h 3470642"/>
                <a:gd name="connsiteX56" fmla="*/ 3264675 w 4761574"/>
                <a:gd name="connsiteY56" fmla="*/ 2678948 h 3470642"/>
                <a:gd name="connsiteX57" fmla="*/ 3264675 w 4761574"/>
                <a:gd name="connsiteY57" fmla="*/ 2457533 h 3470642"/>
                <a:gd name="connsiteX58" fmla="*/ 3904107 w 4761574"/>
                <a:gd name="connsiteY58" fmla="*/ 2457533 h 3470642"/>
                <a:gd name="connsiteX59" fmla="*/ 4536699 w 4761574"/>
                <a:gd name="connsiteY59" fmla="*/ 1779245 h 3470642"/>
                <a:gd name="connsiteX60" fmla="*/ 3950553 w 4761574"/>
                <a:gd name="connsiteY60" fmla="*/ 1193124 h 3470642"/>
                <a:gd name="connsiteX61" fmla="*/ 3850821 w 4761574"/>
                <a:gd name="connsiteY61" fmla="*/ 1193124 h 3470642"/>
                <a:gd name="connsiteX62" fmla="*/ 3750730 w 4761574"/>
                <a:gd name="connsiteY62" fmla="*/ 1203924 h 3470642"/>
                <a:gd name="connsiteX63" fmla="*/ 3647039 w 4761574"/>
                <a:gd name="connsiteY63" fmla="*/ 1136240 h 3470642"/>
                <a:gd name="connsiteX64" fmla="*/ 3614995 w 4761574"/>
                <a:gd name="connsiteY64" fmla="*/ 1039753 h 3470642"/>
                <a:gd name="connsiteX65" fmla="*/ 2932358 w 4761574"/>
                <a:gd name="connsiteY65" fmla="*/ 600162 h 3470642"/>
                <a:gd name="connsiteX66" fmla="*/ 2796983 w 4761574"/>
                <a:gd name="connsiteY66" fmla="*/ 632564 h 3470642"/>
                <a:gd name="connsiteX67" fmla="*/ 2714533 w 4761574"/>
                <a:gd name="connsiteY67" fmla="*/ 664607 h 3470642"/>
                <a:gd name="connsiteX68" fmla="*/ 2600401 w 4761574"/>
                <a:gd name="connsiteY68" fmla="*/ 625364 h 3470642"/>
                <a:gd name="connsiteX69" fmla="*/ 2546755 w 4761574"/>
                <a:gd name="connsiteY69" fmla="*/ 546878 h 3470642"/>
                <a:gd name="connsiteX70" fmla="*/ 1932525 w 4761574"/>
                <a:gd name="connsiteY70" fmla="*/ 225376 h 3470642"/>
                <a:gd name="connsiteX71" fmla="*/ 1211004 w 4761574"/>
                <a:gd name="connsiteY71" fmla="*/ 796736 h 3470642"/>
                <a:gd name="connsiteX72" fmla="*/ 1186161 w 4761574"/>
                <a:gd name="connsiteY72" fmla="*/ 896823 h 3470642"/>
                <a:gd name="connsiteX73" fmla="*/ 1086070 w 4761574"/>
                <a:gd name="connsiteY73" fmla="*/ 971708 h 3470642"/>
                <a:gd name="connsiteX74" fmla="*/ 985979 w 4761574"/>
                <a:gd name="connsiteY74" fmla="*/ 968108 h 3470642"/>
                <a:gd name="connsiteX75" fmla="*/ 975178 w 4761574"/>
                <a:gd name="connsiteY75" fmla="*/ 968108 h 3470642"/>
                <a:gd name="connsiteX76" fmla="*/ 964736 w 4761574"/>
                <a:gd name="connsiteY76" fmla="*/ 968108 h 3470642"/>
                <a:gd name="connsiteX77" fmla="*/ 221613 w 4761574"/>
                <a:gd name="connsiteY77" fmla="*/ 1736402 h 3470642"/>
                <a:gd name="connsiteX78" fmla="*/ 982378 w 4761574"/>
                <a:gd name="connsiteY78" fmla="*/ 2457533 h 3470642"/>
                <a:gd name="connsiteX79" fmla="*/ 1693459 w 4761574"/>
                <a:gd name="connsiteY79" fmla="*/ 2457533 h 3470642"/>
                <a:gd name="connsiteX80" fmla="*/ 1693459 w 4761574"/>
                <a:gd name="connsiteY80" fmla="*/ 1378897 h 3470642"/>
                <a:gd name="connsiteX81" fmla="*/ 2507510 w 4761574"/>
                <a:gd name="connsiteY81" fmla="*/ 1068195 h 3470642"/>
                <a:gd name="connsiteX82" fmla="*/ 1693459 w 4761574"/>
                <a:gd name="connsiteY82" fmla="*/ 2686149 h 3470642"/>
                <a:gd name="connsiteX83" fmla="*/ 1693459 w 4761574"/>
                <a:gd name="connsiteY83" fmla="*/ 2678948 h 3470642"/>
                <a:gd name="connsiteX84" fmla="*/ 985979 w 4761574"/>
                <a:gd name="connsiteY84" fmla="*/ 2678948 h 3470642"/>
                <a:gd name="connsiteX85" fmla="*/ 188 w 4761574"/>
                <a:gd name="connsiteY85" fmla="*/ 1693559 h 3470642"/>
                <a:gd name="connsiteX86" fmla="*/ 964736 w 4761574"/>
                <a:gd name="connsiteY86" fmla="*/ 746692 h 3470642"/>
                <a:gd name="connsiteX87" fmla="*/ 993180 w 4761574"/>
                <a:gd name="connsiteY87" fmla="*/ 746692 h 3470642"/>
                <a:gd name="connsiteX88" fmla="*/ 1932525 w 4761574"/>
                <a:gd name="connsiteY88" fmla="*/ 0 h 3470642"/>
                <a:gd name="connsiteX0" fmla="*/ 2110967 w 4761574"/>
                <a:gd name="connsiteY0" fmla="*/ 2957513 h 3471179"/>
                <a:gd name="connsiteX1" fmla="*/ 2103757 w 4761574"/>
                <a:gd name="connsiteY1" fmla="*/ 3453797 h 3471179"/>
                <a:gd name="connsiteX2" fmla="*/ 2167929 w 4761574"/>
                <a:gd name="connsiteY2" fmla="*/ 3353748 h 3471179"/>
                <a:gd name="connsiteX3" fmla="*/ 1964237 w 4761574"/>
                <a:gd name="connsiteY3" fmla="*/ 3307323 h 3471179"/>
                <a:gd name="connsiteX4" fmla="*/ 1964237 w 4761574"/>
                <a:gd name="connsiteY4" fmla="*/ 3160849 h 3471179"/>
                <a:gd name="connsiteX5" fmla="*/ 2110967 w 4761574"/>
                <a:gd name="connsiteY5" fmla="*/ 2957513 h 3471179"/>
                <a:gd name="connsiteX6" fmla="*/ 2409965 w 4761574"/>
                <a:gd name="connsiteY6" fmla="*/ 2763838 h 3471179"/>
                <a:gd name="connsiteX7" fmla="*/ 2409965 w 4761574"/>
                <a:gd name="connsiteY7" fmla="*/ 2824676 h 3471179"/>
                <a:gd name="connsiteX8" fmla="*/ 1835650 w 4761574"/>
                <a:gd name="connsiteY8" fmla="*/ 2860315 h 3471179"/>
                <a:gd name="connsiteX9" fmla="*/ 2409965 w 4761574"/>
                <a:gd name="connsiteY9" fmla="*/ 2763838 h 3471179"/>
                <a:gd name="connsiteX10" fmla="*/ 2409965 w 4761574"/>
                <a:gd name="connsiteY10" fmla="*/ 2535238 h 3471179"/>
                <a:gd name="connsiteX11" fmla="*/ 2409965 w 4761574"/>
                <a:gd name="connsiteY11" fmla="*/ 2596357 h 3471179"/>
                <a:gd name="connsiteX12" fmla="*/ 1835650 w 4761574"/>
                <a:gd name="connsiteY12" fmla="*/ 2657114 h 3471179"/>
                <a:gd name="connsiteX13" fmla="*/ 1835650 w 4761574"/>
                <a:gd name="connsiteY13" fmla="*/ 2603590 h 3471179"/>
                <a:gd name="connsiteX14" fmla="*/ 2409965 w 4761574"/>
                <a:gd name="connsiteY14" fmla="*/ 2535238 h 3471179"/>
                <a:gd name="connsiteX15" fmla="*/ 2409965 w 4761574"/>
                <a:gd name="connsiteY15" fmla="*/ 2078038 h 3471179"/>
                <a:gd name="connsiteX16" fmla="*/ 2409965 w 4761574"/>
                <a:gd name="connsiteY16" fmla="*/ 2368062 h 3471179"/>
                <a:gd name="connsiteX17" fmla="*/ 1835650 w 4761574"/>
                <a:gd name="connsiteY17" fmla="*/ 2453915 h 3471179"/>
                <a:gd name="connsiteX18" fmla="*/ 1835650 w 4761574"/>
                <a:gd name="connsiteY18" fmla="*/ 2192749 h 3471179"/>
                <a:gd name="connsiteX19" fmla="*/ 2409965 w 4761574"/>
                <a:gd name="connsiteY19" fmla="*/ 2078038 h 3471179"/>
                <a:gd name="connsiteX20" fmla="*/ 2409965 w 4761574"/>
                <a:gd name="connsiteY20" fmla="*/ 1851025 h 3471179"/>
                <a:gd name="connsiteX21" fmla="*/ 2409965 w 4761574"/>
                <a:gd name="connsiteY21" fmla="*/ 1911729 h 3471179"/>
                <a:gd name="connsiteX22" fmla="*/ 1835650 w 4761574"/>
                <a:gd name="connsiteY22" fmla="*/ 2044339 h 3471179"/>
                <a:gd name="connsiteX23" fmla="*/ 1835650 w 4761574"/>
                <a:gd name="connsiteY23" fmla="*/ 1990500 h 3471179"/>
                <a:gd name="connsiteX24" fmla="*/ 2409965 w 4761574"/>
                <a:gd name="connsiteY24" fmla="*/ 1851025 h 3471179"/>
                <a:gd name="connsiteX25" fmla="*/ 1974989 w 4761574"/>
                <a:gd name="connsiteY25" fmla="*/ 1746250 h 3471179"/>
                <a:gd name="connsiteX26" fmla="*/ 1974989 w 4761574"/>
                <a:gd name="connsiteY26" fmla="*/ 1800133 h 3471179"/>
                <a:gd name="connsiteX27" fmla="*/ 1835650 w 4761574"/>
                <a:gd name="connsiteY27" fmla="*/ 1839551 h 3471179"/>
                <a:gd name="connsiteX28" fmla="*/ 1835650 w 4761574"/>
                <a:gd name="connsiteY28" fmla="*/ 1785668 h 3471179"/>
                <a:gd name="connsiteX29" fmla="*/ 1974989 w 4761574"/>
                <a:gd name="connsiteY29" fmla="*/ 1746250 h 3471179"/>
                <a:gd name="connsiteX30" fmla="*/ 2409965 w 4761574"/>
                <a:gd name="connsiteY30" fmla="*/ 1622425 h 3471179"/>
                <a:gd name="connsiteX31" fmla="*/ 2409965 w 4761574"/>
                <a:gd name="connsiteY31" fmla="*/ 1683695 h 3471179"/>
                <a:gd name="connsiteX32" fmla="*/ 2249987 w 4761574"/>
                <a:gd name="connsiteY32" fmla="*/ 1726837 h 3471179"/>
                <a:gd name="connsiteX33" fmla="*/ 2249987 w 4761574"/>
                <a:gd name="connsiteY33" fmla="*/ 1669193 h 3471179"/>
                <a:gd name="connsiteX34" fmla="*/ 2409965 w 4761574"/>
                <a:gd name="connsiteY34" fmla="*/ 1622425 h 3471179"/>
                <a:gd name="connsiteX35" fmla="*/ 2189301 w 4761574"/>
                <a:gd name="connsiteY35" fmla="*/ 1600200 h 3471179"/>
                <a:gd name="connsiteX36" fmla="*/ 2189301 w 4761574"/>
                <a:gd name="connsiteY36" fmla="*/ 1828568 h 3471179"/>
                <a:gd name="connsiteX37" fmla="*/ 2027737 w 4761574"/>
                <a:gd name="connsiteY37" fmla="*/ 1868129 h 3471179"/>
                <a:gd name="connsiteX38" fmla="*/ 2027737 w 4761574"/>
                <a:gd name="connsiteY38" fmla="*/ 1646952 h 3471179"/>
                <a:gd name="connsiteX39" fmla="*/ 2189301 w 4761574"/>
                <a:gd name="connsiteY39" fmla="*/ 1600200 h 3471179"/>
                <a:gd name="connsiteX40" fmla="*/ 2409965 w 4761574"/>
                <a:gd name="connsiteY40" fmla="*/ 1393825 h 3471179"/>
                <a:gd name="connsiteX41" fmla="*/ 2409965 w 4761574"/>
                <a:gd name="connsiteY41" fmla="*/ 1454653 h 3471179"/>
                <a:gd name="connsiteX42" fmla="*/ 1835650 w 4761574"/>
                <a:gd name="connsiteY42" fmla="*/ 1633178 h 3471179"/>
                <a:gd name="connsiteX43" fmla="*/ 1835650 w 4761574"/>
                <a:gd name="connsiteY43" fmla="*/ 1579548 h 3471179"/>
                <a:gd name="connsiteX44" fmla="*/ 2409965 w 4761574"/>
                <a:gd name="connsiteY44" fmla="*/ 1393825 h 3471179"/>
                <a:gd name="connsiteX45" fmla="*/ 2507510 w 4761574"/>
                <a:gd name="connsiteY45" fmla="*/ 1182683 h 3471179"/>
                <a:gd name="connsiteX46" fmla="*/ 1779148 w 4761574"/>
                <a:gd name="connsiteY46" fmla="*/ 1443341 h 3471179"/>
                <a:gd name="connsiteX47" fmla="*/ 2507510 w 4761574"/>
                <a:gd name="connsiteY47" fmla="*/ 1182683 h 3471179"/>
                <a:gd name="connsiteX48" fmla="*/ 1932525 w 4761574"/>
                <a:gd name="connsiteY48" fmla="*/ 0 h 3471179"/>
                <a:gd name="connsiteX49" fmla="*/ 2732535 w 4761574"/>
                <a:gd name="connsiteY49" fmla="*/ 421590 h 3471179"/>
                <a:gd name="connsiteX50" fmla="*/ 3011207 w 4761574"/>
                <a:gd name="connsiteY50" fmla="*/ 375506 h 3471179"/>
                <a:gd name="connsiteX51" fmla="*/ 3829219 w 4761574"/>
                <a:gd name="connsiteY51" fmla="*/ 971708 h 3471179"/>
                <a:gd name="connsiteX52" fmla="*/ 3904107 w 4761574"/>
                <a:gd name="connsiteY52" fmla="*/ 968108 h 3471179"/>
                <a:gd name="connsiteX53" fmla="*/ 4761363 w 4761574"/>
                <a:gd name="connsiteY53" fmla="*/ 1807687 h 3471179"/>
                <a:gd name="connsiteX54" fmla="*/ 3889706 w 4761574"/>
                <a:gd name="connsiteY54" fmla="*/ 2678948 h 3471179"/>
                <a:gd name="connsiteX55" fmla="*/ 3264675 w 4761574"/>
                <a:gd name="connsiteY55" fmla="*/ 2678948 h 3471179"/>
                <a:gd name="connsiteX56" fmla="*/ 3264675 w 4761574"/>
                <a:gd name="connsiteY56" fmla="*/ 2457533 h 3471179"/>
                <a:gd name="connsiteX57" fmla="*/ 3904107 w 4761574"/>
                <a:gd name="connsiteY57" fmla="*/ 2457533 h 3471179"/>
                <a:gd name="connsiteX58" fmla="*/ 4536699 w 4761574"/>
                <a:gd name="connsiteY58" fmla="*/ 1779245 h 3471179"/>
                <a:gd name="connsiteX59" fmla="*/ 3950553 w 4761574"/>
                <a:gd name="connsiteY59" fmla="*/ 1193124 h 3471179"/>
                <a:gd name="connsiteX60" fmla="*/ 3850821 w 4761574"/>
                <a:gd name="connsiteY60" fmla="*/ 1193124 h 3471179"/>
                <a:gd name="connsiteX61" fmla="*/ 3750730 w 4761574"/>
                <a:gd name="connsiteY61" fmla="*/ 1203924 h 3471179"/>
                <a:gd name="connsiteX62" fmla="*/ 3647039 w 4761574"/>
                <a:gd name="connsiteY62" fmla="*/ 1136240 h 3471179"/>
                <a:gd name="connsiteX63" fmla="*/ 3614995 w 4761574"/>
                <a:gd name="connsiteY63" fmla="*/ 1039753 h 3471179"/>
                <a:gd name="connsiteX64" fmla="*/ 2932358 w 4761574"/>
                <a:gd name="connsiteY64" fmla="*/ 600162 h 3471179"/>
                <a:gd name="connsiteX65" fmla="*/ 2796983 w 4761574"/>
                <a:gd name="connsiteY65" fmla="*/ 632564 h 3471179"/>
                <a:gd name="connsiteX66" fmla="*/ 2714533 w 4761574"/>
                <a:gd name="connsiteY66" fmla="*/ 664607 h 3471179"/>
                <a:gd name="connsiteX67" fmla="*/ 2600401 w 4761574"/>
                <a:gd name="connsiteY67" fmla="*/ 625364 h 3471179"/>
                <a:gd name="connsiteX68" fmla="*/ 2546755 w 4761574"/>
                <a:gd name="connsiteY68" fmla="*/ 546878 h 3471179"/>
                <a:gd name="connsiteX69" fmla="*/ 1932525 w 4761574"/>
                <a:gd name="connsiteY69" fmla="*/ 225376 h 3471179"/>
                <a:gd name="connsiteX70" fmla="*/ 1211004 w 4761574"/>
                <a:gd name="connsiteY70" fmla="*/ 796736 h 3471179"/>
                <a:gd name="connsiteX71" fmla="*/ 1186161 w 4761574"/>
                <a:gd name="connsiteY71" fmla="*/ 896823 h 3471179"/>
                <a:gd name="connsiteX72" fmla="*/ 1086070 w 4761574"/>
                <a:gd name="connsiteY72" fmla="*/ 971708 h 3471179"/>
                <a:gd name="connsiteX73" fmla="*/ 985979 w 4761574"/>
                <a:gd name="connsiteY73" fmla="*/ 968108 h 3471179"/>
                <a:gd name="connsiteX74" fmla="*/ 975178 w 4761574"/>
                <a:gd name="connsiteY74" fmla="*/ 968108 h 3471179"/>
                <a:gd name="connsiteX75" fmla="*/ 964736 w 4761574"/>
                <a:gd name="connsiteY75" fmla="*/ 968108 h 3471179"/>
                <a:gd name="connsiteX76" fmla="*/ 221613 w 4761574"/>
                <a:gd name="connsiteY76" fmla="*/ 1736402 h 3471179"/>
                <a:gd name="connsiteX77" fmla="*/ 982378 w 4761574"/>
                <a:gd name="connsiteY77" fmla="*/ 2457533 h 3471179"/>
                <a:gd name="connsiteX78" fmla="*/ 1693459 w 4761574"/>
                <a:gd name="connsiteY78" fmla="*/ 2457533 h 3471179"/>
                <a:gd name="connsiteX79" fmla="*/ 1693459 w 4761574"/>
                <a:gd name="connsiteY79" fmla="*/ 1378897 h 3471179"/>
                <a:gd name="connsiteX80" fmla="*/ 2507510 w 4761574"/>
                <a:gd name="connsiteY80" fmla="*/ 1068195 h 3471179"/>
                <a:gd name="connsiteX81" fmla="*/ 1693459 w 4761574"/>
                <a:gd name="connsiteY81" fmla="*/ 2686149 h 3471179"/>
                <a:gd name="connsiteX82" fmla="*/ 1693459 w 4761574"/>
                <a:gd name="connsiteY82" fmla="*/ 2678948 h 3471179"/>
                <a:gd name="connsiteX83" fmla="*/ 985979 w 4761574"/>
                <a:gd name="connsiteY83" fmla="*/ 2678948 h 3471179"/>
                <a:gd name="connsiteX84" fmla="*/ 188 w 4761574"/>
                <a:gd name="connsiteY84" fmla="*/ 1693559 h 3471179"/>
                <a:gd name="connsiteX85" fmla="*/ 964736 w 4761574"/>
                <a:gd name="connsiteY85" fmla="*/ 746692 h 3471179"/>
                <a:gd name="connsiteX86" fmla="*/ 993180 w 4761574"/>
                <a:gd name="connsiteY86" fmla="*/ 746692 h 3471179"/>
                <a:gd name="connsiteX87" fmla="*/ 1932525 w 4761574"/>
                <a:gd name="connsiteY87" fmla="*/ 0 h 3471179"/>
                <a:gd name="connsiteX0" fmla="*/ 2110967 w 4761574"/>
                <a:gd name="connsiteY0" fmla="*/ 2957513 h 3375722"/>
                <a:gd name="connsiteX1" fmla="*/ 2167929 w 4761574"/>
                <a:gd name="connsiteY1" fmla="*/ 3353748 h 3375722"/>
                <a:gd name="connsiteX2" fmla="*/ 1964237 w 4761574"/>
                <a:gd name="connsiteY2" fmla="*/ 3307323 h 3375722"/>
                <a:gd name="connsiteX3" fmla="*/ 1964237 w 4761574"/>
                <a:gd name="connsiteY3" fmla="*/ 3160849 h 3375722"/>
                <a:gd name="connsiteX4" fmla="*/ 2110967 w 4761574"/>
                <a:gd name="connsiteY4" fmla="*/ 2957513 h 3375722"/>
                <a:gd name="connsiteX5" fmla="*/ 2409965 w 4761574"/>
                <a:gd name="connsiteY5" fmla="*/ 2763838 h 3375722"/>
                <a:gd name="connsiteX6" fmla="*/ 2409965 w 4761574"/>
                <a:gd name="connsiteY6" fmla="*/ 2824676 h 3375722"/>
                <a:gd name="connsiteX7" fmla="*/ 1835650 w 4761574"/>
                <a:gd name="connsiteY7" fmla="*/ 2860315 h 3375722"/>
                <a:gd name="connsiteX8" fmla="*/ 2409965 w 4761574"/>
                <a:gd name="connsiteY8" fmla="*/ 2763838 h 3375722"/>
                <a:gd name="connsiteX9" fmla="*/ 2409965 w 4761574"/>
                <a:gd name="connsiteY9" fmla="*/ 2535238 h 3375722"/>
                <a:gd name="connsiteX10" fmla="*/ 2409965 w 4761574"/>
                <a:gd name="connsiteY10" fmla="*/ 2596357 h 3375722"/>
                <a:gd name="connsiteX11" fmla="*/ 1835650 w 4761574"/>
                <a:gd name="connsiteY11" fmla="*/ 2657114 h 3375722"/>
                <a:gd name="connsiteX12" fmla="*/ 1835650 w 4761574"/>
                <a:gd name="connsiteY12" fmla="*/ 2603590 h 3375722"/>
                <a:gd name="connsiteX13" fmla="*/ 2409965 w 4761574"/>
                <a:gd name="connsiteY13" fmla="*/ 2535238 h 3375722"/>
                <a:gd name="connsiteX14" fmla="*/ 2409965 w 4761574"/>
                <a:gd name="connsiteY14" fmla="*/ 2078038 h 3375722"/>
                <a:gd name="connsiteX15" fmla="*/ 2409965 w 4761574"/>
                <a:gd name="connsiteY15" fmla="*/ 2368062 h 3375722"/>
                <a:gd name="connsiteX16" fmla="*/ 1835650 w 4761574"/>
                <a:gd name="connsiteY16" fmla="*/ 2453915 h 3375722"/>
                <a:gd name="connsiteX17" fmla="*/ 1835650 w 4761574"/>
                <a:gd name="connsiteY17" fmla="*/ 2192749 h 3375722"/>
                <a:gd name="connsiteX18" fmla="*/ 2409965 w 4761574"/>
                <a:gd name="connsiteY18" fmla="*/ 2078038 h 3375722"/>
                <a:gd name="connsiteX19" fmla="*/ 2409965 w 4761574"/>
                <a:gd name="connsiteY19" fmla="*/ 1851025 h 3375722"/>
                <a:gd name="connsiteX20" fmla="*/ 2409965 w 4761574"/>
                <a:gd name="connsiteY20" fmla="*/ 1911729 h 3375722"/>
                <a:gd name="connsiteX21" fmla="*/ 1835650 w 4761574"/>
                <a:gd name="connsiteY21" fmla="*/ 2044339 h 3375722"/>
                <a:gd name="connsiteX22" fmla="*/ 1835650 w 4761574"/>
                <a:gd name="connsiteY22" fmla="*/ 1990500 h 3375722"/>
                <a:gd name="connsiteX23" fmla="*/ 2409965 w 4761574"/>
                <a:gd name="connsiteY23" fmla="*/ 1851025 h 3375722"/>
                <a:gd name="connsiteX24" fmla="*/ 1974989 w 4761574"/>
                <a:gd name="connsiteY24" fmla="*/ 1746250 h 3375722"/>
                <a:gd name="connsiteX25" fmla="*/ 1974989 w 4761574"/>
                <a:gd name="connsiteY25" fmla="*/ 1800133 h 3375722"/>
                <a:gd name="connsiteX26" fmla="*/ 1835650 w 4761574"/>
                <a:gd name="connsiteY26" fmla="*/ 1839551 h 3375722"/>
                <a:gd name="connsiteX27" fmla="*/ 1835650 w 4761574"/>
                <a:gd name="connsiteY27" fmla="*/ 1785668 h 3375722"/>
                <a:gd name="connsiteX28" fmla="*/ 1974989 w 4761574"/>
                <a:gd name="connsiteY28" fmla="*/ 1746250 h 3375722"/>
                <a:gd name="connsiteX29" fmla="*/ 2409965 w 4761574"/>
                <a:gd name="connsiteY29" fmla="*/ 1622425 h 3375722"/>
                <a:gd name="connsiteX30" fmla="*/ 2409965 w 4761574"/>
                <a:gd name="connsiteY30" fmla="*/ 1683695 h 3375722"/>
                <a:gd name="connsiteX31" fmla="*/ 2249987 w 4761574"/>
                <a:gd name="connsiteY31" fmla="*/ 1726837 h 3375722"/>
                <a:gd name="connsiteX32" fmla="*/ 2249987 w 4761574"/>
                <a:gd name="connsiteY32" fmla="*/ 1669193 h 3375722"/>
                <a:gd name="connsiteX33" fmla="*/ 2409965 w 4761574"/>
                <a:gd name="connsiteY33" fmla="*/ 1622425 h 3375722"/>
                <a:gd name="connsiteX34" fmla="*/ 2189301 w 4761574"/>
                <a:gd name="connsiteY34" fmla="*/ 1600200 h 3375722"/>
                <a:gd name="connsiteX35" fmla="*/ 2189301 w 4761574"/>
                <a:gd name="connsiteY35" fmla="*/ 1828568 h 3375722"/>
                <a:gd name="connsiteX36" fmla="*/ 2027737 w 4761574"/>
                <a:gd name="connsiteY36" fmla="*/ 1868129 h 3375722"/>
                <a:gd name="connsiteX37" fmla="*/ 2027737 w 4761574"/>
                <a:gd name="connsiteY37" fmla="*/ 1646952 h 3375722"/>
                <a:gd name="connsiteX38" fmla="*/ 2189301 w 4761574"/>
                <a:gd name="connsiteY38" fmla="*/ 1600200 h 3375722"/>
                <a:gd name="connsiteX39" fmla="*/ 2409965 w 4761574"/>
                <a:gd name="connsiteY39" fmla="*/ 1393825 h 3375722"/>
                <a:gd name="connsiteX40" fmla="*/ 2409965 w 4761574"/>
                <a:gd name="connsiteY40" fmla="*/ 1454653 h 3375722"/>
                <a:gd name="connsiteX41" fmla="*/ 1835650 w 4761574"/>
                <a:gd name="connsiteY41" fmla="*/ 1633178 h 3375722"/>
                <a:gd name="connsiteX42" fmla="*/ 1835650 w 4761574"/>
                <a:gd name="connsiteY42" fmla="*/ 1579548 h 3375722"/>
                <a:gd name="connsiteX43" fmla="*/ 2409965 w 4761574"/>
                <a:gd name="connsiteY43" fmla="*/ 1393825 h 3375722"/>
                <a:gd name="connsiteX44" fmla="*/ 2507510 w 4761574"/>
                <a:gd name="connsiteY44" fmla="*/ 1182683 h 3375722"/>
                <a:gd name="connsiteX45" fmla="*/ 1779148 w 4761574"/>
                <a:gd name="connsiteY45" fmla="*/ 1443341 h 3375722"/>
                <a:gd name="connsiteX46" fmla="*/ 2507510 w 4761574"/>
                <a:gd name="connsiteY46" fmla="*/ 1182683 h 3375722"/>
                <a:gd name="connsiteX47" fmla="*/ 1932525 w 4761574"/>
                <a:gd name="connsiteY47" fmla="*/ 0 h 3375722"/>
                <a:gd name="connsiteX48" fmla="*/ 2732535 w 4761574"/>
                <a:gd name="connsiteY48" fmla="*/ 421590 h 3375722"/>
                <a:gd name="connsiteX49" fmla="*/ 3011207 w 4761574"/>
                <a:gd name="connsiteY49" fmla="*/ 375506 h 3375722"/>
                <a:gd name="connsiteX50" fmla="*/ 3829219 w 4761574"/>
                <a:gd name="connsiteY50" fmla="*/ 971708 h 3375722"/>
                <a:gd name="connsiteX51" fmla="*/ 3904107 w 4761574"/>
                <a:gd name="connsiteY51" fmla="*/ 968108 h 3375722"/>
                <a:gd name="connsiteX52" fmla="*/ 4761363 w 4761574"/>
                <a:gd name="connsiteY52" fmla="*/ 1807687 h 3375722"/>
                <a:gd name="connsiteX53" fmla="*/ 3889706 w 4761574"/>
                <a:gd name="connsiteY53" fmla="*/ 2678948 h 3375722"/>
                <a:gd name="connsiteX54" fmla="*/ 3264675 w 4761574"/>
                <a:gd name="connsiteY54" fmla="*/ 2678948 h 3375722"/>
                <a:gd name="connsiteX55" fmla="*/ 3264675 w 4761574"/>
                <a:gd name="connsiteY55" fmla="*/ 2457533 h 3375722"/>
                <a:gd name="connsiteX56" fmla="*/ 3904107 w 4761574"/>
                <a:gd name="connsiteY56" fmla="*/ 2457533 h 3375722"/>
                <a:gd name="connsiteX57" fmla="*/ 4536699 w 4761574"/>
                <a:gd name="connsiteY57" fmla="*/ 1779245 h 3375722"/>
                <a:gd name="connsiteX58" fmla="*/ 3950553 w 4761574"/>
                <a:gd name="connsiteY58" fmla="*/ 1193124 h 3375722"/>
                <a:gd name="connsiteX59" fmla="*/ 3850821 w 4761574"/>
                <a:gd name="connsiteY59" fmla="*/ 1193124 h 3375722"/>
                <a:gd name="connsiteX60" fmla="*/ 3750730 w 4761574"/>
                <a:gd name="connsiteY60" fmla="*/ 1203924 h 3375722"/>
                <a:gd name="connsiteX61" fmla="*/ 3647039 w 4761574"/>
                <a:gd name="connsiteY61" fmla="*/ 1136240 h 3375722"/>
                <a:gd name="connsiteX62" fmla="*/ 3614995 w 4761574"/>
                <a:gd name="connsiteY62" fmla="*/ 1039753 h 3375722"/>
                <a:gd name="connsiteX63" fmla="*/ 2932358 w 4761574"/>
                <a:gd name="connsiteY63" fmla="*/ 600162 h 3375722"/>
                <a:gd name="connsiteX64" fmla="*/ 2796983 w 4761574"/>
                <a:gd name="connsiteY64" fmla="*/ 632564 h 3375722"/>
                <a:gd name="connsiteX65" fmla="*/ 2714533 w 4761574"/>
                <a:gd name="connsiteY65" fmla="*/ 664607 h 3375722"/>
                <a:gd name="connsiteX66" fmla="*/ 2600401 w 4761574"/>
                <a:gd name="connsiteY66" fmla="*/ 625364 h 3375722"/>
                <a:gd name="connsiteX67" fmla="*/ 2546755 w 4761574"/>
                <a:gd name="connsiteY67" fmla="*/ 546878 h 3375722"/>
                <a:gd name="connsiteX68" fmla="*/ 1932525 w 4761574"/>
                <a:gd name="connsiteY68" fmla="*/ 225376 h 3375722"/>
                <a:gd name="connsiteX69" fmla="*/ 1211004 w 4761574"/>
                <a:gd name="connsiteY69" fmla="*/ 796736 h 3375722"/>
                <a:gd name="connsiteX70" fmla="*/ 1186161 w 4761574"/>
                <a:gd name="connsiteY70" fmla="*/ 896823 h 3375722"/>
                <a:gd name="connsiteX71" fmla="*/ 1086070 w 4761574"/>
                <a:gd name="connsiteY71" fmla="*/ 971708 h 3375722"/>
                <a:gd name="connsiteX72" fmla="*/ 985979 w 4761574"/>
                <a:gd name="connsiteY72" fmla="*/ 968108 h 3375722"/>
                <a:gd name="connsiteX73" fmla="*/ 975178 w 4761574"/>
                <a:gd name="connsiteY73" fmla="*/ 968108 h 3375722"/>
                <a:gd name="connsiteX74" fmla="*/ 964736 w 4761574"/>
                <a:gd name="connsiteY74" fmla="*/ 968108 h 3375722"/>
                <a:gd name="connsiteX75" fmla="*/ 221613 w 4761574"/>
                <a:gd name="connsiteY75" fmla="*/ 1736402 h 3375722"/>
                <a:gd name="connsiteX76" fmla="*/ 982378 w 4761574"/>
                <a:gd name="connsiteY76" fmla="*/ 2457533 h 3375722"/>
                <a:gd name="connsiteX77" fmla="*/ 1693459 w 4761574"/>
                <a:gd name="connsiteY77" fmla="*/ 2457533 h 3375722"/>
                <a:gd name="connsiteX78" fmla="*/ 1693459 w 4761574"/>
                <a:gd name="connsiteY78" fmla="*/ 1378897 h 3375722"/>
                <a:gd name="connsiteX79" fmla="*/ 2507510 w 4761574"/>
                <a:gd name="connsiteY79" fmla="*/ 1068195 h 3375722"/>
                <a:gd name="connsiteX80" fmla="*/ 1693459 w 4761574"/>
                <a:gd name="connsiteY80" fmla="*/ 2686149 h 3375722"/>
                <a:gd name="connsiteX81" fmla="*/ 1693459 w 4761574"/>
                <a:gd name="connsiteY81" fmla="*/ 2678948 h 3375722"/>
                <a:gd name="connsiteX82" fmla="*/ 985979 w 4761574"/>
                <a:gd name="connsiteY82" fmla="*/ 2678948 h 3375722"/>
                <a:gd name="connsiteX83" fmla="*/ 188 w 4761574"/>
                <a:gd name="connsiteY83" fmla="*/ 1693559 h 3375722"/>
                <a:gd name="connsiteX84" fmla="*/ 964736 w 4761574"/>
                <a:gd name="connsiteY84" fmla="*/ 746692 h 3375722"/>
                <a:gd name="connsiteX85" fmla="*/ 993180 w 4761574"/>
                <a:gd name="connsiteY85" fmla="*/ 746692 h 3375722"/>
                <a:gd name="connsiteX86" fmla="*/ 1932525 w 4761574"/>
                <a:gd name="connsiteY86" fmla="*/ 0 h 3375722"/>
                <a:gd name="connsiteX0" fmla="*/ 2110967 w 4761574"/>
                <a:gd name="connsiteY0" fmla="*/ 2957513 h 3312832"/>
                <a:gd name="connsiteX1" fmla="*/ 1964237 w 4761574"/>
                <a:gd name="connsiteY1" fmla="*/ 3307323 h 3312832"/>
                <a:gd name="connsiteX2" fmla="*/ 1964237 w 4761574"/>
                <a:gd name="connsiteY2" fmla="*/ 3160849 h 3312832"/>
                <a:gd name="connsiteX3" fmla="*/ 2110967 w 4761574"/>
                <a:gd name="connsiteY3" fmla="*/ 2957513 h 3312832"/>
                <a:gd name="connsiteX4" fmla="*/ 2409965 w 4761574"/>
                <a:gd name="connsiteY4" fmla="*/ 2763838 h 3312832"/>
                <a:gd name="connsiteX5" fmla="*/ 2409965 w 4761574"/>
                <a:gd name="connsiteY5" fmla="*/ 2824676 h 3312832"/>
                <a:gd name="connsiteX6" fmla="*/ 1835650 w 4761574"/>
                <a:gd name="connsiteY6" fmla="*/ 2860315 h 3312832"/>
                <a:gd name="connsiteX7" fmla="*/ 2409965 w 4761574"/>
                <a:gd name="connsiteY7" fmla="*/ 2763838 h 3312832"/>
                <a:gd name="connsiteX8" fmla="*/ 2409965 w 4761574"/>
                <a:gd name="connsiteY8" fmla="*/ 2535238 h 3312832"/>
                <a:gd name="connsiteX9" fmla="*/ 2409965 w 4761574"/>
                <a:gd name="connsiteY9" fmla="*/ 2596357 h 3312832"/>
                <a:gd name="connsiteX10" fmla="*/ 1835650 w 4761574"/>
                <a:gd name="connsiteY10" fmla="*/ 2657114 h 3312832"/>
                <a:gd name="connsiteX11" fmla="*/ 1835650 w 4761574"/>
                <a:gd name="connsiteY11" fmla="*/ 2603590 h 3312832"/>
                <a:gd name="connsiteX12" fmla="*/ 2409965 w 4761574"/>
                <a:gd name="connsiteY12" fmla="*/ 2535238 h 3312832"/>
                <a:gd name="connsiteX13" fmla="*/ 2409965 w 4761574"/>
                <a:gd name="connsiteY13" fmla="*/ 2078038 h 3312832"/>
                <a:gd name="connsiteX14" fmla="*/ 2409965 w 4761574"/>
                <a:gd name="connsiteY14" fmla="*/ 2368062 h 3312832"/>
                <a:gd name="connsiteX15" fmla="*/ 1835650 w 4761574"/>
                <a:gd name="connsiteY15" fmla="*/ 2453915 h 3312832"/>
                <a:gd name="connsiteX16" fmla="*/ 1835650 w 4761574"/>
                <a:gd name="connsiteY16" fmla="*/ 2192749 h 3312832"/>
                <a:gd name="connsiteX17" fmla="*/ 2409965 w 4761574"/>
                <a:gd name="connsiteY17" fmla="*/ 2078038 h 3312832"/>
                <a:gd name="connsiteX18" fmla="*/ 2409965 w 4761574"/>
                <a:gd name="connsiteY18" fmla="*/ 1851025 h 3312832"/>
                <a:gd name="connsiteX19" fmla="*/ 2409965 w 4761574"/>
                <a:gd name="connsiteY19" fmla="*/ 1911729 h 3312832"/>
                <a:gd name="connsiteX20" fmla="*/ 1835650 w 4761574"/>
                <a:gd name="connsiteY20" fmla="*/ 2044339 h 3312832"/>
                <a:gd name="connsiteX21" fmla="*/ 1835650 w 4761574"/>
                <a:gd name="connsiteY21" fmla="*/ 1990500 h 3312832"/>
                <a:gd name="connsiteX22" fmla="*/ 2409965 w 4761574"/>
                <a:gd name="connsiteY22" fmla="*/ 1851025 h 3312832"/>
                <a:gd name="connsiteX23" fmla="*/ 1974989 w 4761574"/>
                <a:gd name="connsiteY23" fmla="*/ 1746250 h 3312832"/>
                <a:gd name="connsiteX24" fmla="*/ 1974989 w 4761574"/>
                <a:gd name="connsiteY24" fmla="*/ 1800133 h 3312832"/>
                <a:gd name="connsiteX25" fmla="*/ 1835650 w 4761574"/>
                <a:gd name="connsiteY25" fmla="*/ 1839551 h 3312832"/>
                <a:gd name="connsiteX26" fmla="*/ 1835650 w 4761574"/>
                <a:gd name="connsiteY26" fmla="*/ 1785668 h 3312832"/>
                <a:gd name="connsiteX27" fmla="*/ 1974989 w 4761574"/>
                <a:gd name="connsiteY27" fmla="*/ 1746250 h 3312832"/>
                <a:gd name="connsiteX28" fmla="*/ 2409965 w 4761574"/>
                <a:gd name="connsiteY28" fmla="*/ 1622425 h 3312832"/>
                <a:gd name="connsiteX29" fmla="*/ 2409965 w 4761574"/>
                <a:gd name="connsiteY29" fmla="*/ 1683695 h 3312832"/>
                <a:gd name="connsiteX30" fmla="*/ 2249987 w 4761574"/>
                <a:gd name="connsiteY30" fmla="*/ 1726837 h 3312832"/>
                <a:gd name="connsiteX31" fmla="*/ 2249987 w 4761574"/>
                <a:gd name="connsiteY31" fmla="*/ 1669193 h 3312832"/>
                <a:gd name="connsiteX32" fmla="*/ 2409965 w 4761574"/>
                <a:gd name="connsiteY32" fmla="*/ 1622425 h 3312832"/>
                <a:gd name="connsiteX33" fmla="*/ 2189301 w 4761574"/>
                <a:gd name="connsiteY33" fmla="*/ 1600200 h 3312832"/>
                <a:gd name="connsiteX34" fmla="*/ 2189301 w 4761574"/>
                <a:gd name="connsiteY34" fmla="*/ 1828568 h 3312832"/>
                <a:gd name="connsiteX35" fmla="*/ 2027737 w 4761574"/>
                <a:gd name="connsiteY35" fmla="*/ 1868129 h 3312832"/>
                <a:gd name="connsiteX36" fmla="*/ 2027737 w 4761574"/>
                <a:gd name="connsiteY36" fmla="*/ 1646952 h 3312832"/>
                <a:gd name="connsiteX37" fmla="*/ 2189301 w 4761574"/>
                <a:gd name="connsiteY37" fmla="*/ 1600200 h 3312832"/>
                <a:gd name="connsiteX38" fmla="*/ 2409965 w 4761574"/>
                <a:gd name="connsiteY38" fmla="*/ 1393825 h 3312832"/>
                <a:gd name="connsiteX39" fmla="*/ 2409965 w 4761574"/>
                <a:gd name="connsiteY39" fmla="*/ 1454653 h 3312832"/>
                <a:gd name="connsiteX40" fmla="*/ 1835650 w 4761574"/>
                <a:gd name="connsiteY40" fmla="*/ 1633178 h 3312832"/>
                <a:gd name="connsiteX41" fmla="*/ 1835650 w 4761574"/>
                <a:gd name="connsiteY41" fmla="*/ 1579548 h 3312832"/>
                <a:gd name="connsiteX42" fmla="*/ 2409965 w 4761574"/>
                <a:gd name="connsiteY42" fmla="*/ 1393825 h 3312832"/>
                <a:gd name="connsiteX43" fmla="*/ 2507510 w 4761574"/>
                <a:gd name="connsiteY43" fmla="*/ 1182683 h 3312832"/>
                <a:gd name="connsiteX44" fmla="*/ 1779148 w 4761574"/>
                <a:gd name="connsiteY44" fmla="*/ 1443341 h 3312832"/>
                <a:gd name="connsiteX45" fmla="*/ 2507510 w 4761574"/>
                <a:gd name="connsiteY45" fmla="*/ 1182683 h 3312832"/>
                <a:gd name="connsiteX46" fmla="*/ 1932525 w 4761574"/>
                <a:gd name="connsiteY46" fmla="*/ 0 h 3312832"/>
                <a:gd name="connsiteX47" fmla="*/ 2732535 w 4761574"/>
                <a:gd name="connsiteY47" fmla="*/ 421590 h 3312832"/>
                <a:gd name="connsiteX48" fmla="*/ 3011207 w 4761574"/>
                <a:gd name="connsiteY48" fmla="*/ 375506 h 3312832"/>
                <a:gd name="connsiteX49" fmla="*/ 3829219 w 4761574"/>
                <a:gd name="connsiteY49" fmla="*/ 971708 h 3312832"/>
                <a:gd name="connsiteX50" fmla="*/ 3904107 w 4761574"/>
                <a:gd name="connsiteY50" fmla="*/ 968108 h 3312832"/>
                <a:gd name="connsiteX51" fmla="*/ 4761363 w 4761574"/>
                <a:gd name="connsiteY51" fmla="*/ 1807687 h 3312832"/>
                <a:gd name="connsiteX52" fmla="*/ 3889706 w 4761574"/>
                <a:gd name="connsiteY52" fmla="*/ 2678948 h 3312832"/>
                <a:gd name="connsiteX53" fmla="*/ 3264675 w 4761574"/>
                <a:gd name="connsiteY53" fmla="*/ 2678948 h 3312832"/>
                <a:gd name="connsiteX54" fmla="*/ 3264675 w 4761574"/>
                <a:gd name="connsiteY54" fmla="*/ 2457533 h 3312832"/>
                <a:gd name="connsiteX55" fmla="*/ 3904107 w 4761574"/>
                <a:gd name="connsiteY55" fmla="*/ 2457533 h 3312832"/>
                <a:gd name="connsiteX56" fmla="*/ 4536699 w 4761574"/>
                <a:gd name="connsiteY56" fmla="*/ 1779245 h 3312832"/>
                <a:gd name="connsiteX57" fmla="*/ 3950553 w 4761574"/>
                <a:gd name="connsiteY57" fmla="*/ 1193124 h 3312832"/>
                <a:gd name="connsiteX58" fmla="*/ 3850821 w 4761574"/>
                <a:gd name="connsiteY58" fmla="*/ 1193124 h 3312832"/>
                <a:gd name="connsiteX59" fmla="*/ 3750730 w 4761574"/>
                <a:gd name="connsiteY59" fmla="*/ 1203924 h 3312832"/>
                <a:gd name="connsiteX60" fmla="*/ 3647039 w 4761574"/>
                <a:gd name="connsiteY60" fmla="*/ 1136240 h 3312832"/>
                <a:gd name="connsiteX61" fmla="*/ 3614995 w 4761574"/>
                <a:gd name="connsiteY61" fmla="*/ 1039753 h 3312832"/>
                <a:gd name="connsiteX62" fmla="*/ 2932358 w 4761574"/>
                <a:gd name="connsiteY62" fmla="*/ 600162 h 3312832"/>
                <a:gd name="connsiteX63" fmla="*/ 2796983 w 4761574"/>
                <a:gd name="connsiteY63" fmla="*/ 632564 h 3312832"/>
                <a:gd name="connsiteX64" fmla="*/ 2714533 w 4761574"/>
                <a:gd name="connsiteY64" fmla="*/ 664607 h 3312832"/>
                <a:gd name="connsiteX65" fmla="*/ 2600401 w 4761574"/>
                <a:gd name="connsiteY65" fmla="*/ 625364 h 3312832"/>
                <a:gd name="connsiteX66" fmla="*/ 2546755 w 4761574"/>
                <a:gd name="connsiteY66" fmla="*/ 546878 h 3312832"/>
                <a:gd name="connsiteX67" fmla="*/ 1932525 w 4761574"/>
                <a:gd name="connsiteY67" fmla="*/ 225376 h 3312832"/>
                <a:gd name="connsiteX68" fmla="*/ 1211004 w 4761574"/>
                <a:gd name="connsiteY68" fmla="*/ 796736 h 3312832"/>
                <a:gd name="connsiteX69" fmla="*/ 1186161 w 4761574"/>
                <a:gd name="connsiteY69" fmla="*/ 896823 h 3312832"/>
                <a:gd name="connsiteX70" fmla="*/ 1086070 w 4761574"/>
                <a:gd name="connsiteY70" fmla="*/ 971708 h 3312832"/>
                <a:gd name="connsiteX71" fmla="*/ 985979 w 4761574"/>
                <a:gd name="connsiteY71" fmla="*/ 968108 h 3312832"/>
                <a:gd name="connsiteX72" fmla="*/ 975178 w 4761574"/>
                <a:gd name="connsiteY72" fmla="*/ 968108 h 3312832"/>
                <a:gd name="connsiteX73" fmla="*/ 964736 w 4761574"/>
                <a:gd name="connsiteY73" fmla="*/ 968108 h 3312832"/>
                <a:gd name="connsiteX74" fmla="*/ 221613 w 4761574"/>
                <a:gd name="connsiteY74" fmla="*/ 1736402 h 3312832"/>
                <a:gd name="connsiteX75" fmla="*/ 982378 w 4761574"/>
                <a:gd name="connsiteY75" fmla="*/ 2457533 h 3312832"/>
                <a:gd name="connsiteX76" fmla="*/ 1693459 w 4761574"/>
                <a:gd name="connsiteY76" fmla="*/ 2457533 h 3312832"/>
                <a:gd name="connsiteX77" fmla="*/ 1693459 w 4761574"/>
                <a:gd name="connsiteY77" fmla="*/ 1378897 h 3312832"/>
                <a:gd name="connsiteX78" fmla="*/ 2507510 w 4761574"/>
                <a:gd name="connsiteY78" fmla="*/ 1068195 h 3312832"/>
                <a:gd name="connsiteX79" fmla="*/ 1693459 w 4761574"/>
                <a:gd name="connsiteY79" fmla="*/ 2686149 h 3312832"/>
                <a:gd name="connsiteX80" fmla="*/ 1693459 w 4761574"/>
                <a:gd name="connsiteY80" fmla="*/ 2678948 h 3312832"/>
                <a:gd name="connsiteX81" fmla="*/ 985979 w 4761574"/>
                <a:gd name="connsiteY81" fmla="*/ 2678948 h 3312832"/>
                <a:gd name="connsiteX82" fmla="*/ 188 w 4761574"/>
                <a:gd name="connsiteY82" fmla="*/ 1693559 h 3312832"/>
                <a:gd name="connsiteX83" fmla="*/ 964736 w 4761574"/>
                <a:gd name="connsiteY83" fmla="*/ 746692 h 3312832"/>
                <a:gd name="connsiteX84" fmla="*/ 993180 w 4761574"/>
                <a:gd name="connsiteY84" fmla="*/ 746692 h 3312832"/>
                <a:gd name="connsiteX85" fmla="*/ 1932525 w 4761574"/>
                <a:gd name="connsiteY85" fmla="*/ 0 h 3312832"/>
                <a:gd name="connsiteX0" fmla="*/ 2110967 w 4761574"/>
                <a:gd name="connsiteY0" fmla="*/ 2957513 h 3307323"/>
                <a:gd name="connsiteX1" fmla="*/ 1964237 w 4761574"/>
                <a:gd name="connsiteY1" fmla="*/ 3307323 h 3307323"/>
                <a:gd name="connsiteX2" fmla="*/ 2110967 w 4761574"/>
                <a:gd name="connsiteY2" fmla="*/ 2957513 h 3307323"/>
                <a:gd name="connsiteX3" fmla="*/ 2409965 w 4761574"/>
                <a:gd name="connsiteY3" fmla="*/ 2763838 h 3307323"/>
                <a:gd name="connsiteX4" fmla="*/ 2409965 w 4761574"/>
                <a:gd name="connsiteY4" fmla="*/ 2824676 h 3307323"/>
                <a:gd name="connsiteX5" fmla="*/ 1835650 w 4761574"/>
                <a:gd name="connsiteY5" fmla="*/ 2860315 h 3307323"/>
                <a:gd name="connsiteX6" fmla="*/ 2409965 w 4761574"/>
                <a:gd name="connsiteY6" fmla="*/ 2763838 h 3307323"/>
                <a:gd name="connsiteX7" fmla="*/ 2409965 w 4761574"/>
                <a:gd name="connsiteY7" fmla="*/ 2535238 h 3307323"/>
                <a:gd name="connsiteX8" fmla="*/ 2409965 w 4761574"/>
                <a:gd name="connsiteY8" fmla="*/ 2596357 h 3307323"/>
                <a:gd name="connsiteX9" fmla="*/ 1835650 w 4761574"/>
                <a:gd name="connsiteY9" fmla="*/ 2657114 h 3307323"/>
                <a:gd name="connsiteX10" fmla="*/ 1835650 w 4761574"/>
                <a:gd name="connsiteY10" fmla="*/ 2603590 h 3307323"/>
                <a:gd name="connsiteX11" fmla="*/ 2409965 w 4761574"/>
                <a:gd name="connsiteY11" fmla="*/ 2535238 h 3307323"/>
                <a:gd name="connsiteX12" fmla="*/ 2409965 w 4761574"/>
                <a:gd name="connsiteY12" fmla="*/ 2078038 h 3307323"/>
                <a:gd name="connsiteX13" fmla="*/ 2409965 w 4761574"/>
                <a:gd name="connsiteY13" fmla="*/ 2368062 h 3307323"/>
                <a:gd name="connsiteX14" fmla="*/ 1835650 w 4761574"/>
                <a:gd name="connsiteY14" fmla="*/ 2453915 h 3307323"/>
                <a:gd name="connsiteX15" fmla="*/ 1835650 w 4761574"/>
                <a:gd name="connsiteY15" fmla="*/ 2192749 h 3307323"/>
                <a:gd name="connsiteX16" fmla="*/ 2409965 w 4761574"/>
                <a:gd name="connsiteY16" fmla="*/ 2078038 h 3307323"/>
                <a:gd name="connsiteX17" fmla="*/ 2409965 w 4761574"/>
                <a:gd name="connsiteY17" fmla="*/ 1851025 h 3307323"/>
                <a:gd name="connsiteX18" fmla="*/ 2409965 w 4761574"/>
                <a:gd name="connsiteY18" fmla="*/ 1911729 h 3307323"/>
                <a:gd name="connsiteX19" fmla="*/ 1835650 w 4761574"/>
                <a:gd name="connsiteY19" fmla="*/ 2044339 h 3307323"/>
                <a:gd name="connsiteX20" fmla="*/ 1835650 w 4761574"/>
                <a:gd name="connsiteY20" fmla="*/ 1990500 h 3307323"/>
                <a:gd name="connsiteX21" fmla="*/ 2409965 w 4761574"/>
                <a:gd name="connsiteY21" fmla="*/ 1851025 h 3307323"/>
                <a:gd name="connsiteX22" fmla="*/ 1974989 w 4761574"/>
                <a:gd name="connsiteY22" fmla="*/ 1746250 h 3307323"/>
                <a:gd name="connsiteX23" fmla="*/ 1974989 w 4761574"/>
                <a:gd name="connsiteY23" fmla="*/ 1800133 h 3307323"/>
                <a:gd name="connsiteX24" fmla="*/ 1835650 w 4761574"/>
                <a:gd name="connsiteY24" fmla="*/ 1839551 h 3307323"/>
                <a:gd name="connsiteX25" fmla="*/ 1835650 w 4761574"/>
                <a:gd name="connsiteY25" fmla="*/ 1785668 h 3307323"/>
                <a:gd name="connsiteX26" fmla="*/ 1974989 w 4761574"/>
                <a:gd name="connsiteY26" fmla="*/ 1746250 h 3307323"/>
                <a:gd name="connsiteX27" fmla="*/ 2409965 w 4761574"/>
                <a:gd name="connsiteY27" fmla="*/ 1622425 h 3307323"/>
                <a:gd name="connsiteX28" fmla="*/ 2409965 w 4761574"/>
                <a:gd name="connsiteY28" fmla="*/ 1683695 h 3307323"/>
                <a:gd name="connsiteX29" fmla="*/ 2249987 w 4761574"/>
                <a:gd name="connsiteY29" fmla="*/ 1726837 h 3307323"/>
                <a:gd name="connsiteX30" fmla="*/ 2249987 w 4761574"/>
                <a:gd name="connsiteY30" fmla="*/ 1669193 h 3307323"/>
                <a:gd name="connsiteX31" fmla="*/ 2409965 w 4761574"/>
                <a:gd name="connsiteY31" fmla="*/ 1622425 h 3307323"/>
                <a:gd name="connsiteX32" fmla="*/ 2189301 w 4761574"/>
                <a:gd name="connsiteY32" fmla="*/ 1600200 h 3307323"/>
                <a:gd name="connsiteX33" fmla="*/ 2189301 w 4761574"/>
                <a:gd name="connsiteY33" fmla="*/ 1828568 h 3307323"/>
                <a:gd name="connsiteX34" fmla="*/ 2027737 w 4761574"/>
                <a:gd name="connsiteY34" fmla="*/ 1868129 h 3307323"/>
                <a:gd name="connsiteX35" fmla="*/ 2027737 w 4761574"/>
                <a:gd name="connsiteY35" fmla="*/ 1646952 h 3307323"/>
                <a:gd name="connsiteX36" fmla="*/ 2189301 w 4761574"/>
                <a:gd name="connsiteY36" fmla="*/ 1600200 h 3307323"/>
                <a:gd name="connsiteX37" fmla="*/ 2409965 w 4761574"/>
                <a:gd name="connsiteY37" fmla="*/ 1393825 h 3307323"/>
                <a:gd name="connsiteX38" fmla="*/ 2409965 w 4761574"/>
                <a:gd name="connsiteY38" fmla="*/ 1454653 h 3307323"/>
                <a:gd name="connsiteX39" fmla="*/ 1835650 w 4761574"/>
                <a:gd name="connsiteY39" fmla="*/ 1633178 h 3307323"/>
                <a:gd name="connsiteX40" fmla="*/ 1835650 w 4761574"/>
                <a:gd name="connsiteY40" fmla="*/ 1579548 h 3307323"/>
                <a:gd name="connsiteX41" fmla="*/ 2409965 w 4761574"/>
                <a:gd name="connsiteY41" fmla="*/ 1393825 h 3307323"/>
                <a:gd name="connsiteX42" fmla="*/ 2507510 w 4761574"/>
                <a:gd name="connsiteY42" fmla="*/ 1182683 h 3307323"/>
                <a:gd name="connsiteX43" fmla="*/ 1779148 w 4761574"/>
                <a:gd name="connsiteY43" fmla="*/ 1443341 h 3307323"/>
                <a:gd name="connsiteX44" fmla="*/ 2507510 w 4761574"/>
                <a:gd name="connsiteY44" fmla="*/ 1182683 h 3307323"/>
                <a:gd name="connsiteX45" fmla="*/ 1932525 w 4761574"/>
                <a:gd name="connsiteY45" fmla="*/ 0 h 3307323"/>
                <a:gd name="connsiteX46" fmla="*/ 2732535 w 4761574"/>
                <a:gd name="connsiteY46" fmla="*/ 421590 h 3307323"/>
                <a:gd name="connsiteX47" fmla="*/ 3011207 w 4761574"/>
                <a:gd name="connsiteY47" fmla="*/ 375506 h 3307323"/>
                <a:gd name="connsiteX48" fmla="*/ 3829219 w 4761574"/>
                <a:gd name="connsiteY48" fmla="*/ 971708 h 3307323"/>
                <a:gd name="connsiteX49" fmla="*/ 3904107 w 4761574"/>
                <a:gd name="connsiteY49" fmla="*/ 968108 h 3307323"/>
                <a:gd name="connsiteX50" fmla="*/ 4761363 w 4761574"/>
                <a:gd name="connsiteY50" fmla="*/ 1807687 h 3307323"/>
                <a:gd name="connsiteX51" fmla="*/ 3889706 w 4761574"/>
                <a:gd name="connsiteY51" fmla="*/ 2678948 h 3307323"/>
                <a:gd name="connsiteX52" fmla="*/ 3264675 w 4761574"/>
                <a:gd name="connsiteY52" fmla="*/ 2678948 h 3307323"/>
                <a:gd name="connsiteX53" fmla="*/ 3264675 w 4761574"/>
                <a:gd name="connsiteY53" fmla="*/ 2457533 h 3307323"/>
                <a:gd name="connsiteX54" fmla="*/ 3904107 w 4761574"/>
                <a:gd name="connsiteY54" fmla="*/ 2457533 h 3307323"/>
                <a:gd name="connsiteX55" fmla="*/ 4536699 w 4761574"/>
                <a:gd name="connsiteY55" fmla="*/ 1779245 h 3307323"/>
                <a:gd name="connsiteX56" fmla="*/ 3950553 w 4761574"/>
                <a:gd name="connsiteY56" fmla="*/ 1193124 h 3307323"/>
                <a:gd name="connsiteX57" fmla="*/ 3850821 w 4761574"/>
                <a:gd name="connsiteY57" fmla="*/ 1193124 h 3307323"/>
                <a:gd name="connsiteX58" fmla="*/ 3750730 w 4761574"/>
                <a:gd name="connsiteY58" fmla="*/ 1203924 h 3307323"/>
                <a:gd name="connsiteX59" fmla="*/ 3647039 w 4761574"/>
                <a:gd name="connsiteY59" fmla="*/ 1136240 h 3307323"/>
                <a:gd name="connsiteX60" fmla="*/ 3614995 w 4761574"/>
                <a:gd name="connsiteY60" fmla="*/ 1039753 h 3307323"/>
                <a:gd name="connsiteX61" fmla="*/ 2932358 w 4761574"/>
                <a:gd name="connsiteY61" fmla="*/ 600162 h 3307323"/>
                <a:gd name="connsiteX62" fmla="*/ 2796983 w 4761574"/>
                <a:gd name="connsiteY62" fmla="*/ 632564 h 3307323"/>
                <a:gd name="connsiteX63" fmla="*/ 2714533 w 4761574"/>
                <a:gd name="connsiteY63" fmla="*/ 664607 h 3307323"/>
                <a:gd name="connsiteX64" fmla="*/ 2600401 w 4761574"/>
                <a:gd name="connsiteY64" fmla="*/ 625364 h 3307323"/>
                <a:gd name="connsiteX65" fmla="*/ 2546755 w 4761574"/>
                <a:gd name="connsiteY65" fmla="*/ 546878 h 3307323"/>
                <a:gd name="connsiteX66" fmla="*/ 1932525 w 4761574"/>
                <a:gd name="connsiteY66" fmla="*/ 225376 h 3307323"/>
                <a:gd name="connsiteX67" fmla="*/ 1211004 w 4761574"/>
                <a:gd name="connsiteY67" fmla="*/ 796736 h 3307323"/>
                <a:gd name="connsiteX68" fmla="*/ 1186161 w 4761574"/>
                <a:gd name="connsiteY68" fmla="*/ 896823 h 3307323"/>
                <a:gd name="connsiteX69" fmla="*/ 1086070 w 4761574"/>
                <a:gd name="connsiteY69" fmla="*/ 971708 h 3307323"/>
                <a:gd name="connsiteX70" fmla="*/ 985979 w 4761574"/>
                <a:gd name="connsiteY70" fmla="*/ 968108 h 3307323"/>
                <a:gd name="connsiteX71" fmla="*/ 975178 w 4761574"/>
                <a:gd name="connsiteY71" fmla="*/ 968108 h 3307323"/>
                <a:gd name="connsiteX72" fmla="*/ 964736 w 4761574"/>
                <a:gd name="connsiteY72" fmla="*/ 968108 h 3307323"/>
                <a:gd name="connsiteX73" fmla="*/ 221613 w 4761574"/>
                <a:gd name="connsiteY73" fmla="*/ 1736402 h 3307323"/>
                <a:gd name="connsiteX74" fmla="*/ 982378 w 4761574"/>
                <a:gd name="connsiteY74" fmla="*/ 2457533 h 3307323"/>
                <a:gd name="connsiteX75" fmla="*/ 1693459 w 4761574"/>
                <a:gd name="connsiteY75" fmla="*/ 2457533 h 3307323"/>
                <a:gd name="connsiteX76" fmla="*/ 1693459 w 4761574"/>
                <a:gd name="connsiteY76" fmla="*/ 1378897 h 3307323"/>
                <a:gd name="connsiteX77" fmla="*/ 2507510 w 4761574"/>
                <a:gd name="connsiteY77" fmla="*/ 1068195 h 3307323"/>
                <a:gd name="connsiteX78" fmla="*/ 1693459 w 4761574"/>
                <a:gd name="connsiteY78" fmla="*/ 2686149 h 3307323"/>
                <a:gd name="connsiteX79" fmla="*/ 1693459 w 4761574"/>
                <a:gd name="connsiteY79" fmla="*/ 2678948 h 3307323"/>
                <a:gd name="connsiteX80" fmla="*/ 985979 w 4761574"/>
                <a:gd name="connsiteY80" fmla="*/ 2678948 h 3307323"/>
                <a:gd name="connsiteX81" fmla="*/ 188 w 4761574"/>
                <a:gd name="connsiteY81" fmla="*/ 1693559 h 3307323"/>
                <a:gd name="connsiteX82" fmla="*/ 964736 w 4761574"/>
                <a:gd name="connsiteY82" fmla="*/ 746692 h 3307323"/>
                <a:gd name="connsiteX83" fmla="*/ 993180 w 4761574"/>
                <a:gd name="connsiteY83" fmla="*/ 746692 h 3307323"/>
                <a:gd name="connsiteX84" fmla="*/ 1932525 w 4761574"/>
                <a:gd name="connsiteY84" fmla="*/ 0 h 3307323"/>
                <a:gd name="connsiteX0" fmla="*/ 2409965 w 4761574"/>
                <a:gd name="connsiteY0" fmla="*/ 2763838 h 2860315"/>
                <a:gd name="connsiteX1" fmla="*/ 2409965 w 4761574"/>
                <a:gd name="connsiteY1" fmla="*/ 2824676 h 2860315"/>
                <a:gd name="connsiteX2" fmla="*/ 1835650 w 4761574"/>
                <a:gd name="connsiteY2" fmla="*/ 2860315 h 2860315"/>
                <a:gd name="connsiteX3" fmla="*/ 2409965 w 4761574"/>
                <a:gd name="connsiteY3" fmla="*/ 2763838 h 2860315"/>
                <a:gd name="connsiteX4" fmla="*/ 2409965 w 4761574"/>
                <a:gd name="connsiteY4" fmla="*/ 2535238 h 2860315"/>
                <a:gd name="connsiteX5" fmla="*/ 2409965 w 4761574"/>
                <a:gd name="connsiteY5" fmla="*/ 2596357 h 2860315"/>
                <a:gd name="connsiteX6" fmla="*/ 1835650 w 4761574"/>
                <a:gd name="connsiteY6" fmla="*/ 2657114 h 2860315"/>
                <a:gd name="connsiteX7" fmla="*/ 1835650 w 4761574"/>
                <a:gd name="connsiteY7" fmla="*/ 2603590 h 2860315"/>
                <a:gd name="connsiteX8" fmla="*/ 2409965 w 4761574"/>
                <a:gd name="connsiteY8" fmla="*/ 2535238 h 2860315"/>
                <a:gd name="connsiteX9" fmla="*/ 2409965 w 4761574"/>
                <a:gd name="connsiteY9" fmla="*/ 2078038 h 2860315"/>
                <a:gd name="connsiteX10" fmla="*/ 2409965 w 4761574"/>
                <a:gd name="connsiteY10" fmla="*/ 2368062 h 2860315"/>
                <a:gd name="connsiteX11" fmla="*/ 1835650 w 4761574"/>
                <a:gd name="connsiteY11" fmla="*/ 2453915 h 2860315"/>
                <a:gd name="connsiteX12" fmla="*/ 1835650 w 4761574"/>
                <a:gd name="connsiteY12" fmla="*/ 2192749 h 2860315"/>
                <a:gd name="connsiteX13" fmla="*/ 2409965 w 4761574"/>
                <a:gd name="connsiteY13" fmla="*/ 2078038 h 2860315"/>
                <a:gd name="connsiteX14" fmla="*/ 2409965 w 4761574"/>
                <a:gd name="connsiteY14" fmla="*/ 1851025 h 2860315"/>
                <a:gd name="connsiteX15" fmla="*/ 2409965 w 4761574"/>
                <a:gd name="connsiteY15" fmla="*/ 1911729 h 2860315"/>
                <a:gd name="connsiteX16" fmla="*/ 1835650 w 4761574"/>
                <a:gd name="connsiteY16" fmla="*/ 2044339 h 2860315"/>
                <a:gd name="connsiteX17" fmla="*/ 1835650 w 4761574"/>
                <a:gd name="connsiteY17" fmla="*/ 1990500 h 2860315"/>
                <a:gd name="connsiteX18" fmla="*/ 2409965 w 4761574"/>
                <a:gd name="connsiteY18" fmla="*/ 1851025 h 2860315"/>
                <a:gd name="connsiteX19" fmla="*/ 1974989 w 4761574"/>
                <a:gd name="connsiteY19" fmla="*/ 1746250 h 2860315"/>
                <a:gd name="connsiteX20" fmla="*/ 1974989 w 4761574"/>
                <a:gd name="connsiteY20" fmla="*/ 1800133 h 2860315"/>
                <a:gd name="connsiteX21" fmla="*/ 1835650 w 4761574"/>
                <a:gd name="connsiteY21" fmla="*/ 1839551 h 2860315"/>
                <a:gd name="connsiteX22" fmla="*/ 1835650 w 4761574"/>
                <a:gd name="connsiteY22" fmla="*/ 1785668 h 2860315"/>
                <a:gd name="connsiteX23" fmla="*/ 1974989 w 4761574"/>
                <a:gd name="connsiteY23" fmla="*/ 1746250 h 2860315"/>
                <a:gd name="connsiteX24" fmla="*/ 2409965 w 4761574"/>
                <a:gd name="connsiteY24" fmla="*/ 1622425 h 2860315"/>
                <a:gd name="connsiteX25" fmla="*/ 2409965 w 4761574"/>
                <a:gd name="connsiteY25" fmla="*/ 1683695 h 2860315"/>
                <a:gd name="connsiteX26" fmla="*/ 2249987 w 4761574"/>
                <a:gd name="connsiteY26" fmla="*/ 1726837 h 2860315"/>
                <a:gd name="connsiteX27" fmla="*/ 2249987 w 4761574"/>
                <a:gd name="connsiteY27" fmla="*/ 1669193 h 2860315"/>
                <a:gd name="connsiteX28" fmla="*/ 2409965 w 4761574"/>
                <a:gd name="connsiteY28" fmla="*/ 1622425 h 2860315"/>
                <a:gd name="connsiteX29" fmla="*/ 2189301 w 4761574"/>
                <a:gd name="connsiteY29" fmla="*/ 1600200 h 2860315"/>
                <a:gd name="connsiteX30" fmla="*/ 2189301 w 4761574"/>
                <a:gd name="connsiteY30" fmla="*/ 1828568 h 2860315"/>
                <a:gd name="connsiteX31" fmla="*/ 2027737 w 4761574"/>
                <a:gd name="connsiteY31" fmla="*/ 1868129 h 2860315"/>
                <a:gd name="connsiteX32" fmla="*/ 2027737 w 4761574"/>
                <a:gd name="connsiteY32" fmla="*/ 1646952 h 2860315"/>
                <a:gd name="connsiteX33" fmla="*/ 2189301 w 4761574"/>
                <a:gd name="connsiteY33" fmla="*/ 1600200 h 2860315"/>
                <a:gd name="connsiteX34" fmla="*/ 2409965 w 4761574"/>
                <a:gd name="connsiteY34" fmla="*/ 1393825 h 2860315"/>
                <a:gd name="connsiteX35" fmla="*/ 2409965 w 4761574"/>
                <a:gd name="connsiteY35" fmla="*/ 1454653 h 2860315"/>
                <a:gd name="connsiteX36" fmla="*/ 1835650 w 4761574"/>
                <a:gd name="connsiteY36" fmla="*/ 1633178 h 2860315"/>
                <a:gd name="connsiteX37" fmla="*/ 1835650 w 4761574"/>
                <a:gd name="connsiteY37" fmla="*/ 1579548 h 2860315"/>
                <a:gd name="connsiteX38" fmla="*/ 2409965 w 4761574"/>
                <a:gd name="connsiteY38" fmla="*/ 1393825 h 2860315"/>
                <a:gd name="connsiteX39" fmla="*/ 2507510 w 4761574"/>
                <a:gd name="connsiteY39" fmla="*/ 1182683 h 2860315"/>
                <a:gd name="connsiteX40" fmla="*/ 1779148 w 4761574"/>
                <a:gd name="connsiteY40" fmla="*/ 1443341 h 2860315"/>
                <a:gd name="connsiteX41" fmla="*/ 2507510 w 4761574"/>
                <a:gd name="connsiteY41" fmla="*/ 1182683 h 2860315"/>
                <a:gd name="connsiteX42" fmla="*/ 1932525 w 4761574"/>
                <a:gd name="connsiteY42" fmla="*/ 0 h 2860315"/>
                <a:gd name="connsiteX43" fmla="*/ 2732535 w 4761574"/>
                <a:gd name="connsiteY43" fmla="*/ 421590 h 2860315"/>
                <a:gd name="connsiteX44" fmla="*/ 3011207 w 4761574"/>
                <a:gd name="connsiteY44" fmla="*/ 375506 h 2860315"/>
                <a:gd name="connsiteX45" fmla="*/ 3829219 w 4761574"/>
                <a:gd name="connsiteY45" fmla="*/ 971708 h 2860315"/>
                <a:gd name="connsiteX46" fmla="*/ 3904107 w 4761574"/>
                <a:gd name="connsiteY46" fmla="*/ 968108 h 2860315"/>
                <a:gd name="connsiteX47" fmla="*/ 4761363 w 4761574"/>
                <a:gd name="connsiteY47" fmla="*/ 1807687 h 2860315"/>
                <a:gd name="connsiteX48" fmla="*/ 3889706 w 4761574"/>
                <a:gd name="connsiteY48" fmla="*/ 2678948 h 2860315"/>
                <a:gd name="connsiteX49" fmla="*/ 3264675 w 4761574"/>
                <a:gd name="connsiteY49" fmla="*/ 2678948 h 2860315"/>
                <a:gd name="connsiteX50" fmla="*/ 3264675 w 4761574"/>
                <a:gd name="connsiteY50" fmla="*/ 2457533 h 2860315"/>
                <a:gd name="connsiteX51" fmla="*/ 3904107 w 4761574"/>
                <a:gd name="connsiteY51" fmla="*/ 2457533 h 2860315"/>
                <a:gd name="connsiteX52" fmla="*/ 4536699 w 4761574"/>
                <a:gd name="connsiteY52" fmla="*/ 1779245 h 2860315"/>
                <a:gd name="connsiteX53" fmla="*/ 3950553 w 4761574"/>
                <a:gd name="connsiteY53" fmla="*/ 1193124 h 2860315"/>
                <a:gd name="connsiteX54" fmla="*/ 3850821 w 4761574"/>
                <a:gd name="connsiteY54" fmla="*/ 1193124 h 2860315"/>
                <a:gd name="connsiteX55" fmla="*/ 3750730 w 4761574"/>
                <a:gd name="connsiteY55" fmla="*/ 1203924 h 2860315"/>
                <a:gd name="connsiteX56" fmla="*/ 3647039 w 4761574"/>
                <a:gd name="connsiteY56" fmla="*/ 1136240 h 2860315"/>
                <a:gd name="connsiteX57" fmla="*/ 3614995 w 4761574"/>
                <a:gd name="connsiteY57" fmla="*/ 1039753 h 2860315"/>
                <a:gd name="connsiteX58" fmla="*/ 2932358 w 4761574"/>
                <a:gd name="connsiteY58" fmla="*/ 600162 h 2860315"/>
                <a:gd name="connsiteX59" fmla="*/ 2796983 w 4761574"/>
                <a:gd name="connsiteY59" fmla="*/ 632564 h 2860315"/>
                <a:gd name="connsiteX60" fmla="*/ 2714533 w 4761574"/>
                <a:gd name="connsiteY60" fmla="*/ 664607 h 2860315"/>
                <a:gd name="connsiteX61" fmla="*/ 2600401 w 4761574"/>
                <a:gd name="connsiteY61" fmla="*/ 625364 h 2860315"/>
                <a:gd name="connsiteX62" fmla="*/ 2546755 w 4761574"/>
                <a:gd name="connsiteY62" fmla="*/ 546878 h 2860315"/>
                <a:gd name="connsiteX63" fmla="*/ 1932525 w 4761574"/>
                <a:gd name="connsiteY63" fmla="*/ 225376 h 2860315"/>
                <a:gd name="connsiteX64" fmla="*/ 1211004 w 4761574"/>
                <a:gd name="connsiteY64" fmla="*/ 796736 h 2860315"/>
                <a:gd name="connsiteX65" fmla="*/ 1186161 w 4761574"/>
                <a:gd name="connsiteY65" fmla="*/ 896823 h 2860315"/>
                <a:gd name="connsiteX66" fmla="*/ 1086070 w 4761574"/>
                <a:gd name="connsiteY66" fmla="*/ 971708 h 2860315"/>
                <a:gd name="connsiteX67" fmla="*/ 985979 w 4761574"/>
                <a:gd name="connsiteY67" fmla="*/ 968108 h 2860315"/>
                <a:gd name="connsiteX68" fmla="*/ 975178 w 4761574"/>
                <a:gd name="connsiteY68" fmla="*/ 968108 h 2860315"/>
                <a:gd name="connsiteX69" fmla="*/ 964736 w 4761574"/>
                <a:gd name="connsiteY69" fmla="*/ 968108 h 2860315"/>
                <a:gd name="connsiteX70" fmla="*/ 221613 w 4761574"/>
                <a:gd name="connsiteY70" fmla="*/ 1736402 h 2860315"/>
                <a:gd name="connsiteX71" fmla="*/ 982378 w 4761574"/>
                <a:gd name="connsiteY71" fmla="*/ 2457533 h 2860315"/>
                <a:gd name="connsiteX72" fmla="*/ 1693459 w 4761574"/>
                <a:gd name="connsiteY72" fmla="*/ 2457533 h 2860315"/>
                <a:gd name="connsiteX73" fmla="*/ 1693459 w 4761574"/>
                <a:gd name="connsiteY73" fmla="*/ 1378897 h 2860315"/>
                <a:gd name="connsiteX74" fmla="*/ 2507510 w 4761574"/>
                <a:gd name="connsiteY74" fmla="*/ 1068195 h 2860315"/>
                <a:gd name="connsiteX75" fmla="*/ 1693459 w 4761574"/>
                <a:gd name="connsiteY75" fmla="*/ 2686149 h 2860315"/>
                <a:gd name="connsiteX76" fmla="*/ 1693459 w 4761574"/>
                <a:gd name="connsiteY76" fmla="*/ 2678948 h 2860315"/>
                <a:gd name="connsiteX77" fmla="*/ 985979 w 4761574"/>
                <a:gd name="connsiteY77" fmla="*/ 2678948 h 2860315"/>
                <a:gd name="connsiteX78" fmla="*/ 188 w 4761574"/>
                <a:gd name="connsiteY78" fmla="*/ 1693559 h 2860315"/>
                <a:gd name="connsiteX79" fmla="*/ 964736 w 4761574"/>
                <a:gd name="connsiteY79" fmla="*/ 746692 h 2860315"/>
                <a:gd name="connsiteX80" fmla="*/ 993180 w 4761574"/>
                <a:gd name="connsiteY80" fmla="*/ 746692 h 2860315"/>
                <a:gd name="connsiteX81" fmla="*/ 1932525 w 4761574"/>
                <a:gd name="connsiteY81" fmla="*/ 0 h 2860315"/>
                <a:gd name="connsiteX0" fmla="*/ 2409965 w 4761574"/>
                <a:gd name="connsiteY0" fmla="*/ 2763838 h 2860315"/>
                <a:gd name="connsiteX1" fmla="*/ 1835650 w 4761574"/>
                <a:gd name="connsiteY1" fmla="*/ 2860315 h 2860315"/>
                <a:gd name="connsiteX2" fmla="*/ 2409965 w 4761574"/>
                <a:gd name="connsiteY2" fmla="*/ 2763838 h 2860315"/>
                <a:gd name="connsiteX3" fmla="*/ 2409965 w 4761574"/>
                <a:gd name="connsiteY3" fmla="*/ 2535238 h 2860315"/>
                <a:gd name="connsiteX4" fmla="*/ 2409965 w 4761574"/>
                <a:gd name="connsiteY4" fmla="*/ 2596357 h 2860315"/>
                <a:gd name="connsiteX5" fmla="*/ 1835650 w 4761574"/>
                <a:gd name="connsiteY5" fmla="*/ 2657114 h 2860315"/>
                <a:gd name="connsiteX6" fmla="*/ 1835650 w 4761574"/>
                <a:gd name="connsiteY6" fmla="*/ 2603590 h 2860315"/>
                <a:gd name="connsiteX7" fmla="*/ 2409965 w 4761574"/>
                <a:gd name="connsiteY7" fmla="*/ 2535238 h 2860315"/>
                <a:gd name="connsiteX8" fmla="*/ 2409965 w 4761574"/>
                <a:gd name="connsiteY8" fmla="*/ 2078038 h 2860315"/>
                <a:gd name="connsiteX9" fmla="*/ 2409965 w 4761574"/>
                <a:gd name="connsiteY9" fmla="*/ 2368062 h 2860315"/>
                <a:gd name="connsiteX10" fmla="*/ 1835650 w 4761574"/>
                <a:gd name="connsiteY10" fmla="*/ 2453915 h 2860315"/>
                <a:gd name="connsiteX11" fmla="*/ 1835650 w 4761574"/>
                <a:gd name="connsiteY11" fmla="*/ 2192749 h 2860315"/>
                <a:gd name="connsiteX12" fmla="*/ 2409965 w 4761574"/>
                <a:gd name="connsiteY12" fmla="*/ 2078038 h 2860315"/>
                <a:gd name="connsiteX13" fmla="*/ 2409965 w 4761574"/>
                <a:gd name="connsiteY13" fmla="*/ 1851025 h 2860315"/>
                <a:gd name="connsiteX14" fmla="*/ 2409965 w 4761574"/>
                <a:gd name="connsiteY14" fmla="*/ 1911729 h 2860315"/>
                <a:gd name="connsiteX15" fmla="*/ 1835650 w 4761574"/>
                <a:gd name="connsiteY15" fmla="*/ 2044339 h 2860315"/>
                <a:gd name="connsiteX16" fmla="*/ 1835650 w 4761574"/>
                <a:gd name="connsiteY16" fmla="*/ 1990500 h 2860315"/>
                <a:gd name="connsiteX17" fmla="*/ 2409965 w 4761574"/>
                <a:gd name="connsiteY17" fmla="*/ 1851025 h 2860315"/>
                <a:gd name="connsiteX18" fmla="*/ 1974989 w 4761574"/>
                <a:gd name="connsiteY18" fmla="*/ 1746250 h 2860315"/>
                <a:gd name="connsiteX19" fmla="*/ 1974989 w 4761574"/>
                <a:gd name="connsiteY19" fmla="*/ 1800133 h 2860315"/>
                <a:gd name="connsiteX20" fmla="*/ 1835650 w 4761574"/>
                <a:gd name="connsiteY20" fmla="*/ 1839551 h 2860315"/>
                <a:gd name="connsiteX21" fmla="*/ 1835650 w 4761574"/>
                <a:gd name="connsiteY21" fmla="*/ 1785668 h 2860315"/>
                <a:gd name="connsiteX22" fmla="*/ 1974989 w 4761574"/>
                <a:gd name="connsiteY22" fmla="*/ 1746250 h 2860315"/>
                <a:gd name="connsiteX23" fmla="*/ 2409965 w 4761574"/>
                <a:gd name="connsiteY23" fmla="*/ 1622425 h 2860315"/>
                <a:gd name="connsiteX24" fmla="*/ 2409965 w 4761574"/>
                <a:gd name="connsiteY24" fmla="*/ 1683695 h 2860315"/>
                <a:gd name="connsiteX25" fmla="*/ 2249987 w 4761574"/>
                <a:gd name="connsiteY25" fmla="*/ 1726837 h 2860315"/>
                <a:gd name="connsiteX26" fmla="*/ 2249987 w 4761574"/>
                <a:gd name="connsiteY26" fmla="*/ 1669193 h 2860315"/>
                <a:gd name="connsiteX27" fmla="*/ 2409965 w 4761574"/>
                <a:gd name="connsiteY27" fmla="*/ 1622425 h 2860315"/>
                <a:gd name="connsiteX28" fmla="*/ 2189301 w 4761574"/>
                <a:gd name="connsiteY28" fmla="*/ 1600200 h 2860315"/>
                <a:gd name="connsiteX29" fmla="*/ 2189301 w 4761574"/>
                <a:gd name="connsiteY29" fmla="*/ 1828568 h 2860315"/>
                <a:gd name="connsiteX30" fmla="*/ 2027737 w 4761574"/>
                <a:gd name="connsiteY30" fmla="*/ 1868129 h 2860315"/>
                <a:gd name="connsiteX31" fmla="*/ 2027737 w 4761574"/>
                <a:gd name="connsiteY31" fmla="*/ 1646952 h 2860315"/>
                <a:gd name="connsiteX32" fmla="*/ 2189301 w 4761574"/>
                <a:gd name="connsiteY32" fmla="*/ 1600200 h 2860315"/>
                <a:gd name="connsiteX33" fmla="*/ 2409965 w 4761574"/>
                <a:gd name="connsiteY33" fmla="*/ 1393825 h 2860315"/>
                <a:gd name="connsiteX34" fmla="*/ 2409965 w 4761574"/>
                <a:gd name="connsiteY34" fmla="*/ 1454653 h 2860315"/>
                <a:gd name="connsiteX35" fmla="*/ 1835650 w 4761574"/>
                <a:gd name="connsiteY35" fmla="*/ 1633178 h 2860315"/>
                <a:gd name="connsiteX36" fmla="*/ 1835650 w 4761574"/>
                <a:gd name="connsiteY36" fmla="*/ 1579548 h 2860315"/>
                <a:gd name="connsiteX37" fmla="*/ 2409965 w 4761574"/>
                <a:gd name="connsiteY37" fmla="*/ 1393825 h 2860315"/>
                <a:gd name="connsiteX38" fmla="*/ 2507510 w 4761574"/>
                <a:gd name="connsiteY38" fmla="*/ 1182683 h 2860315"/>
                <a:gd name="connsiteX39" fmla="*/ 1779148 w 4761574"/>
                <a:gd name="connsiteY39" fmla="*/ 1443341 h 2860315"/>
                <a:gd name="connsiteX40" fmla="*/ 2507510 w 4761574"/>
                <a:gd name="connsiteY40" fmla="*/ 1182683 h 2860315"/>
                <a:gd name="connsiteX41" fmla="*/ 1932525 w 4761574"/>
                <a:gd name="connsiteY41" fmla="*/ 0 h 2860315"/>
                <a:gd name="connsiteX42" fmla="*/ 2732535 w 4761574"/>
                <a:gd name="connsiteY42" fmla="*/ 421590 h 2860315"/>
                <a:gd name="connsiteX43" fmla="*/ 3011207 w 4761574"/>
                <a:gd name="connsiteY43" fmla="*/ 375506 h 2860315"/>
                <a:gd name="connsiteX44" fmla="*/ 3829219 w 4761574"/>
                <a:gd name="connsiteY44" fmla="*/ 971708 h 2860315"/>
                <a:gd name="connsiteX45" fmla="*/ 3904107 w 4761574"/>
                <a:gd name="connsiteY45" fmla="*/ 968108 h 2860315"/>
                <a:gd name="connsiteX46" fmla="*/ 4761363 w 4761574"/>
                <a:gd name="connsiteY46" fmla="*/ 1807687 h 2860315"/>
                <a:gd name="connsiteX47" fmla="*/ 3889706 w 4761574"/>
                <a:gd name="connsiteY47" fmla="*/ 2678948 h 2860315"/>
                <a:gd name="connsiteX48" fmla="*/ 3264675 w 4761574"/>
                <a:gd name="connsiteY48" fmla="*/ 2678948 h 2860315"/>
                <a:gd name="connsiteX49" fmla="*/ 3264675 w 4761574"/>
                <a:gd name="connsiteY49" fmla="*/ 2457533 h 2860315"/>
                <a:gd name="connsiteX50" fmla="*/ 3904107 w 4761574"/>
                <a:gd name="connsiteY50" fmla="*/ 2457533 h 2860315"/>
                <a:gd name="connsiteX51" fmla="*/ 4536699 w 4761574"/>
                <a:gd name="connsiteY51" fmla="*/ 1779245 h 2860315"/>
                <a:gd name="connsiteX52" fmla="*/ 3950553 w 4761574"/>
                <a:gd name="connsiteY52" fmla="*/ 1193124 h 2860315"/>
                <a:gd name="connsiteX53" fmla="*/ 3850821 w 4761574"/>
                <a:gd name="connsiteY53" fmla="*/ 1193124 h 2860315"/>
                <a:gd name="connsiteX54" fmla="*/ 3750730 w 4761574"/>
                <a:gd name="connsiteY54" fmla="*/ 1203924 h 2860315"/>
                <a:gd name="connsiteX55" fmla="*/ 3647039 w 4761574"/>
                <a:gd name="connsiteY55" fmla="*/ 1136240 h 2860315"/>
                <a:gd name="connsiteX56" fmla="*/ 3614995 w 4761574"/>
                <a:gd name="connsiteY56" fmla="*/ 1039753 h 2860315"/>
                <a:gd name="connsiteX57" fmla="*/ 2932358 w 4761574"/>
                <a:gd name="connsiteY57" fmla="*/ 600162 h 2860315"/>
                <a:gd name="connsiteX58" fmla="*/ 2796983 w 4761574"/>
                <a:gd name="connsiteY58" fmla="*/ 632564 h 2860315"/>
                <a:gd name="connsiteX59" fmla="*/ 2714533 w 4761574"/>
                <a:gd name="connsiteY59" fmla="*/ 664607 h 2860315"/>
                <a:gd name="connsiteX60" fmla="*/ 2600401 w 4761574"/>
                <a:gd name="connsiteY60" fmla="*/ 625364 h 2860315"/>
                <a:gd name="connsiteX61" fmla="*/ 2546755 w 4761574"/>
                <a:gd name="connsiteY61" fmla="*/ 546878 h 2860315"/>
                <a:gd name="connsiteX62" fmla="*/ 1932525 w 4761574"/>
                <a:gd name="connsiteY62" fmla="*/ 225376 h 2860315"/>
                <a:gd name="connsiteX63" fmla="*/ 1211004 w 4761574"/>
                <a:gd name="connsiteY63" fmla="*/ 796736 h 2860315"/>
                <a:gd name="connsiteX64" fmla="*/ 1186161 w 4761574"/>
                <a:gd name="connsiteY64" fmla="*/ 896823 h 2860315"/>
                <a:gd name="connsiteX65" fmla="*/ 1086070 w 4761574"/>
                <a:gd name="connsiteY65" fmla="*/ 971708 h 2860315"/>
                <a:gd name="connsiteX66" fmla="*/ 985979 w 4761574"/>
                <a:gd name="connsiteY66" fmla="*/ 968108 h 2860315"/>
                <a:gd name="connsiteX67" fmla="*/ 975178 w 4761574"/>
                <a:gd name="connsiteY67" fmla="*/ 968108 h 2860315"/>
                <a:gd name="connsiteX68" fmla="*/ 964736 w 4761574"/>
                <a:gd name="connsiteY68" fmla="*/ 968108 h 2860315"/>
                <a:gd name="connsiteX69" fmla="*/ 221613 w 4761574"/>
                <a:gd name="connsiteY69" fmla="*/ 1736402 h 2860315"/>
                <a:gd name="connsiteX70" fmla="*/ 982378 w 4761574"/>
                <a:gd name="connsiteY70" fmla="*/ 2457533 h 2860315"/>
                <a:gd name="connsiteX71" fmla="*/ 1693459 w 4761574"/>
                <a:gd name="connsiteY71" fmla="*/ 2457533 h 2860315"/>
                <a:gd name="connsiteX72" fmla="*/ 1693459 w 4761574"/>
                <a:gd name="connsiteY72" fmla="*/ 1378897 h 2860315"/>
                <a:gd name="connsiteX73" fmla="*/ 2507510 w 4761574"/>
                <a:gd name="connsiteY73" fmla="*/ 1068195 h 2860315"/>
                <a:gd name="connsiteX74" fmla="*/ 1693459 w 4761574"/>
                <a:gd name="connsiteY74" fmla="*/ 2686149 h 2860315"/>
                <a:gd name="connsiteX75" fmla="*/ 1693459 w 4761574"/>
                <a:gd name="connsiteY75" fmla="*/ 2678948 h 2860315"/>
                <a:gd name="connsiteX76" fmla="*/ 985979 w 4761574"/>
                <a:gd name="connsiteY76" fmla="*/ 2678948 h 2860315"/>
                <a:gd name="connsiteX77" fmla="*/ 188 w 4761574"/>
                <a:gd name="connsiteY77" fmla="*/ 1693559 h 2860315"/>
                <a:gd name="connsiteX78" fmla="*/ 964736 w 4761574"/>
                <a:gd name="connsiteY78" fmla="*/ 746692 h 2860315"/>
                <a:gd name="connsiteX79" fmla="*/ 993180 w 4761574"/>
                <a:gd name="connsiteY79" fmla="*/ 746692 h 2860315"/>
                <a:gd name="connsiteX80" fmla="*/ 1932525 w 4761574"/>
                <a:gd name="connsiteY80" fmla="*/ 0 h 2860315"/>
                <a:gd name="connsiteX0" fmla="*/ 2409965 w 4761574"/>
                <a:gd name="connsiteY0" fmla="*/ 2535238 h 2686149"/>
                <a:gd name="connsiteX1" fmla="*/ 2409965 w 4761574"/>
                <a:gd name="connsiteY1" fmla="*/ 2596357 h 2686149"/>
                <a:gd name="connsiteX2" fmla="*/ 1835650 w 4761574"/>
                <a:gd name="connsiteY2" fmla="*/ 2657114 h 2686149"/>
                <a:gd name="connsiteX3" fmla="*/ 1835650 w 4761574"/>
                <a:gd name="connsiteY3" fmla="*/ 2603590 h 2686149"/>
                <a:gd name="connsiteX4" fmla="*/ 2409965 w 4761574"/>
                <a:gd name="connsiteY4" fmla="*/ 2535238 h 2686149"/>
                <a:gd name="connsiteX5" fmla="*/ 2409965 w 4761574"/>
                <a:gd name="connsiteY5" fmla="*/ 2078038 h 2686149"/>
                <a:gd name="connsiteX6" fmla="*/ 2409965 w 4761574"/>
                <a:gd name="connsiteY6" fmla="*/ 2368062 h 2686149"/>
                <a:gd name="connsiteX7" fmla="*/ 1835650 w 4761574"/>
                <a:gd name="connsiteY7" fmla="*/ 2453915 h 2686149"/>
                <a:gd name="connsiteX8" fmla="*/ 1835650 w 4761574"/>
                <a:gd name="connsiteY8" fmla="*/ 2192749 h 2686149"/>
                <a:gd name="connsiteX9" fmla="*/ 2409965 w 4761574"/>
                <a:gd name="connsiteY9" fmla="*/ 2078038 h 2686149"/>
                <a:gd name="connsiteX10" fmla="*/ 2409965 w 4761574"/>
                <a:gd name="connsiteY10" fmla="*/ 1851025 h 2686149"/>
                <a:gd name="connsiteX11" fmla="*/ 2409965 w 4761574"/>
                <a:gd name="connsiteY11" fmla="*/ 1911729 h 2686149"/>
                <a:gd name="connsiteX12" fmla="*/ 1835650 w 4761574"/>
                <a:gd name="connsiteY12" fmla="*/ 2044339 h 2686149"/>
                <a:gd name="connsiteX13" fmla="*/ 1835650 w 4761574"/>
                <a:gd name="connsiteY13" fmla="*/ 1990500 h 2686149"/>
                <a:gd name="connsiteX14" fmla="*/ 2409965 w 4761574"/>
                <a:gd name="connsiteY14" fmla="*/ 1851025 h 2686149"/>
                <a:gd name="connsiteX15" fmla="*/ 1974989 w 4761574"/>
                <a:gd name="connsiteY15" fmla="*/ 1746250 h 2686149"/>
                <a:gd name="connsiteX16" fmla="*/ 1974989 w 4761574"/>
                <a:gd name="connsiteY16" fmla="*/ 1800133 h 2686149"/>
                <a:gd name="connsiteX17" fmla="*/ 1835650 w 4761574"/>
                <a:gd name="connsiteY17" fmla="*/ 1839551 h 2686149"/>
                <a:gd name="connsiteX18" fmla="*/ 1835650 w 4761574"/>
                <a:gd name="connsiteY18" fmla="*/ 1785668 h 2686149"/>
                <a:gd name="connsiteX19" fmla="*/ 1974989 w 4761574"/>
                <a:gd name="connsiteY19" fmla="*/ 1746250 h 2686149"/>
                <a:gd name="connsiteX20" fmla="*/ 2409965 w 4761574"/>
                <a:gd name="connsiteY20" fmla="*/ 1622425 h 2686149"/>
                <a:gd name="connsiteX21" fmla="*/ 2409965 w 4761574"/>
                <a:gd name="connsiteY21" fmla="*/ 1683695 h 2686149"/>
                <a:gd name="connsiteX22" fmla="*/ 2249987 w 4761574"/>
                <a:gd name="connsiteY22" fmla="*/ 1726837 h 2686149"/>
                <a:gd name="connsiteX23" fmla="*/ 2249987 w 4761574"/>
                <a:gd name="connsiteY23" fmla="*/ 1669193 h 2686149"/>
                <a:gd name="connsiteX24" fmla="*/ 2409965 w 4761574"/>
                <a:gd name="connsiteY24" fmla="*/ 1622425 h 2686149"/>
                <a:gd name="connsiteX25" fmla="*/ 2189301 w 4761574"/>
                <a:gd name="connsiteY25" fmla="*/ 1600200 h 2686149"/>
                <a:gd name="connsiteX26" fmla="*/ 2189301 w 4761574"/>
                <a:gd name="connsiteY26" fmla="*/ 1828568 h 2686149"/>
                <a:gd name="connsiteX27" fmla="*/ 2027737 w 4761574"/>
                <a:gd name="connsiteY27" fmla="*/ 1868129 h 2686149"/>
                <a:gd name="connsiteX28" fmla="*/ 2027737 w 4761574"/>
                <a:gd name="connsiteY28" fmla="*/ 1646952 h 2686149"/>
                <a:gd name="connsiteX29" fmla="*/ 2189301 w 4761574"/>
                <a:gd name="connsiteY29" fmla="*/ 1600200 h 2686149"/>
                <a:gd name="connsiteX30" fmla="*/ 2409965 w 4761574"/>
                <a:gd name="connsiteY30" fmla="*/ 1393825 h 2686149"/>
                <a:gd name="connsiteX31" fmla="*/ 2409965 w 4761574"/>
                <a:gd name="connsiteY31" fmla="*/ 1454653 h 2686149"/>
                <a:gd name="connsiteX32" fmla="*/ 1835650 w 4761574"/>
                <a:gd name="connsiteY32" fmla="*/ 1633178 h 2686149"/>
                <a:gd name="connsiteX33" fmla="*/ 1835650 w 4761574"/>
                <a:gd name="connsiteY33" fmla="*/ 1579548 h 2686149"/>
                <a:gd name="connsiteX34" fmla="*/ 2409965 w 4761574"/>
                <a:gd name="connsiteY34" fmla="*/ 1393825 h 2686149"/>
                <a:gd name="connsiteX35" fmla="*/ 2507510 w 4761574"/>
                <a:gd name="connsiteY35" fmla="*/ 1182683 h 2686149"/>
                <a:gd name="connsiteX36" fmla="*/ 1779148 w 4761574"/>
                <a:gd name="connsiteY36" fmla="*/ 1443341 h 2686149"/>
                <a:gd name="connsiteX37" fmla="*/ 2507510 w 4761574"/>
                <a:gd name="connsiteY37" fmla="*/ 1182683 h 2686149"/>
                <a:gd name="connsiteX38" fmla="*/ 1932525 w 4761574"/>
                <a:gd name="connsiteY38" fmla="*/ 0 h 2686149"/>
                <a:gd name="connsiteX39" fmla="*/ 2732535 w 4761574"/>
                <a:gd name="connsiteY39" fmla="*/ 421590 h 2686149"/>
                <a:gd name="connsiteX40" fmla="*/ 3011207 w 4761574"/>
                <a:gd name="connsiteY40" fmla="*/ 375506 h 2686149"/>
                <a:gd name="connsiteX41" fmla="*/ 3829219 w 4761574"/>
                <a:gd name="connsiteY41" fmla="*/ 971708 h 2686149"/>
                <a:gd name="connsiteX42" fmla="*/ 3904107 w 4761574"/>
                <a:gd name="connsiteY42" fmla="*/ 968108 h 2686149"/>
                <a:gd name="connsiteX43" fmla="*/ 4761363 w 4761574"/>
                <a:gd name="connsiteY43" fmla="*/ 1807687 h 2686149"/>
                <a:gd name="connsiteX44" fmla="*/ 3889706 w 4761574"/>
                <a:gd name="connsiteY44" fmla="*/ 2678948 h 2686149"/>
                <a:gd name="connsiteX45" fmla="*/ 3264675 w 4761574"/>
                <a:gd name="connsiteY45" fmla="*/ 2678948 h 2686149"/>
                <a:gd name="connsiteX46" fmla="*/ 3264675 w 4761574"/>
                <a:gd name="connsiteY46" fmla="*/ 2457533 h 2686149"/>
                <a:gd name="connsiteX47" fmla="*/ 3904107 w 4761574"/>
                <a:gd name="connsiteY47" fmla="*/ 2457533 h 2686149"/>
                <a:gd name="connsiteX48" fmla="*/ 4536699 w 4761574"/>
                <a:gd name="connsiteY48" fmla="*/ 1779245 h 2686149"/>
                <a:gd name="connsiteX49" fmla="*/ 3950553 w 4761574"/>
                <a:gd name="connsiteY49" fmla="*/ 1193124 h 2686149"/>
                <a:gd name="connsiteX50" fmla="*/ 3850821 w 4761574"/>
                <a:gd name="connsiteY50" fmla="*/ 1193124 h 2686149"/>
                <a:gd name="connsiteX51" fmla="*/ 3750730 w 4761574"/>
                <a:gd name="connsiteY51" fmla="*/ 1203924 h 2686149"/>
                <a:gd name="connsiteX52" fmla="*/ 3647039 w 4761574"/>
                <a:gd name="connsiteY52" fmla="*/ 1136240 h 2686149"/>
                <a:gd name="connsiteX53" fmla="*/ 3614995 w 4761574"/>
                <a:gd name="connsiteY53" fmla="*/ 1039753 h 2686149"/>
                <a:gd name="connsiteX54" fmla="*/ 2932358 w 4761574"/>
                <a:gd name="connsiteY54" fmla="*/ 600162 h 2686149"/>
                <a:gd name="connsiteX55" fmla="*/ 2796983 w 4761574"/>
                <a:gd name="connsiteY55" fmla="*/ 632564 h 2686149"/>
                <a:gd name="connsiteX56" fmla="*/ 2714533 w 4761574"/>
                <a:gd name="connsiteY56" fmla="*/ 664607 h 2686149"/>
                <a:gd name="connsiteX57" fmla="*/ 2600401 w 4761574"/>
                <a:gd name="connsiteY57" fmla="*/ 625364 h 2686149"/>
                <a:gd name="connsiteX58" fmla="*/ 2546755 w 4761574"/>
                <a:gd name="connsiteY58" fmla="*/ 546878 h 2686149"/>
                <a:gd name="connsiteX59" fmla="*/ 1932525 w 4761574"/>
                <a:gd name="connsiteY59" fmla="*/ 225376 h 2686149"/>
                <a:gd name="connsiteX60" fmla="*/ 1211004 w 4761574"/>
                <a:gd name="connsiteY60" fmla="*/ 796736 h 2686149"/>
                <a:gd name="connsiteX61" fmla="*/ 1186161 w 4761574"/>
                <a:gd name="connsiteY61" fmla="*/ 896823 h 2686149"/>
                <a:gd name="connsiteX62" fmla="*/ 1086070 w 4761574"/>
                <a:gd name="connsiteY62" fmla="*/ 971708 h 2686149"/>
                <a:gd name="connsiteX63" fmla="*/ 985979 w 4761574"/>
                <a:gd name="connsiteY63" fmla="*/ 968108 h 2686149"/>
                <a:gd name="connsiteX64" fmla="*/ 975178 w 4761574"/>
                <a:gd name="connsiteY64" fmla="*/ 968108 h 2686149"/>
                <a:gd name="connsiteX65" fmla="*/ 964736 w 4761574"/>
                <a:gd name="connsiteY65" fmla="*/ 968108 h 2686149"/>
                <a:gd name="connsiteX66" fmla="*/ 221613 w 4761574"/>
                <a:gd name="connsiteY66" fmla="*/ 1736402 h 2686149"/>
                <a:gd name="connsiteX67" fmla="*/ 982378 w 4761574"/>
                <a:gd name="connsiteY67" fmla="*/ 2457533 h 2686149"/>
                <a:gd name="connsiteX68" fmla="*/ 1693459 w 4761574"/>
                <a:gd name="connsiteY68" fmla="*/ 2457533 h 2686149"/>
                <a:gd name="connsiteX69" fmla="*/ 1693459 w 4761574"/>
                <a:gd name="connsiteY69" fmla="*/ 1378897 h 2686149"/>
                <a:gd name="connsiteX70" fmla="*/ 2507510 w 4761574"/>
                <a:gd name="connsiteY70" fmla="*/ 1068195 h 2686149"/>
                <a:gd name="connsiteX71" fmla="*/ 1693459 w 4761574"/>
                <a:gd name="connsiteY71" fmla="*/ 2686149 h 2686149"/>
                <a:gd name="connsiteX72" fmla="*/ 1693459 w 4761574"/>
                <a:gd name="connsiteY72" fmla="*/ 2678948 h 2686149"/>
                <a:gd name="connsiteX73" fmla="*/ 985979 w 4761574"/>
                <a:gd name="connsiteY73" fmla="*/ 2678948 h 2686149"/>
                <a:gd name="connsiteX74" fmla="*/ 188 w 4761574"/>
                <a:gd name="connsiteY74" fmla="*/ 1693559 h 2686149"/>
                <a:gd name="connsiteX75" fmla="*/ 964736 w 4761574"/>
                <a:gd name="connsiteY75" fmla="*/ 746692 h 2686149"/>
                <a:gd name="connsiteX76" fmla="*/ 993180 w 4761574"/>
                <a:gd name="connsiteY76" fmla="*/ 746692 h 2686149"/>
                <a:gd name="connsiteX77" fmla="*/ 1932525 w 4761574"/>
                <a:gd name="connsiteY77" fmla="*/ 0 h 2686149"/>
                <a:gd name="connsiteX0" fmla="*/ 2409965 w 4761574"/>
                <a:gd name="connsiteY0" fmla="*/ 2535238 h 2686149"/>
                <a:gd name="connsiteX1" fmla="*/ 1835650 w 4761574"/>
                <a:gd name="connsiteY1" fmla="*/ 2657114 h 2686149"/>
                <a:gd name="connsiteX2" fmla="*/ 1835650 w 4761574"/>
                <a:gd name="connsiteY2" fmla="*/ 2603590 h 2686149"/>
                <a:gd name="connsiteX3" fmla="*/ 2409965 w 4761574"/>
                <a:gd name="connsiteY3" fmla="*/ 2535238 h 2686149"/>
                <a:gd name="connsiteX4" fmla="*/ 2409965 w 4761574"/>
                <a:gd name="connsiteY4" fmla="*/ 2078038 h 2686149"/>
                <a:gd name="connsiteX5" fmla="*/ 2409965 w 4761574"/>
                <a:gd name="connsiteY5" fmla="*/ 2368062 h 2686149"/>
                <a:gd name="connsiteX6" fmla="*/ 1835650 w 4761574"/>
                <a:gd name="connsiteY6" fmla="*/ 2453915 h 2686149"/>
                <a:gd name="connsiteX7" fmla="*/ 1835650 w 4761574"/>
                <a:gd name="connsiteY7" fmla="*/ 2192749 h 2686149"/>
                <a:gd name="connsiteX8" fmla="*/ 2409965 w 4761574"/>
                <a:gd name="connsiteY8" fmla="*/ 2078038 h 2686149"/>
                <a:gd name="connsiteX9" fmla="*/ 2409965 w 4761574"/>
                <a:gd name="connsiteY9" fmla="*/ 1851025 h 2686149"/>
                <a:gd name="connsiteX10" fmla="*/ 2409965 w 4761574"/>
                <a:gd name="connsiteY10" fmla="*/ 1911729 h 2686149"/>
                <a:gd name="connsiteX11" fmla="*/ 1835650 w 4761574"/>
                <a:gd name="connsiteY11" fmla="*/ 2044339 h 2686149"/>
                <a:gd name="connsiteX12" fmla="*/ 1835650 w 4761574"/>
                <a:gd name="connsiteY12" fmla="*/ 1990500 h 2686149"/>
                <a:gd name="connsiteX13" fmla="*/ 2409965 w 4761574"/>
                <a:gd name="connsiteY13" fmla="*/ 1851025 h 2686149"/>
                <a:gd name="connsiteX14" fmla="*/ 1974989 w 4761574"/>
                <a:gd name="connsiteY14" fmla="*/ 1746250 h 2686149"/>
                <a:gd name="connsiteX15" fmla="*/ 1974989 w 4761574"/>
                <a:gd name="connsiteY15" fmla="*/ 1800133 h 2686149"/>
                <a:gd name="connsiteX16" fmla="*/ 1835650 w 4761574"/>
                <a:gd name="connsiteY16" fmla="*/ 1839551 h 2686149"/>
                <a:gd name="connsiteX17" fmla="*/ 1835650 w 4761574"/>
                <a:gd name="connsiteY17" fmla="*/ 1785668 h 2686149"/>
                <a:gd name="connsiteX18" fmla="*/ 1974989 w 4761574"/>
                <a:gd name="connsiteY18" fmla="*/ 1746250 h 2686149"/>
                <a:gd name="connsiteX19" fmla="*/ 2409965 w 4761574"/>
                <a:gd name="connsiteY19" fmla="*/ 1622425 h 2686149"/>
                <a:gd name="connsiteX20" fmla="*/ 2409965 w 4761574"/>
                <a:gd name="connsiteY20" fmla="*/ 1683695 h 2686149"/>
                <a:gd name="connsiteX21" fmla="*/ 2249987 w 4761574"/>
                <a:gd name="connsiteY21" fmla="*/ 1726837 h 2686149"/>
                <a:gd name="connsiteX22" fmla="*/ 2249987 w 4761574"/>
                <a:gd name="connsiteY22" fmla="*/ 1669193 h 2686149"/>
                <a:gd name="connsiteX23" fmla="*/ 2409965 w 4761574"/>
                <a:gd name="connsiteY23" fmla="*/ 1622425 h 2686149"/>
                <a:gd name="connsiteX24" fmla="*/ 2189301 w 4761574"/>
                <a:gd name="connsiteY24" fmla="*/ 1600200 h 2686149"/>
                <a:gd name="connsiteX25" fmla="*/ 2189301 w 4761574"/>
                <a:gd name="connsiteY25" fmla="*/ 1828568 h 2686149"/>
                <a:gd name="connsiteX26" fmla="*/ 2027737 w 4761574"/>
                <a:gd name="connsiteY26" fmla="*/ 1868129 h 2686149"/>
                <a:gd name="connsiteX27" fmla="*/ 2027737 w 4761574"/>
                <a:gd name="connsiteY27" fmla="*/ 1646952 h 2686149"/>
                <a:gd name="connsiteX28" fmla="*/ 2189301 w 4761574"/>
                <a:gd name="connsiteY28" fmla="*/ 1600200 h 2686149"/>
                <a:gd name="connsiteX29" fmla="*/ 2409965 w 4761574"/>
                <a:gd name="connsiteY29" fmla="*/ 1393825 h 2686149"/>
                <a:gd name="connsiteX30" fmla="*/ 2409965 w 4761574"/>
                <a:gd name="connsiteY30" fmla="*/ 1454653 h 2686149"/>
                <a:gd name="connsiteX31" fmla="*/ 1835650 w 4761574"/>
                <a:gd name="connsiteY31" fmla="*/ 1633178 h 2686149"/>
                <a:gd name="connsiteX32" fmla="*/ 1835650 w 4761574"/>
                <a:gd name="connsiteY32" fmla="*/ 1579548 h 2686149"/>
                <a:gd name="connsiteX33" fmla="*/ 2409965 w 4761574"/>
                <a:gd name="connsiteY33" fmla="*/ 1393825 h 2686149"/>
                <a:gd name="connsiteX34" fmla="*/ 2507510 w 4761574"/>
                <a:gd name="connsiteY34" fmla="*/ 1182683 h 2686149"/>
                <a:gd name="connsiteX35" fmla="*/ 1779148 w 4761574"/>
                <a:gd name="connsiteY35" fmla="*/ 1443341 h 2686149"/>
                <a:gd name="connsiteX36" fmla="*/ 2507510 w 4761574"/>
                <a:gd name="connsiteY36" fmla="*/ 1182683 h 2686149"/>
                <a:gd name="connsiteX37" fmla="*/ 1932525 w 4761574"/>
                <a:gd name="connsiteY37" fmla="*/ 0 h 2686149"/>
                <a:gd name="connsiteX38" fmla="*/ 2732535 w 4761574"/>
                <a:gd name="connsiteY38" fmla="*/ 421590 h 2686149"/>
                <a:gd name="connsiteX39" fmla="*/ 3011207 w 4761574"/>
                <a:gd name="connsiteY39" fmla="*/ 375506 h 2686149"/>
                <a:gd name="connsiteX40" fmla="*/ 3829219 w 4761574"/>
                <a:gd name="connsiteY40" fmla="*/ 971708 h 2686149"/>
                <a:gd name="connsiteX41" fmla="*/ 3904107 w 4761574"/>
                <a:gd name="connsiteY41" fmla="*/ 968108 h 2686149"/>
                <a:gd name="connsiteX42" fmla="*/ 4761363 w 4761574"/>
                <a:gd name="connsiteY42" fmla="*/ 1807687 h 2686149"/>
                <a:gd name="connsiteX43" fmla="*/ 3889706 w 4761574"/>
                <a:gd name="connsiteY43" fmla="*/ 2678948 h 2686149"/>
                <a:gd name="connsiteX44" fmla="*/ 3264675 w 4761574"/>
                <a:gd name="connsiteY44" fmla="*/ 2678948 h 2686149"/>
                <a:gd name="connsiteX45" fmla="*/ 3264675 w 4761574"/>
                <a:gd name="connsiteY45" fmla="*/ 2457533 h 2686149"/>
                <a:gd name="connsiteX46" fmla="*/ 3904107 w 4761574"/>
                <a:gd name="connsiteY46" fmla="*/ 2457533 h 2686149"/>
                <a:gd name="connsiteX47" fmla="*/ 4536699 w 4761574"/>
                <a:gd name="connsiteY47" fmla="*/ 1779245 h 2686149"/>
                <a:gd name="connsiteX48" fmla="*/ 3950553 w 4761574"/>
                <a:gd name="connsiteY48" fmla="*/ 1193124 h 2686149"/>
                <a:gd name="connsiteX49" fmla="*/ 3850821 w 4761574"/>
                <a:gd name="connsiteY49" fmla="*/ 1193124 h 2686149"/>
                <a:gd name="connsiteX50" fmla="*/ 3750730 w 4761574"/>
                <a:gd name="connsiteY50" fmla="*/ 1203924 h 2686149"/>
                <a:gd name="connsiteX51" fmla="*/ 3647039 w 4761574"/>
                <a:gd name="connsiteY51" fmla="*/ 1136240 h 2686149"/>
                <a:gd name="connsiteX52" fmla="*/ 3614995 w 4761574"/>
                <a:gd name="connsiteY52" fmla="*/ 1039753 h 2686149"/>
                <a:gd name="connsiteX53" fmla="*/ 2932358 w 4761574"/>
                <a:gd name="connsiteY53" fmla="*/ 600162 h 2686149"/>
                <a:gd name="connsiteX54" fmla="*/ 2796983 w 4761574"/>
                <a:gd name="connsiteY54" fmla="*/ 632564 h 2686149"/>
                <a:gd name="connsiteX55" fmla="*/ 2714533 w 4761574"/>
                <a:gd name="connsiteY55" fmla="*/ 664607 h 2686149"/>
                <a:gd name="connsiteX56" fmla="*/ 2600401 w 4761574"/>
                <a:gd name="connsiteY56" fmla="*/ 625364 h 2686149"/>
                <a:gd name="connsiteX57" fmla="*/ 2546755 w 4761574"/>
                <a:gd name="connsiteY57" fmla="*/ 546878 h 2686149"/>
                <a:gd name="connsiteX58" fmla="*/ 1932525 w 4761574"/>
                <a:gd name="connsiteY58" fmla="*/ 225376 h 2686149"/>
                <a:gd name="connsiteX59" fmla="*/ 1211004 w 4761574"/>
                <a:gd name="connsiteY59" fmla="*/ 796736 h 2686149"/>
                <a:gd name="connsiteX60" fmla="*/ 1186161 w 4761574"/>
                <a:gd name="connsiteY60" fmla="*/ 896823 h 2686149"/>
                <a:gd name="connsiteX61" fmla="*/ 1086070 w 4761574"/>
                <a:gd name="connsiteY61" fmla="*/ 971708 h 2686149"/>
                <a:gd name="connsiteX62" fmla="*/ 985979 w 4761574"/>
                <a:gd name="connsiteY62" fmla="*/ 968108 h 2686149"/>
                <a:gd name="connsiteX63" fmla="*/ 975178 w 4761574"/>
                <a:gd name="connsiteY63" fmla="*/ 968108 h 2686149"/>
                <a:gd name="connsiteX64" fmla="*/ 964736 w 4761574"/>
                <a:gd name="connsiteY64" fmla="*/ 968108 h 2686149"/>
                <a:gd name="connsiteX65" fmla="*/ 221613 w 4761574"/>
                <a:gd name="connsiteY65" fmla="*/ 1736402 h 2686149"/>
                <a:gd name="connsiteX66" fmla="*/ 982378 w 4761574"/>
                <a:gd name="connsiteY66" fmla="*/ 2457533 h 2686149"/>
                <a:gd name="connsiteX67" fmla="*/ 1693459 w 4761574"/>
                <a:gd name="connsiteY67" fmla="*/ 2457533 h 2686149"/>
                <a:gd name="connsiteX68" fmla="*/ 1693459 w 4761574"/>
                <a:gd name="connsiteY68" fmla="*/ 1378897 h 2686149"/>
                <a:gd name="connsiteX69" fmla="*/ 2507510 w 4761574"/>
                <a:gd name="connsiteY69" fmla="*/ 1068195 h 2686149"/>
                <a:gd name="connsiteX70" fmla="*/ 1693459 w 4761574"/>
                <a:gd name="connsiteY70" fmla="*/ 2686149 h 2686149"/>
                <a:gd name="connsiteX71" fmla="*/ 1693459 w 4761574"/>
                <a:gd name="connsiteY71" fmla="*/ 2678948 h 2686149"/>
                <a:gd name="connsiteX72" fmla="*/ 985979 w 4761574"/>
                <a:gd name="connsiteY72" fmla="*/ 2678948 h 2686149"/>
                <a:gd name="connsiteX73" fmla="*/ 188 w 4761574"/>
                <a:gd name="connsiteY73" fmla="*/ 1693559 h 2686149"/>
                <a:gd name="connsiteX74" fmla="*/ 964736 w 4761574"/>
                <a:gd name="connsiteY74" fmla="*/ 746692 h 2686149"/>
                <a:gd name="connsiteX75" fmla="*/ 993180 w 4761574"/>
                <a:gd name="connsiteY75" fmla="*/ 746692 h 2686149"/>
                <a:gd name="connsiteX76" fmla="*/ 1932525 w 4761574"/>
                <a:gd name="connsiteY76" fmla="*/ 0 h 2686149"/>
                <a:gd name="connsiteX0" fmla="*/ 2409965 w 4761574"/>
                <a:gd name="connsiteY0" fmla="*/ 2535238 h 2686149"/>
                <a:gd name="connsiteX1" fmla="*/ 1835650 w 4761574"/>
                <a:gd name="connsiteY1" fmla="*/ 2657114 h 2686149"/>
                <a:gd name="connsiteX2" fmla="*/ 1835650 w 4761574"/>
                <a:gd name="connsiteY2" fmla="*/ 2603590 h 2686149"/>
                <a:gd name="connsiteX3" fmla="*/ 2409965 w 4761574"/>
                <a:gd name="connsiteY3" fmla="*/ 2535238 h 2686149"/>
                <a:gd name="connsiteX4" fmla="*/ 2409965 w 4761574"/>
                <a:gd name="connsiteY4" fmla="*/ 2078038 h 2686149"/>
                <a:gd name="connsiteX5" fmla="*/ 2409965 w 4761574"/>
                <a:gd name="connsiteY5" fmla="*/ 2368062 h 2686149"/>
                <a:gd name="connsiteX6" fmla="*/ 1835650 w 4761574"/>
                <a:gd name="connsiteY6" fmla="*/ 2192749 h 2686149"/>
                <a:gd name="connsiteX7" fmla="*/ 2409965 w 4761574"/>
                <a:gd name="connsiteY7" fmla="*/ 2078038 h 2686149"/>
                <a:gd name="connsiteX8" fmla="*/ 2409965 w 4761574"/>
                <a:gd name="connsiteY8" fmla="*/ 1851025 h 2686149"/>
                <a:gd name="connsiteX9" fmla="*/ 2409965 w 4761574"/>
                <a:gd name="connsiteY9" fmla="*/ 1911729 h 2686149"/>
                <a:gd name="connsiteX10" fmla="*/ 1835650 w 4761574"/>
                <a:gd name="connsiteY10" fmla="*/ 2044339 h 2686149"/>
                <a:gd name="connsiteX11" fmla="*/ 1835650 w 4761574"/>
                <a:gd name="connsiteY11" fmla="*/ 1990500 h 2686149"/>
                <a:gd name="connsiteX12" fmla="*/ 2409965 w 4761574"/>
                <a:gd name="connsiteY12" fmla="*/ 1851025 h 2686149"/>
                <a:gd name="connsiteX13" fmla="*/ 1974989 w 4761574"/>
                <a:gd name="connsiteY13" fmla="*/ 1746250 h 2686149"/>
                <a:gd name="connsiteX14" fmla="*/ 1974989 w 4761574"/>
                <a:gd name="connsiteY14" fmla="*/ 1800133 h 2686149"/>
                <a:gd name="connsiteX15" fmla="*/ 1835650 w 4761574"/>
                <a:gd name="connsiteY15" fmla="*/ 1839551 h 2686149"/>
                <a:gd name="connsiteX16" fmla="*/ 1835650 w 4761574"/>
                <a:gd name="connsiteY16" fmla="*/ 1785668 h 2686149"/>
                <a:gd name="connsiteX17" fmla="*/ 1974989 w 4761574"/>
                <a:gd name="connsiteY17" fmla="*/ 1746250 h 2686149"/>
                <a:gd name="connsiteX18" fmla="*/ 2409965 w 4761574"/>
                <a:gd name="connsiteY18" fmla="*/ 1622425 h 2686149"/>
                <a:gd name="connsiteX19" fmla="*/ 2409965 w 4761574"/>
                <a:gd name="connsiteY19" fmla="*/ 1683695 h 2686149"/>
                <a:gd name="connsiteX20" fmla="*/ 2249987 w 4761574"/>
                <a:gd name="connsiteY20" fmla="*/ 1726837 h 2686149"/>
                <a:gd name="connsiteX21" fmla="*/ 2249987 w 4761574"/>
                <a:gd name="connsiteY21" fmla="*/ 1669193 h 2686149"/>
                <a:gd name="connsiteX22" fmla="*/ 2409965 w 4761574"/>
                <a:gd name="connsiteY22" fmla="*/ 1622425 h 2686149"/>
                <a:gd name="connsiteX23" fmla="*/ 2189301 w 4761574"/>
                <a:gd name="connsiteY23" fmla="*/ 1600200 h 2686149"/>
                <a:gd name="connsiteX24" fmla="*/ 2189301 w 4761574"/>
                <a:gd name="connsiteY24" fmla="*/ 1828568 h 2686149"/>
                <a:gd name="connsiteX25" fmla="*/ 2027737 w 4761574"/>
                <a:gd name="connsiteY25" fmla="*/ 1868129 h 2686149"/>
                <a:gd name="connsiteX26" fmla="*/ 2027737 w 4761574"/>
                <a:gd name="connsiteY26" fmla="*/ 1646952 h 2686149"/>
                <a:gd name="connsiteX27" fmla="*/ 2189301 w 4761574"/>
                <a:gd name="connsiteY27" fmla="*/ 1600200 h 2686149"/>
                <a:gd name="connsiteX28" fmla="*/ 2409965 w 4761574"/>
                <a:gd name="connsiteY28" fmla="*/ 1393825 h 2686149"/>
                <a:gd name="connsiteX29" fmla="*/ 2409965 w 4761574"/>
                <a:gd name="connsiteY29" fmla="*/ 1454653 h 2686149"/>
                <a:gd name="connsiteX30" fmla="*/ 1835650 w 4761574"/>
                <a:gd name="connsiteY30" fmla="*/ 1633178 h 2686149"/>
                <a:gd name="connsiteX31" fmla="*/ 1835650 w 4761574"/>
                <a:gd name="connsiteY31" fmla="*/ 1579548 h 2686149"/>
                <a:gd name="connsiteX32" fmla="*/ 2409965 w 4761574"/>
                <a:gd name="connsiteY32" fmla="*/ 1393825 h 2686149"/>
                <a:gd name="connsiteX33" fmla="*/ 2507510 w 4761574"/>
                <a:gd name="connsiteY33" fmla="*/ 1182683 h 2686149"/>
                <a:gd name="connsiteX34" fmla="*/ 1779148 w 4761574"/>
                <a:gd name="connsiteY34" fmla="*/ 1443341 h 2686149"/>
                <a:gd name="connsiteX35" fmla="*/ 2507510 w 4761574"/>
                <a:gd name="connsiteY35" fmla="*/ 1182683 h 2686149"/>
                <a:gd name="connsiteX36" fmla="*/ 1932525 w 4761574"/>
                <a:gd name="connsiteY36" fmla="*/ 0 h 2686149"/>
                <a:gd name="connsiteX37" fmla="*/ 2732535 w 4761574"/>
                <a:gd name="connsiteY37" fmla="*/ 421590 h 2686149"/>
                <a:gd name="connsiteX38" fmla="*/ 3011207 w 4761574"/>
                <a:gd name="connsiteY38" fmla="*/ 375506 h 2686149"/>
                <a:gd name="connsiteX39" fmla="*/ 3829219 w 4761574"/>
                <a:gd name="connsiteY39" fmla="*/ 971708 h 2686149"/>
                <a:gd name="connsiteX40" fmla="*/ 3904107 w 4761574"/>
                <a:gd name="connsiteY40" fmla="*/ 968108 h 2686149"/>
                <a:gd name="connsiteX41" fmla="*/ 4761363 w 4761574"/>
                <a:gd name="connsiteY41" fmla="*/ 1807687 h 2686149"/>
                <a:gd name="connsiteX42" fmla="*/ 3889706 w 4761574"/>
                <a:gd name="connsiteY42" fmla="*/ 2678948 h 2686149"/>
                <a:gd name="connsiteX43" fmla="*/ 3264675 w 4761574"/>
                <a:gd name="connsiteY43" fmla="*/ 2678948 h 2686149"/>
                <a:gd name="connsiteX44" fmla="*/ 3264675 w 4761574"/>
                <a:gd name="connsiteY44" fmla="*/ 2457533 h 2686149"/>
                <a:gd name="connsiteX45" fmla="*/ 3904107 w 4761574"/>
                <a:gd name="connsiteY45" fmla="*/ 2457533 h 2686149"/>
                <a:gd name="connsiteX46" fmla="*/ 4536699 w 4761574"/>
                <a:gd name="connsiteY46" fmla="*/ 1779245 h 2686149"/>
                <a:gd name="connsiteX47" fmla="*/ 3950553 w 4761574"/>
                <a:gd name="connsiteY47" fmla="*/ 1193124 h 2686149"/>
                <a:gd name="connsiteX48" fmla="*/ 3850821 w 4761574"/>
                <a:gd name="connsiteY48" fmla="*/ 1193124 h 2686149"/>
                <a:gd name="connsiteX49" fmla="*/ 3750730 w 4761574"/>
                <a:gd name="connsiteY49" fmla="*/ 1203924 h 2686149"/>
                <a:gd name="connsiteX50" fmla="*/ 3647039 w 4761574"/>
                <a:gd name="connsiteY50" fmla="*/ 1136240 h 2686149"/>
                <a:gd name="connsiteX51" fmla="*/ 3614995 w 4761574"/>
                <a:gd name="connsiteY51" fmla="*/ 1039753 h 2686149"/>
                <a:gd name="connsiteX52" fmla="*/ 2932358 w 4761574"/>
                <a:gd name="connsiteY52" fmla="*/ 600162 h 2686149"/>
                <a:gd name="connsiteX53" fmla="*/ 2796983 w 4761574"/>
                <a:gd name="connsiteY53" fmla="*/ 632564 h 2686149"/>
                <a:gd name="connsiteX54" fmla="*/ 2714533 w 4761574"/>
                <a:gd name="connsiteY54" fmla="*/ 664607 h 2686149"/>
                <a:gd name="connsiteX55" fmla="*/ 2600401 w 4761574"/>
                <a:gd name="connsiteY55" fmla="*/ 625364 h 2686149"/>
                <a:gd name="connsiteX56" fmla="*/ 2546755 w 4761574"/>
                <a:gd name="connsiteY56" fmla="*/ 546878 h 2686149"/>
                <a:gd name="connsiteX57" fmla="*/ 1932525 w 4761574"/>
                <a:gd name="connsiteY57" fmla="*/ 225376 h 2686149"/>
                <a:gd name="connsiteX58" fmla="*/ 1211004 w 4761574"/>
                <a:gd name="connsiteY58" fmla="*/ 796736 h 2686149"/>
                <a:gd name="connsiteX59" fmla="*/ 1186161 w 4761574"/>
                <a:gd name="connsiteY59" fmla="*/ 896823 h 2686149"/>
                <a:gd name="connsiteX60" fmla="*/ 1086070 w 4761574"/>
                <a:gd name="connsiteY60" fmla="*/ 971708 h 2686149"/>
                <a:gd name="connsiteX61" fmla="*/ 985979 w 4761574"/>
                <a:gd name="connsiteY61" fmla="*/ 968108 h 2686149"/>
                <a:gd name="connsiteX62" fmla="*/ 975178 w 4761574"/>
                <a:gd name="connsiteY62" fmla="*/ 968108 h 2686149"/>
                <a:gd name="connsiteX63" fmla="*/ 964736 w 4761574"/>
                <a:gd name="connsiteY63" fmla="*/ 968108 h 2686149"/>
                <a:gd name="connsiteX64" fmla="*/ 221613 w 4761574"/>
                <a:gd name="connsiteY64" fmla="*/ 1736402 h 2686149"/>
                <a:gd name="connsiteX65" fmla="*/ 982378 w 4761574"/>
                <a:gd name="connsiteY65" fmla="*/ 2457533 h 2686149"/>
                <a:gd name="connsiteX66" fmla="*/ 1693459 w 4761574"/>
                <a:gd name="connsiteY66" fmla="*/ 2457533 h 2686149"/>
                <a:gd name="connsiteX67" fmla="*/ 1693459 w 4761574"/>
                <a:gd name="connsiteY67" fmla="*/ 1378897 h 2686149"/>
                <a:gd name="connsiteX68" fmla="*/ 2507510 w 4761574"/>
                <a:gd name="connsiteY68" fmla="*/ 1068195 h 2686149"/>
                <a:gd name="connsiteX69" fmla="*/ 1693459 w 4761574"/>
                <a:gd name="connsiteY69" fmla="*/ 2686149 h 2686149"/>
                <a:gd name="connsiteX70" fmla="*/ 1693459 w 4761574"/>
                <a:gd name="connsiteY70" fmla="*/ 2678948 h 2686149"/>
                <a:gd name="connsiteX71" fmla="*/ 985979 w 4761574"/>
                <a:gd name="connsiteY71" fmla="*/ 2678948 h 2686149"/>
                <a:gd name="connsiteX72" fmla="*/ 188 w 4761574"/>
                <a:gd name="connsiteY72" fmla="*/ 1693559 h 2686149"/>
                <a:gd name="connsiteX73" fmla="*/ 964736 w 4761574"/>
                <a:gd name="connsiteY73" fmla="*/ 746692 h 2686149"/>
                <a:gd name="connsiteX74" fmla="*/ 993180 w 4761574"/>
                <a:gd name="connsiteY74" fmla="*/ 746692 h 2686149"/>
                <a:gd name="connsiteX75" fmla="*/ 1932525 w 4761574"/>
                <a:gd name="connsiteY75" fmla="*/ 0 h 2686149"/>
                <a:gd name="connsiteX0" fmla="*/ 2409965 w 4761574"/>
                <a:gd name="connsiteY0" fmla="*/ 2535238 h 2686149"/>
                <a:gd name="connsiteX1" fmla="*/ 1835650 w 4761574"/>
                <a:gd name="connsiteY1" fmla="*/ 2657114 h 2686149"/>
                <a:gd name="connsiteX2" fmla="*/ 1835650 w 4761574"/>
                <a:gd name="connsiteY2" fmla="*/ 2603590 h 2686149"/>
                <a:gd name="connsiteX3" fmla="*/ 2409965 w 4761574"/>
                <a:gd name="connsiteY3" fmla="*/ 2535238 h 2686149"/>
                <a:gd name="connsiteX4" fmla="*/ 1835650 w 4761574"/>
                <a:gd name="connsiteY4" fmla="*/ 2192749 h 2686149"/>
                <a:gd name="connsiteX5" fmla="*/ 2409965 w 4761574"/>
                <a:gd name="connsiteY5" fmla="*/ 2368062 h 2686149"/>
                <a:gd name="connsiteX6" fmla="*/ 1835650 w 4761574"/>
                <a:gd name="connsiteY6" fmla="*/ 2192749 h 2686149"/>
                <a:gd name="connsiteX7" fmla="*/ 2409965 w 4761574"/>
                <a:gd name="connsiteY7" fmla="*/ 1851025 h 2686149"/>
                <a:gd name="connsiteX8" fmla="*/ 2409965 w 4761574"/>
                <a:gd name="connsiteY8" fmla="*/ 1911729 h 2686149"/>
                <a:gd name="connsiteX9" fmla="*/ 1835650 w 4761574"/>
                <a:gd name="connsiteY9" fmla="*/ 2044339 h 2686149"/>
                <a:gd name="connsiteX10" fmla="*/ 1835650 w 4761574"/>
                <a:gd name="connsiteY10" fmla="*/ 1990500 h 2686149"/>
                <a:gd name="connsiteX11" fmla="*/ 2409965 w 4761574"/>
                <a:gd name="connsiteY11" fmla="*/ 1851025 h 2686149"/>
                <a:gd name="connsiteX12" fmla="*/ 1974989 w 4761574"/>
                <a:gd name="connsiteY12" fmla="*/ 1746250 h 2686149"/>
                <a:gd name="connsiteX13" fmla="*/ 1974989 w 4761574"/>
                <a:gd name="connsiteY13" fmla="*/ 1800133 h 2686149"/>
                <a:gd name="connsiteX14" fmla="*/ 1835650 w 4761574"/>
                <a:gd name="connsiteY14" fmla="*/ 1839551 h 2686149"/>
                <a:gd name="connsiteX15" fmla="*/ 1835650 w 4761574"/>
                <a:gd name="connsiteY15" fmla="*/ 1785668 h 2686149"/>
                <a:gd name="connsiteX16" fmla="*/ 1974989 w 4761574"/>
                <a:gd name="connsiteY16" fmla="*/ 1746250 h 2686149"/>
                <a:gd name="connsiteX17" fmla="*/ 2409965 w 4761574"/>
                <a:gd name="connsiteY17" fmla="*/ 1622425 h 2686149"/>
                <a:gd name="connsiteX18" fmla="*/ 2409965 w 4761574"/>
                <a:gd name="connsiteY18" fmla="*/ 1683695 h 2686149"/>
                <a:gd name="connsiteX19" fmla="*/ 2249987 w 4761574"/>
                <a:gd name="connsiteY19" fmla="*/ 1726837 h 2686149"/>
                <a:gd name="connsiteX20" fmla="*/ 2249987 w 4761574"/>
                <a:gd name="connsiteY20" fmla="*/ 1669193 h 2686149"/>
                <a:gd name="connsiteX21" fmla="*/ 2409965 w 4761574"/>
                <a:gd name="connsiteY21" fmla="*/ 1622425 h 2686149"/>
                <a:gd name="connsiteX22" fmla="*/ 2189301 w 4761574"/>
                <a:gd name="connsiteY22" fmla="*/ 1600200 h 2686149"/>
                <a:gd name="connsiteX23" fmla="*/ 2189301 w 4761574"/>
                <a:gd name="connsiteY23" fmla="*/ 1828568 h 2686149"/>
                <a:gd name="connsiteX24" fmla="*/ 2027737 w 4761574"/>
                <a:gd name="connsiteY24" fmla="*/ 1868129 h 2686149"/>
                <a:gd name="connsiteX25" fmla="*/ 2027737 w 4761574"/>
                <a:gd name="connsiteY25" fmla="*/ 1646952 h 2686149"/>
                <a:gd name="connsiteX26" fmla="*/ 2189301 w 4761574"/>
                <a:gd name="connsiteY26" fmla="*/ 1600200 h 2686149"/>
                <a:gd name="connsiteX27" fmla="*/ 2409965 w 4761574"/>
                <a:gd name="connsiteY27" fmla="*/ 1393825 h 2686149"/>
                <a:gd name="connsiteX28" fmla="*/ 2409965 w 4761574"/>
                <a:gd name="connsiteY28" fmla="*/ 1454653 h 2686149"/>
                <a:gd name="connsiteX29" fmla="*/ 1835650 w 4761574"/>
                <a:gd name="connsiteY29" fmla="*/ 1633178 h 2686149"/>
                <a:gd name="connsiteX30" fmla="*/ 1835650 w 4761574"/>
                <a:gd name="connsiteY30" fmla="*/ 1579548 h 2686149"/>
                <a:gd name="connsiteX31" fmla="*/ 2409965 w 4761574"/>
                <a:gd name="connsiteY31" fmla="*/ 1393825 h 2686149"/>
                <a:gd name="connsiteX32" fmla="*/ 2507510 w 4761574"/>
                <a:gd name="connsiteY32" fmla="*/ 1182683 h 2686149"/>
                <a:gd name="connsiteX33" fmla="*/ 1779148 w 4761574"/>
                <a:gd name="connsiteY33" fmla="*/ 1443341 h 2686149"/>
                <a:gd name="connsiteX34" fmla="*/ 2507510 w 4761574"/>
                <a:gd name="connsiteY34" fmla="*/ 1182683 h 2686149"/>
                <a:gd name="connsiteX35" fmla="*/ 1932525 w 4761574"/>
                <a:gd name="connsiteY35" fmla="*/ 0 h 2686149"/>
                <a:gd name="connsiteX36" fmla="*/ 2732535 w 4761574"/>
                <a:gd name="connsiteY36" fmla="*/ 421590 h 2686149"/>
                <a:gd name="connsiteX37" fmla="*/ 3011207 w 4761574"/>
                <a:gd name="connsiteY37" fmla="*/ 375506 h 2686149"/>
                <a:gd name="connsiteX38" fmla="*/ 3829219 w 4761574"/>
                <a:gd name="connsiteY38" fmla="*/ 971708 h 2686149"/>
                <a:gd name="connsiteX39" fmla="*/ 3904107 w 4761574"/>
                <a:gd name="connsiteY39" fmla="*/ 968108 h 2686149"/>
                <a:gd name="connsiteX40" fmla="*/ 4761363 w 4761574"/>
                <a:gd name="connsiteY40" fmla="*/ 1807687 h 2686149"/>
                <a:gd name="connsiteX41" fmla="*/ 3889706 w 4761574"/>
                <a:gd name="connsiteY41" fmla="*/ 2678948 h 2686149"/>
                <a:gd name="connsiteX42" fmla="*/ 3264675 w 4761574"/>
                <a:gd name="connsiteY42" fmla="*/ 2678948 h 2686149"/>
                <a:gd name="connsiteX43" fmla="*/ 3264675 w 4761574"/>
                <a:gd name="connsiteY43" fmla="*/ 2457533 h 2686149"/>
                <a:gd name="connsiteX44" fmla="*/ 3904107 w 4761574"/>
                <a:gd name="connsiteY44" fmla="*/ 2457533 h 2686149"/>
                <a:gd name="connsiteX45" fmla="*/ 4536699 w 4761574"/>
                <a:gd name="connsiteY45" fmla="*/ 1779245 h 2686149"/>
                <a:gd name="connsiteX46" fmla="*/ 3950553 w 4761574"/>
                <a:gd name="connsiteY46" fmla="*/ 1193124 h 2686149"/>
                <a:gd name="connsiteX47" fmla="*/ 3850821 w 4761574"/>
                <a:gd name="connsiteY47" fmla="*/ 1193124 h 2686149"/>
                <a:gd name="connsiteX48" fmla="*/ 3750730 w 4761574"/>
                <a:gd name="connsiteY48" fmla="*/ 1203924 h 2686149"/>
                <a:gd name="connsiteX49" fmla="*/ 3647039 w 4761574"/>
                <a:gd name="connsiteY49" fmla="*/ 1136240 h 2686149"/>
                <a:gd name="connsiteX50" fmla="*/ 3614995 w 4761574"/>
                <a:gd name="connsiteY50" fmla="*/ 1039753 h 2686149"/>
                <a:gd name="connsiteX51" fmla="*/ 2932358 w 4761574"/>
                <a:gd name="connsiteY51" fmla="*/ 600162 h 2686149"/>
                <a:gd name="connsiteX52" fmla="*/ 2796983 w 4761574"/>
                <a:gd name="connsiteY52" fmla="*/ 632564 h 2686149"/>
                <a:gd name="connsiteX53" fmla="*/ 2714533 w 4761574"/>
                <a:gd name="connsiteY53" fmla="*/ 664607 h 2686149"/>
                <a:gd name="connsiteX54" fmla="*/ 2600401 w 4761574"/>
                <a:gd name="connsiteY54" fmla="*/ 625364 h 2686149"/>
                <a:gd name="connsiteX55" fmla="*/ 2546755 w 4761574"/>
                <a:gd name="connsiteY55" fmla="*/ 546878 h 2686149"/>
                <a:gd name="connsiteX56" fmla="*/ 1932525 w 4761574"/>
                <a:gd name="connsiteY56" fmla="*/ 225376 h 2686149"/>
                <a:gd name="connsiteX57" fmla="*/ 1211004 w 4761574"/>
                <a:gd name="connsiteY57" fmla="*/ 796736 h 2686149"/>
                <a:gd name="connsiteX58" fmla="*/ 1186161 w 4761574"/>
                <a:gd name="connsiteY58" fmla="*/ 896823 h 2686149"/>
                <a:gd name="connsiteX59" fmla="*/ 1086070 w 4761574"/>
                <a:gd name="connsiteY59" fmla="*/ 971708 h 2686149"/>
                <a:gd name="connsiteX60" fmla="*/ 985979 w 4761574"/>
                <a:gd name="connsiteY60" fmla="*/ 968108 h 2686149"/>
                <a:gd name="connsiteX61" fmla="*/ 975178 w 4761574"/>
                <a:gd name="connsiteY61" fmla="*/ 968108 h 2686149"/>
                <a:gd name="connsiteX62" fmla="*/ 964736 w 4761574"/>
                <a:gd name="connsiteY62" fmla="*/ 968108 h 2686149"/>
                <a:gd name="connsiteX63" fmla="*/ 221613 w 4761574"/>
                <a:gd name="connsiteY63" fmla="*/ 1736402 h 2686149"/>
                <a:gd name="connsiteX64" fmla="*/ 982378 w 4761574"/>
                <a:gd name="connsiteY64" fmla="*/ 2457533 h 2686149"/>
                <a:gd name="connsiteX65" fmla="*/ 1693459 w 4761574"/>
                <a:gd name="connsiteY65" fmla="*/ 2457533 h 2686149"/>
                <a:gd name="connsiteX66" fmla="*/ 1693459 w 4761574"/>
                <a:gd name="connsiteY66" fmla="*/ 1378897 h 2686149"/>
                <a:gd name="connsiteX67" fmla="*/ 2507510 w 4761574"/>
                <a:gd name="connsiteY67" fmla="*/ 1068195 h 2686149"/>
                <a:gd name="connsiteX68" fmla="*/ 1693459 w 4761574"/>
                <a:gd name="connsiteY68" fmla="*/ 2686149 h 2686149"/>
                <a:gd name="connsiteX69" fmla="*/ 1693459 w 4761574"/>
                <a:gd name="connsiteY69" fmla="*/ 2678948 h 2686149"/>
                <a:gd name="connsiteX70" fmla="*/ 985979 w 4761574"/>
                <a:gd name="connsiteY70" fmla="*/ 2678948 h 2686149"/>
                <a:gd name="connsiteX71" fmla="*/ 188 w 4761574"/>
                <a:gd name="connsiteY71" fmla="*/ 1693559 h 2686149"/>
                <a:gd name="connsiteX72" fmla="*/ 964736 w 4761574"/>
                <a:gd name="connsiteY72" fmla="*/ 746692 h 2686149"/>
                <a:gd name="connsiteX73" fmla="*/ 993180 w 4761574"/>
                <a:gd name="connsiteY73" fmla="*/ 746692 h 2686149"/>
                <a:gd name="connsiteX74" fmla="*/ 1932525 w 4761574"/>
                <a:gd name="connsiteY74" fmla="*/ 0 h 2686149"/>
                <a:gd name="connsiteX0" fmla="*/ 2409965 w 4761574"/>
                <a:gd name="connsiteY0" fmla="*/ 2535238 h 2686149"/>
                <a:gd name="connsiteX1" fmla="*/ 1835650 w 4761574"/>
                <a:gd name="connsiteY1" fmla="*/ 2603590 h 2686149"/>
                <a:gd name="connsiteX2" fmla="*/ 2409965 w 4761574"/>
                <a:gd name="connsiteY2" fmla="*/ 2535238 h 2686149"/>
                <a:gd name="connsiteX3" fmla="*/ 1835650 w 4761574"/>
                <a:gd name="connsiteY3" fmla="*/ 2192749 h 2686149"/>
                <a:gd name="connsiteX4" fmla="*/ 2409965 w 4761574"/>
                <a:gd name="connsiteY4" fmla="*/ 2368062 h 2686149"/>
                <a:gd name="connsiteX5" fmla="*/ 1835650 w 4761574"/>
                <a:gd name="connsiteY5" fmla="*/ 2192749 h 2686149"/>
                <a:gd name="connsiteX6" fmla="*/ 2409965 w 4761574"/>
                <a:gd name="connsiteY6" fmla="*/ 1851025 h 2686149"/>
                <a:gd name="connsiteX7" fmla="*/ 2409965 w 4761574"/>
                <a:gd name="connsiteY7" fmla="*/ 1911729 h 2686149"/>
                <a:gd name="connsiteX8" fmla="*/ 1835650 w 4761574"/>
                <a:gd name="connsiteY8" fmla="*/ 2044339 h 2686149"/>
                <a:gd name="connsiteX9" fmla="*/ 1835650 w 4761574"/>
                <a:gd name="connsiteY9" fmla="*/ 1990500 h 2686149"/>
                <a:gd name="connsiteX10" fmla="*/ 2409965 w 4761574"/>
                <a:gd name="connsiteY10" fmla="*/ 1851025 h 2686149"/>
                <a:gd name="connsiteX11" fmla="*/ 1974989 w 4761574"/>
                <a:gd name="connsiteY11" fmla="*/ 1746250 h 2686149"/>
                <a:gd name="connsiteX12" fmla="*/ 1974989 w 4761574"/>
                <a:gd name="connsiteY12" fmla="*/ 1800133 h 2686149"/>
                <a:gd name="connsiteX13" fmla="*/ 1835650 w 4761574"/>
                <a:gd name="connsiteY13" fmla="*/ 1839551 h 2686149"/>
                <a:gd name="connsiteX14" fmla="*/ 1835650 w 4761574"/>
                <a:gd name="connsiteY14" fmla="*/ 1785668 h 2686149"/>
                <a:gd name="connsiteX15" fmla="*/ 1974989 w 4761574"/>
                <a:gd name="connsiteY15" fmla="*/ 1746250 h 2686149"/>
                <a:gd name="connsiteX16" fmla="*/ 2409965 w 4761574"/>
                <a:gd name="connsiteY16" fmla="*/ 1622425 h 2686149"/>
                <a:gd name="connsiteX17" fmla="*/ 2409965 w 4761574"/>
                <a:gd name="connsiteY17" fmla="*/ 1683695 h 2686149"/>
                <a:gd name="connsiteX18" fmla="*/ 2249987 w 4761574"/>
                <a:gd name="connsiteY18" fmla="*/ 1726837 h 2686149"/>
                <a:gd name="connsiteX19" fmla="*/ 2249987 w 4761574"/>
                <a:gd name="connsiteY19" fmla="*/ 1669193 h 2686149"/>
                <a:gd name="connsiteX20" fmla="*/ 2409965 w 4761574"/>
                <a:gd name="connsiteY20" fmla="*/ 1622425 h 2686149"/>
                <a:gd name="connsiteX21" fmla="*/ 2189301 w 4761574"/>
                <a:gd name="connsiteY21" fmla="*/ 1600200 h 2686149"/>
                <a:gd name="connsiteX22" fmla="*/ 2189301 w 4761574"/>
                <a:gd name="connsiteY22" fmla="*/ 1828568 h 2686149"/>
                <a:gd name="connsiteX23" fmla="*/ 2027737 w 4761574"/>
                <a:gd name="connsiteY23" fmla="*/ 1868129 h 2686149"/>
                <a:gd name="connsiteX24" fmla="*/ 2027737 w 4761574"/>
                <a:gd name="connsiteY24" fmla="*/ 1646952 h 2686149"/>
                <a:gd name="connsiteX25" fmla="*/ 2189301 w 4761574"/>
                <a:gd name="connsiteY25" fmla="*/ 1600200 h 2686149"/>
                <a:gd name="connsiteX26" fmla="*/ 2409965 w 4761574"/>
                <a:gd name="connsiteY26" fmla="*/ 1393825 h 2686149"/>
                <a:gd name="connsiteX27" fmla="*/ 2409965 w 4761574"/>
                <a:gd name="connsiteY27" fmla="*/ 1454653 h 2686149"/>
                <a:gd name="connsiteX28" fmla="*/ 1835650 w 4761574"/>
                <a:gd name="connsiteY28" fmla="*/ 1633178 h 2686149"/>
                <a:gd name="connsiteX29" fmla="*/ 1835650 w 4761574"/>
                <a:gd name="connsiteY29" fmla="*/ 1579548 h 2686149"/>
                <a:gd name="connsiteX30" fmla="*/ 2409965 w 4761574"/>
                <a:gd name="connsiteY30" fmla="*/ 1393825 h 2686149"/>
                <a:gd name="connsiteX31" fmla="*/ 2507510 w 4761574"/>
                <a:gd name="connsiteY31" fmla="*/ 1182683 h 2686149"/>
                <a:gd name="connsiteX32" fmla="*/ 1779148 w 4761574"/>
                <a:gd name="connsiteY32" fmla="*/ 1443341 h 2686149"/>
                <a:gd name="connsiteX33" fmla="*/ 2507510 w 4761574"/>
                <a:gd name="connsiteY33" fmla="*/ 1182683 h 2686149"/>
                <a:gd name="connsiteX34" fmla="*/ 1932525 w 4761574"/>
                <a:gd name="connsiteY34" fmla="*/ 0 h 2686149"/>
                <a:gd name="connsiteX35" fmla="*/ 2732535 w 4761574"/>
                <a:gd name="connsiteY35" fmla="*/ 421590 h 2686149"/>
                <a:gd name="connsiteX36" fmla="*/ 3011207 w 4761574"/>
                <a:gd name="connsiteY36" fmla="*/ 375506 h 2686149"/>
                <a:gd name="connsiteX37" fmla="*/ 3829219 w 4761574"/>
                <a:gd name="connsiteY37" fmla="*/ 971708 h 2686149"/>
                <a:gd name="connsiteX38" fmla="*/ 3904107 w 4761574"/>
                <a:gd name="connsiteY38" fmla="*/ 968108 h 2686149"/>
                <a:gd name="connsiteX39" fmla="*/ 4761363 w 4761574"/>
                <a:gd name="connsiteY39" fmla="*/ 1807687 h 2686149"/>
                <a:gd name="connsiteX40" fmla="*/ 3889706 w 4761574"/>
                <a:gd name="connsiteY40" fmla="*/ 2678948 h 2686149"/>
                <a:gd name="connsiteX41" fmla="*/ 3264675 w 4761574"/>
                <a:gd name="connsiteY41" fmla="*/ 2678948 h 2686149"/>
                <a:gd name="connsiteX42" fmla="*/ 3264675 w 4761574"/>
                <a:gd name="connsiteY42" fmla="*/ 2457533 h 2686149"/>
                <a:gd name="connsiteX43" fmla="*/ 3904107 w 4761574"/>
                <a:gd name="connsiteY43" fmla="*/ 2457533 h 2686149"/>
                <a:gd name="connsiteX44" fmla="*/ 4536699 w 4761574"/>
                <a:gd name="connsiteY44" fmla="*/ 1779245 h 2686149"/>
                <a:gd name="connsiteX45" fmla="*/ 3950553 w 4761574"/>
                <a:gd name="connsiteY45" fmla="*/ 1193124 h 2686149"/>
                <a:gd name="connsiteX46" fmla="*/ 3850821 w 4761574"/>
                <a:gd name="connsiteY46" fmla="*/ 1193124 h 2686149"/>
                <a:gd name="connsiteX47" fmla="*/ 3750730 w 4761574"/>
                <a:gd name="connsiteY47" fmla="*/ 1203924 h 2686149"/>
                <a:gd name="connsiteX48" fmla="*/ 3647039 w 4761574"/>
                <a:gd name="connsiteY48" fmla="*/ 1136240 h 2686149"/>
                <a:gd name="connsiteX49" fmla="*/ 3614995 w 4761574"/>
                <a:gd name="connsiteY49" fmla="*/ 1039753 h 2686149"/>
                <a:gd name="connsiteX50" fmla="*/ 2932358 w 4761574"/>
                <a:gd name="connsiteY50" fmla="*/ 600162 h 2686149"/>
                <a:gd name="connsiteX51" fmla="*/ 2796983 w 4761574"/>
                <a:gd name="connsiteY51" fmla="*/ 632564 h 2686149"/>
                <a:gd name="connsiteX52" fmla="*/ 2714533 w 4761574"/>
                <a:gd name="connsiteY52" fmla="*/ 664607 h 2686149"/>
                <a:gd name="connsiteX53" fmla="*/ 2600401 w 4761574"/>
                <a:gd name="connsiteY53" fmla="*/ 625364 h 2686149"/>
                <a:gd name="connsiteX54" fmla="*/ 2546755 w 4761574"/>
                <a:gd name="connsiteY54" fmla="*/ 546878 h 2686149"/>
                <a:gd name="connsiteX55" fmla="*/ 1932525 w 4761574"/>
                <a:gd name="connsiteY55" fmla="*/ 225376 h 2686149"/>
                <a:gd name="connsiteX56" fmla="*/ 1211004 w 4761574"/>
                <a:gd name="connsiteY56" fmla="*/ 796736 h 2686149"/>
                <a:gd name="connsiteX57" fmla="*/ 1186161 w 4761574"/>
                <a:gd name="connsiteY57" fmla="*/ 896823 h 2686149"/>
                <a:gd name="connsiteX58" fmla="*/ 1086070 w 4761574"/>
                <a:gd name="connsiteY58" fmla="*/ 971708 h 2686149"/>
                <a:gd name="connsiteX59" fmla="*/ 985979 w 4761574"/>
                <a:gd name="connsiteY59" fmla="*/ 968108 h 2686149"/>
                <a:gd name="connsiteX60" fmla="*/ 975178 w 4761574"/>
                <a:gd name="connsiteY60" fmla="*/ 968108 h 2686149"/>
                <a:gd name="connsiteX61" fmla="*/ 964736 w 4761574"/>
                <a:gd name="connsiteY61" fmla="*/ 968108 h 2686149"/>
                <a:gd name="connsiteX62" fmla="*/ 221613 w 4761574"/>
                <a:gd name="connsiteY62" fmla="*/ 1736402 h 2686149"/>
                <a:gd name="connsiteX63" fmla="*/ 982378 w 4761574"/>
                <a:gd name="connsiteY63" fmla="*/ 2457533 h 2686149"/>
                <a:gd name="connsiteX64" fmla="*/ 1693459 w 4761574"/>
                <a:gd name="connsiteY64" fmla="*/ 2457533 h 2686149"/>
                <a:gd name="connsiteX65" fmla="*/ 1693459 w 4761574"/>
                <a:gd name="connsiteY65" fmla="*/ 1378897 h 2686149"/>
                <a:gd name="connsiteX66" fmla="*/ 2507510 w 4761574"/>
                <a:gd name="connsiteY66" fmla="*/ 1068195 h 2686149"/>
                <a:gd name="connsiteX67" fmla="*/ 1693459 w 4761574"/>
                <a:gd name="connsiteY67" fmla="*/ 2686149 h 2686149"/>
                <a:gd name="connsiteX68" fmla="*/ 1693459 w 4761574"/>
                <a:gd name="connsiteY68" fmla="*/ 2678948 h 2686149"/>
                <a:gd name="connsiteX69" fmla="*/ 985979 w 4761574"/>
                <a:gd name="connsiteY69" fmla="*/ 2678948 h 2686149"/>
                <a:gd name="connsiteX70" fmla="*/ 188 w 4761574"/>
                <a:gd name="connsiteY70" fmla="*/ 1693559 h 2686149"/>
                <a:gd name="connsiteX71" fmla="*/ 964736 w 4761574"/>
                <a:gd name="connsiteY71" fmla="*/ 746692 h 2686149"/>
                <a:gd name="connsiteX72" fmla="*/ 993180 w 4761574"/>
                <a:gd name="connsiteY72" fmla="*/ 746692 h 2686149"/>
                <a:gd name="connsiteX73" fmla="*/ 1932525 w 4761574"/>
                <a:gd name="connsiteY73" fmla="*/ 0 h 2686149"/>
                <a:gd name="connsiteX0" fmla="*/ 1835650 w 4761574"/>
                <a:gd name="connsiteY0" fmla="*/ 2192749 h 2686149"/>
                <a:gd name="connsiteX1" fmla="*/ 2409965 w 4761574"/>
                <a:gd name="connsiteY1" fmla="*/ 2368062 h 2686149"/>
                <a:gd name="connsiteX2" fmla="*/ 1835650 w 4761574"/>
                <a:gd name="connsiteY2" fmla="*/ 2192749 h 2686149"/>
                <a:gd name="connsiteX3" fmla="*/ 2409965 w 4761574"/>
                <a:gd name="connsiteY3" fmla="*/ 1851025 h 2686149"/>
                <a:gd name="connsiteX4" fmla="*/ 2409965 w 4761574"/>
                <a:gd name="connsiteY4" fmla="*/ 1911729 h 2686149"/>
                <a:gd name="connsiteX5" fmla="*/ 1835650 w 4761574"/>
                <a:gd name="connsiteY5" fmla="*/ 2044339 h 2686149"/>
                <a:gd name="connsiteX6" fmla="*/ 1835650 w 4761574"/>
                <a:gd name="connsiteY6" fmla="*/ 1990500 h 2686149"/>
                <a:gd name="connsiteX7" fmla="*/ 2409965 w 4761574"/>
                <a:gd name="connsiteY7" fmla="*/ 1851025 h 2686149"/>
                <a:gd name="connsiteX8" fmla="*/ 1974989 w 4761574"/>
                <a:gd name="connsiteY8" fmla="*/ 1746250 h 2686149"/>
                <a:gd name="connsiteX9" fmla="*/ 1974989 w 4761574"/>
                <a:gd name="connsiteY9" fmla="*/ 1800133 h 2686149"/>
                <a:gd name="connsiteX10" fmla="*/ 1835650 w 4761574"/>
                <a:gd name="connsiteY10" fmla="*/ 1839551 h 2686149"/>
                <a:gd name="connsiteX11" fmla="*/ 1835650 w 4761574"/>
                <a:gd name="connsiteY11" fmla="*/ 1785668 h 2686149"/>
                <a:gd name="connsiteX12" fmla="*/ 1974989 w 4761574"/>
                <a:gd name="connsiteY12" fmla="*/ 1746250 h 2686149"/>
                <a:gd name="connsiteX13" fmla="*/ 2409965 w 4761574"/>
                <a:gd name="connsiteY13" fmla="*/ 1622425 h 2686149"/>
                <a:gd name="connsiteX14" fmla="*/ 2409965 w 4761574"/>
                <a:gd name="connsiteY14" fmla="*/ 1683695 h 2686149"/>
                <a:gd name="connsiteX15" fmla="*/ 2249987 w 4761574"/>
                <a:gd name="connsiteY15" fmla="*/ 1726837 h 2686149"/>
                <a:gd name="connsiteX16" fmla="*/ 2249987 w 4761574"/>
                <a:gd name="connsiteY16" fmla="*/ 1669193 h 2686149"/>
                <a:gd name="connsiteX17" fmla="*/ 2409965 w 4761574"/>
                <a:gd name="connsiteY17" fmla="*/ 1622425 h 2686149"/>
                <a:gd name="connsiteX18" fmla="*/ 2189301 w 4761574"/>
                <a:gd name="connsiteY18" fmla="*/ 1600200 h 2686149"/>
                <a:gd name="connsiteX19" fmla="*/ 2189301 w 4761574"/>
                <a:gd name="connsiteY19" fmla="*/ 1828568 h 2686149"/>
                <a:gd name="connsiteX20" fmla="*/ 2027737 w 4761574"/>
                <a:gd name="connsiteY20" fmla="*/ 1868129 h 2686149"/>
                <a:gd name="connsiteX21" fmla="*/ 2027737 w 4761574"/>
                <a:gd name="connsiteY21" fmla="*/ 1646952 h 2686149"/>
                <a:gd name="connsiteX22" fmla="*/ 2189301 w 4761574"/>
                <a:gd name="connsiteY22" fmla="*/ 1600200 h 2686149"/>
                <a:gd name="connsiteX23" fmla="*/ 2409965 w 4761574"/>
                <a:gd name="connsiteY23" fmla="*/ 1393825 h 2686149"/>
                <a:gd name="connsiteX24" fmla="*/ 2409965 w 4761574"/>
                <a:gd name="connsiteY24" fmla="*/ 1454653 h 2686149"/>
                <a:gd name="connsiteX25" fmla="*/ 1835650 w 4761574"/>
                <a:gd name="connsiteY25" fmla="*/ 1633178 h 2686149"/>
                <a:gd name="connsiteX26" fmla="*/ 1835650 w 4761574"/>
                <a:gd name="connsiteY26" fmla="*/ 1579548 h 2686149"/>
                <a:gd name="connsiteX27" fmla="*/ 2409965 w 4761574"/>
                <a:gd name="connsiteY27" fmla="*/ 1393825 h 2686149"/>
                <a:gd name="connsiteX28" fmla="*/ 2507510 w 4761574"/>
                <a:gd name="connsiteY28" fmla="*/ 1182683 h 2686149"/>
                <a:gd name="connsiteX29" fmla="*/ 1779148 w 4761574"/>
                <a:gd name="connsiteY29" fmla="*/ 1443341 h 2686149"/>
                <a:gd name="connsiteX30" fmla="*/ 2507510 w 4761574"/>
                <a:gd name="connsiteY30" fmla="*/ 1182683 h 2686149"/>
                <a:gd name="connsiteX31" fmla="*/ 1932525 w 4761574"/>
                <a:gd name="connsiteY31" fmla="*/ 0 h 2686149"/>
                <a:gd name="connsiteX32" fmla="*/ 2732535 w 4761574"/>
                <a:gd name="connsiteY32" fmla="*/ 421590 h 2686149"/>
                <a:gd name="connsiteX33" fmla="*/ 3011207 w 4761574"/>
                <a:gd name="connsiteY33" fmla="*/ 375506 h 2686149"/>
                <a:gd name="connsiteX34" fmla="*/ 3829219 w 4761574"/>
                <a:gd name="connsiteY34" fmla="*/ 971708 h 2686149"/>
                <a:gd name="connsiteX35" fmla="*/ 3904107 w 4761574"/>
                <a:gd name="connsiteY35" fmla="*/ 968108 h 2686149"/>
                <a:gd name="connsiteX36" fmla="*/ 4761363 w 4761574"/>
                <a:gd name="connsiteY36" fmla="*/ 1807687 h 2686149"/>
                <a:gd name="connsiteX37" fmla="*/ 3889706 w 4761574"/>
                <a:gd name="connsiteY37" fmla="*/ 2678948 h 2686149"/>
                <a:gd name="connsiteX38" fmla="*/ 3264675 w 4761574"/>
                <a:gd name="connsiteY38" fmla="*/ 2678948 h 2686149"/>
                <a:gd name="connsiteX39" fmla="*/ 3264675 w 4761574"/>
                <a:gd name="connsiteY39" fmla="*/ 2457533 h 2686149"/>
                <a:gd name="connsiteX40" fmla="*/ 3904107 w 4761574"/>
                <a:gd name="connsiteY40" fmla="*/ 2457533 h 2686149"/>
                <a:gd name="connsiteX41" fmla="*/ 4536699 w 4761574"/>
                <a:gd name="connsiteY41" fmla="*/ 1779245 h 2686149"/>
                <a:gd name="connsiteX42" fmla="*/ 3950553 w 4761574"/>
                <a:gd name="connsiteY42" fmla="*/ 1193124 h 2686149"/>
                <a:gd name="connsiteX43" fmla="*/ 3850821 w 4761574"/>
                <a:gd name="connsiteY43" fmla="*/ 1193124 h 2686149"/>
                <a:gd name="connsiteX44" fmla="*/ 3750730 w 4761574"/>
                <a:gd name="connsiteY44" fmla="*/ 1203924 h 2686149"/>
                <a:gd name="connsiteX45" fmla="*/ 3647039 w 4761574"/>
                <a:gd name="connsiteY45" fmla="*/ 1136240 h 2686149"/>
                <a:gd name="connsiteX46" fmla="*/ 3614995 w 4761574"/>
                <a:gd name="connsiteY46" fmla="*/ 1039753 h 2686149"/>
                <a:gd name="connsiteX47" fmla="*/ 2932358 w 4761574"/>
                <a:gd name="connsiteY47" fmla="*/ 600162 h 2686149"/>
                <a:gd name="connsiteX48" fmla="*/ 2796983 w 4761574"/>
                <a:gd name="connsiteY48" fmla="*/ 632564 h 2686149"/>
                <a:gd name="connsiteX49" fmla="*/ 2714533 w 4761574"/>
                <a:gd name="connsiteY49" fmla="*/ 664607 h 2686149"/>
                <a:gd name="connsiteX50" fmla="*/ 2600401 w 4761574"/>
                <a:gd name="connsiteY50" fmla="*/ 625364 h 2686149"/>
                <a:gd name="connsiteX51" fmla="*/ 2546755 w 4761574"/>
                <a:gd name="connsiteY51" fmla="*/ 546878 h 2686149"/>
                <a:gd name="connsiteX52" fmla="*/ 1932525 w 4761574"/>
                <a:gd name="connsiteY52" fmla="*/ 225376 h 2686149"/>
                <a:gd name="connsiteX53" fmla="*/ 1211004 w 4761574"/>
                <a:gd name="connsiteY53" fmla="*/ 796736 h 2686149"/>
                <a:gd name="connsiteX54" fmla="*/ 1186161 w 4761574"/>
                <a:gd name="connsiteY54" fmla="*/ 896823 h 2686149"/>
                <a:gd name="connsiteX55" fmla="*/ 1086070 w 4761574"/>
                <a:gd name="connsiteY55" fmla="*/ 971708 h 2686149"/>
                <a:gd name="connsiteX56" fmla="*/ 985979 w 4761574"/>
                <a:gd name="connsiteY56" fmla="*/ 968108 h 2686149"/>
                <a:gd name="connsiteX57" fmla="*/ 975178 w 4761574"/>
                <a:gd name="connsiteY57" fmla="*/ 968108 h 2686149"/>
                <a:gd name="connsiteX58" fmla="*/ 964736 w 4761574"/>
                <a:gd name="connsiteY58" fmla="*/ 968108 h 2686149"/>
                <a:gd name="connsiteX59" fmla="*/ 221613 w 4761574"/>
                <a:gd name="connsiteY59" fmla="*/ 1736402 h 2686149"/>
                <a:gd name="connsiteX60" fmla="*/ 982378 w 4761574"/>
                <a:gd name="connsiteY60" fmla="*/ 2457533 h 2686149"/>
                <a:gd name="connsiteX61" fmla="*/ 1693459 w 4761574"/>
                <a:gd name="connsiteY61" fmla="*/ 2457533 h 2686149"/>
                <a:gd name="connsiteX62" fmla="*/ 1693459 w 4761574"/>
                <a:gd name="connsiteY62" fmla="*/ 1378897 h 2686149"/>
                <a:gd name="connsiteX63" fmla="*/ 2507510 w 4761574"/>
                <a:gd name="connsiteY63" fmla="*/ 1068195 h 2686149"/>
                <a:gd name="connsiteX64" fmla="*/ 1693459 w 4761574"/>
                <a:gd name="connsiteY64" fmla="*/ 2686149 h 2686149"/>
                <a:gd name="connsiteX65" fmla="*/ 1693459 w 4761574"/>
                <a:gd name="connsiteY65" fmla="*/ 2678948 h 2686149"/>
                <a:gd name="connsiteX66" fmla="*/ 985979 w 4761574"/>
                <a:gd name="connsiteY66" fmla="*/ 2678948 h 2686149"/>
                <a:gd name="connsiteX67" fmla="*/ 188 w 4761574"/>
                <a:gd name="connsiteY67" fmla="*/ 1693559 h 2686149"/>
                <a:gd name="connsiteX68" fmla="*/ 964736 w 4761574"/>
                <a:gd name="connsiteY68" fmla="*/ 746692 h 2686149"/>
                <a:gd name="connsiteX69" fmla="*/ 993180 w 4761574"/>
                <a:gd name="connsiteY69" fmla="*/ 746692 h 2686149"/>
                <a:gd name="connsiteX70" fmla="*/ 1932525 w 4761574"/>
                <a:gd name="connsiteY70" fmla="*/ 0 h 2686149"/>
                <a:gd name="connsiteX0" fmla="*/ 2409965 w 4761574"/>
                <a:gd name="connsiteY0" fmla="*/ 1851025 h 2686149"/>
                <a:gd name="connsiteX1" fmla="*/ 2409965 w 4761574"/>
                <a:gd name="connsiteY1" fmla="*/ 1911729 h 2686149"/>
                <a:gd name="connsiteX2" fmla="*/ 1835650 w 4761574"/>
                <a:gd name="connsiteY2" fmla="*/ 2044339 h 2686149"/>
                <a:gd name="connsiteX3" fmla="*/ 1835650 w 4761574"/>
                <a:gd name="connsiteY3" fmla="*/ 1990500 h 2686149"/>
                <a:gd name="connsiteX4" fmla="*/ 2409965 w 4761574"/>
                <a:gd name="connsiteY4" fmla="*/ 1851025 h 2686149"/>
                <a:gd name="connsiteX5" fmla="*/ 1974989 w 4761574"/>
                <a:gd name="connsiteY5" fmla="*/ 1746250 h 2686149"/>
                <a:gd name="connsiteX6" fmla="*/ 1974989 w 4761574"/>
                <a:gd name="connsiteY6" fmla="*/ 1800133 h 2686149"/>
                <a:gd name="connsiteX7" fmla="*/ 1835650 w 4761574"/>
                <a:gd name="connsiteY7" fmla="*/ 1839551 h 2686149"/>
                <a:gd name="connsiteX8" fmla="*/ 1835650 w 4761574"/>
                <a:gd name="connsiteY8" fmla="*/ 1785668 h 2686149"/>
                <a:gd name="connsiteX9" fmla="*/ 1974989 w 4761574"/>
                <a:gd name="connsiteY9" fmla="*/ 1746250 h 2686149"/>
                <a:gd name="connsiteX10" fmla="*/ 2409965 w 4761574"/>
                <a:gd name="connsiteY10" fmla="*/ 1622425 h 2686149"/>
                <a:gd name="connsiteX11" fmla="*/ 2409965 w 4761574"/>
                <a:gd name="connsiteY11" fmla="*/ 1683695 h 2686149"/>
                <a:gd name="connsiteX12" fmla="*/ 2249987 w 4761574"/>
                <a:gd name="connsiteY12" fmla="*/ 1726837 h 2686149"/>
                <a:gd name="connsiteX13" fmla="*/ 2249987 w 4761574"/>
                <a:gd name="connsiteY13" fmla="*/ 1669193 h 2686149"/>
                <a:gd name="connsiteX14" fmla="*/ 2409965 w 4761574"/>
                <a:gd name="connsiteY14" fmla="*/ 1622425 h 2686149"/>
                <a:gd name="connsiteX15" fmla="*/ 2189301 w 4761574"/>
                <a:gd name="connsiteY15" fmla="*/ 1600200 h 2686149"/>
                <a:gd name="connsiteX16" fmla="*/ 2189301 w 4761574"/>
                <a:gd name="connsiteY16" fmla="*/ 1828568 h 2686149"/>
                <a:gd name="connsiteX17" fmla="*/ 2027737 w 4761574"/>
                <a:gd name="connsiteY17" fmla="*/ 1868129 h 2686149"/>
                <a:gd name="connsiteX18" fmla="*/ 2027737 w 4761574"/>
                <a:gd name="connsiteY18" fmla="*/ 1646952 h 2686149"/>
                <a:gd name="connsiteX19" fmla="*/ 2189301 w 4761574"/>
                <a:gd name="connsiteY19" fmla="*/ 1600200 h 2686149"/>
                <a:gd name="connsiteX20" fmla="*/ 2409965 w 4761574"/>
                <a:gd name="connsiteY20" fmla="*/ 1393825 h 2686149"/>
                <a:gd name="connsiteX21" fmla="*/ 2409965 w 4761574"/>
                <a:gd name="connsiteY21" fmla="*/ 1454653 h 2686149"/>
                <a:gd name="connsiteX22" fmla="*/ 1835650 w 4761574"/>
                <a:gd name="connsiteY22" fmla="*/ 1633178 h 2686149"/>
                <a:gd name="connsiteX23" fmla="*/ 1835650 w 4761574"/>
                <a:gd name="connsiteY23" fmla="*/ 1579548 h 2686149"/>
                <a:gd name="connsiteX24" fmla="*/ 2409965 w 4761574"/>
                <a:gd name="connsiteY24" fmla="*/ 1393825 h 2686149"/>
                <a:gd name="connsiteX25" fmla="*/ 2507510 w 4761574"/>
                <a:gd name="connsiteY25" fmla="*/ 1182683 h 2686149"/>
                <a:gd name="connsiteX26" fmla="*/ 1779148 w 4761574"/>
                <a:gd name="connsiteY26" fmla="*/ 1443341 h 2686149"/>
                <a:gd name="connsiteX27" fmla="*/ 2507510 w 4761574"/>
                <a:gd name="connsiteY27" fmla="*/ 1182683 h 2686149"/>
                <a:gd name="connsiteX28" fmla="*/ 1932525 w 4761574"/>
                <a:gd name="connsiteY28" fmla="*/ 0 h 2686149"/>
                <a:gd name="connsiteX29" fmla="*/ 2732535 w 4761574"/>
                <a:gd name="connsiteY29" fmla="*/ 421590 h 2686149"/>
                <a:gd name="connsiteX30" fmla="*/ 3011207 w 4761574"/>
                <a:gd name="connsiteY30" fmla="*/ 375506 h 2686149"/>
                <a:gd name="connsiteX31" fmla="*/ 3829219 w 4761574"/>
                <a:gd name="connsiteY31" fmla="*/ 971708 h 2686149"/>
                <a:gd name="connsiteX32" fmla="*/ 3904107 w 4761574"/>
                <a:gd name="connsiteY32" fmla="*/ 968108 h 2686149"/>
                <a:gd name="connsiteX33" fmla="*/ 4761363 w 4761574"/>
                <a:gd name="connsiteY33" fmla="*/ 1807687 h 2686149"/>
                <a:gd name="connsiteX34" fmla="*/ 3889706 w 4761574"/>
                <a:gd name="connsiteY34" fmla="*/ 2678948 h 2686149"/>
                <a:gd name="connsiteX35" fmla="*/ 3264675 w 4761574"/>
                <a:gd name="connsiteY35" fmla="*/ 2678948 h 2686149"/>
                <a:gd name="connsiteX36" fmla="*/ 3264675 w 4761574"/>
                <a:gd name="connsiteY36" fmla="*/ 2457533 h 2686149"/>
                <a:gd name="connsiteX37" fmla="*/ 3904107 w 4761574"/>
                <a:gd name="connsiteY37" fmla="*/ 2457533 h 2686149"/>
                <a:gd name="connsiteX38" fmla="*/ 4536699 w 4761574"/>
                <a:gd name="connsiteY38" fmla="*/ 1779245 h 2686149"/>
                <a:gd name="connsiteX39" fmla="*/ 3950553 w 4761574"/>
                <a:gd name="connsiteY39" fmla="*/ 1193124 h 2686149"/>
                <a:gd name="connsiteX40" fmla="*/ 3850821 w 4761574"/>
                <a:gd name="connsiteY40" fmla="*/ 1193124 h 2686149"/>
                <a:gd name="connsiteX41" fmla="*/ 3750730 w 4761574"/>
                <a:gd name="connsiteY41" fmla="*/ 1203924 h 2686149"/>
                <a:gd name="connsiteX42" fmla="*/ 3647039 w 4761574"/>
                <a:gd name="connsiteY42" fmla="*/ 1136240 h 2686149"/>
                <a:gd name="connsiteX43" fmla="*/ 3614995 w 4761574"/>
                <a:gd name="connsiteY43" fmla="*/ 1039753 h 2686149"/>
                <a:gd name="connsiteX44" fmla="*/ 2932358 w 4761574"/>
                <a:gd name="connsiteY44" fmla="*/ 600162 h 2686149"/>
                <a:gd name="connsiteX45" fmla="*/ 2796983 w 4761574"/>
                <a:gd name="connsiteY45" fmla="*/ 632564 h 2686149"/>
                <a:gd name="connsiteX46" fmla="*/ 2714533 w 4761574"/>
                <a:gd name="connsiteY46" fmla="*/ 664607 h 2686149"/>
                <a:gd name="connsiteX47" fmla="*/ 2600401 w 4761574"/>
                <a:gd name="connsiteY47" fmla="*/ 625364 h 2686149"/>
                <a:gd name="connsiteX48" fmla="*/ 2546755 w 4761574"/>
                <a:gd name="connsiteY48" fmla="*/ 546878 h 2686149"/>
                <a:gd name="connsiteX49" fmla="*/ 1932525 w 4761574"/>
                <a:gd name="connsiteY49" fmla="*/ 225376 h 2686149"/>
                <a:gd name="connsiteX50" fmla="*/ 1211004 w 4761574"/>
                <a:gd name="connsiteY50" fmla="*/ 796736 h 2686149"/>
                <a:gd name="connsiteX51" fmla="*/ 1186161 w 4761574"/>
                <a:gd name="connsiteY51" fmla="*/ 896823 h 2686149"/>
                <a:gd name="connsiteX52" fmla="*/ 1086070 w 4761574"/>
                <a:gd name="connsiteY52" fmla="*/ 971708 h 2686149"/>
                <a:gd name="connsiteX53" fmla="*/ 985979 w 4761574"/>
                <a:gd name="connsiteY53" fmla="*/ 968108 h 2686149"/>
                <a:gd name="connsiteX54" fmla="*/ 975178 w 4761574"/>
                <a:gd name="connsiteY54" fmla="*/ 968108 h 2686149"/>
                <a:gd name="connsiteX55" fmla="*/ 964736 w 4761574"/>
                <a:gd name="connsiteY55" fmla="*/ 968108 h 2686149"/>
                <a:gd name="connsiteX56" fmla="*/ 221613 w 4761574"/>
                <a:gd name="connsiteY56" fmla="*/ 1736402 h 2686149"/>
                <a:gd name="connsiteX57" fmla="*/ 982378 w 4761574"/>
                <a:gd name="connsiteY57" fmla="*/ 2457533 h 2686149"/>
                <a:gd name="connsiteX58" fmla="*/ 1693459 w 4761574"/>
                <a:gd name="connsiteY58" fmla="*/ 2457533 h 2686149"/>
                <a:gd name="connsiteX59" fmla="*/ 1693459 w 4761574"/>
                <a:gd name="connsiteY59" fmla="*/ 1378897 h 2686149"/>
                <a:gd name="connsiteX60" fmla="*/ 2507510 w 4761574"/>
                <a:gd name="connsiteY60" fmla="*/ 1068195 h 2686149"/>
                <a:gd name="connsiteX61" fmla="*/ 1693459 w 4761574"/>
                <a:gd name="connsiteY61" fmla="*/ 2686149 h 2686149"/>
                <a:gd name="connsiteX62" fmla="*/ 1693459 w 4761574"/>
                <a:gd name="connsiteY62" fmla="*/ 2678948 h 2686149"/>
                <a:gd name="connsiteX63" fmla="*/ 985979 w 4761574"/>
                <a:gd name="connsiteY63" fmla="*/ 2678948 h 2686149"/>
                <a:gd name="connsiteX64" fmla="*/ 188 w 4761574"/>
                <a:gd name="connsiteY64" fmla="*/ 1693559 h 2686149"/>
                <a:gd name="connsiteX65" fmla="*/ 964736 w 4761574"/>
                <a:gd name="connsiteY65" fmla="*/ 746692 h 2686149"/>
                <a:gd name="connsiteX66" fmla="*/ 993180 w 4761574"/>
                <a:gd name="connsiteY66" fmla="*/ 746692 h 2686149"/>
                <a:gd name="connsiteX67" fmla="*/ 1932525 w 4761574"/>
                <a:gd name="connsiteY67" fmla="*/ 0 h 2686149"/>
                <a:gd name="connsiteX0" fmla="*/ 2409965 w 4761574"/>
                <a:gd name="connsiteY0" fmla="*/ 1851025 h 2686149"/>
                <a:gd name="connsiteX1" fmla="*/ 1835650 w 4761574"/>
                <a:gd name="connsiteY1" fmla="*/ 2044339 h 2686149"/>
                <a:gd name="connsiteX2" fmla="*/ 1835650 w 4761574"/>
                <a:gd name="connsiteY2" fmla="*/ 1990500 h 2686149"/>
                <a:gd name="connsiteX3" fmla="*/ 2409965 w 4761574"/>
                <a:gd name="connsiteY3" fmla="*/ 1851025 h 2686149"/>
                <a:gd name="connsiteX4" fmla="*/ 1974989 w 4761574"/>
                <a:gd name="connsiteY4" fmla="*/ 1746250 h 2686149"/>
                <a:gd name="connsiteX5" fmla="*/ 1974989 w 4761574"/>
                <a:gd name="connsiteY5" fmla="*/ 1800133 h 2686149"/>
                <a:gd name="connsiteX6" fmla="*/ 1835650 w 4761574"/>
                <a:gd name="connsiteY6" fmla="*/ 1839551 h 2686149"/>
                <a:gd name="connsiteX7" fmla="*/ 1835650 w 4761574"/>
                <a:gd name="connsiteY7" fmla="*/ 1785668 h 2686149"/>
                <a:gd name="connsiteX8" fmla="*/ 1974989 w 4761574"/>
                <a:gd name="connsiteY8" fmla="*/ 1746250 h 2686149"/>
                <a:gd name="connsiteX9" fmla="*/ 2409965 w 4761574"/>
                <a:gd name="connsiteY9" fmla="*/ 1622425 h 2686149"/>
                <a:gd name="connsiteX10" fmla="*/ 2409965 w 4761574"/>
                <a:gd name="connsiteY10" fmla="*/ 1683695 h 2686149"/>
                <a:gd name="connsiteX11" fmla="*/ 2249987 w 4761574"/>
                <a:gd name="connsiteY11" fmla="*/ 1726837 h 2686149"/>
                <a:gd name="connsiteX12" fmla="*/ 2249987 w 4761574"/>
                <a:gd name="connsiteY12" fmla="*/ 1669193 h 2686149"/>
                <a:gd name="connsiteX13" fmla="*/ 2409965 w 4761574"/>
                <a:gd name="connsiteY13" fmla="*/ 1622425 h 2686149"/>
                <a:gd name="connsiteX14" fmla="*/ 2189301 w 4761574"/>
                <a:gd name="connsiteY14" fmla="*/ 1600200 h 2686149"/>
                <a:gd name="connsiteX15" fmla="*/ 2189301 w 4761574"/>
                <a:gd name="connsiteY15" fmla="*/ 1828568 h 2686149"/>
                <a:gd name="connsiteX16" fmla="*/ 2027737 w 4761574"/>
                <a:gd name="connsiteY16" fmla="*/ 1868129 h 2686149"/>
                <a:gd name="connsiteX17" fmla="*/ 2027737 w 4761574"/>
                <a:gd name="connsiteY17" fmla="*/ 1646952 h 2686149"/>
                <a:gd name="connsiteX18" fmla="*/ 2189301 w 4761574"/>
                <a:gd name="connsiteY18" fmla="*/ 1600200 h 2686149"/>
                <a:gd name="connsiteX19" fmla="*/ 2409965 w 4761574"/>
                <a:gd name="connsiteY19" fmla="*/ 1393825 h 2686149"/>
                <a:gd name="connsiteX20" fmla="*/ 2409965 w 4761574"/>
                <a:gd name="connsiteY20" fmla="*/ 1454653 h 2686149"/>
                <a:gd name="connsiteX21" fmla="*/ 1835650 w 4761574"/>
                <a:gd name="connsiteY21" fmla="*/ 1633178 h 2686149"/>
                <a:gd name="connsiteX22" fmla="*/ 1835650 w 4761574"/>
                <a:gd name="connsiteY22" fmla="*/ 1579548 h 2686149"/>
                <a:gd name="connsiteX23" fmla="*/ 2409965 w 4761574"/>
                <a:gd name="connsiteY23" fmla="*/ 1393825 h 2686149"/>
                <a:gd name="connsiteX24" fmla="*/ 2507510 w 4761574"/>
                <a:gd name="connsiteY24" fmla="*/ 1182683 h 2686149"/>
                <a:gd name="connsiteX25" fmla="*/ 1779148 w 4761574"/>
                <a:gd name="connsiteY25" fmla="*/ 1443341 h 2686149"/>
                <a:gd name="connsiteX26" fmla="*/ 2507510 w 4761574"/>
                <a:gd name="connsiteY26" fmla="*/ 1182683 h 2686149"/>
                <a:gd name="connsiteX27" fmla="*/ 1932525 w 4761574"/>
                <a:gd name="connsiteY27" fmla="*/ 0 h 2686149"/>
                <a:gd name="connsiteX28" fmla="*/ 2732535 w 4761574"/>
                <a:gd name="connsiteY28" fmla="*/ 421590 h 2686149"/>
                <a:gd name="connsiteX29" fmla="*/ 3011207 w 4761574"/>
                <a:gd name="connsiteY29" fmla="*/ 375506 h 2686149"/>
                <a:gd name="connsiteX30" fmla="*/ 3829219 w 4761574"/>
                <a:gd name="connsiteY30" fmla="*/ 971708 h 2686149"/>
                <a:gd name="connsiteX31" fmla="*/ 3904107 w 4761574"/>
                <a:gd name="connsiteY31" fmla="*/ 968108 h 2686149"/>
                <a:gd name="connsiteX32" fmla="*/ 4761363 w 4761574"/>
                <a:gd name="connsiteY32" fmla="*/ 1807687 h 2686149"/>
                <a:gd name="connsiteX33" fmla="*/ 3889706 w 4761574"/>
                <a:gd name="connsiteY33" fmla="*/ 2678948 h 2686149"/>
                <a:gd name="connsiteX34" fmla="*/ 3264675 w 4761574"/>
                <a:gd name="connsiteY34" fmla="*/ 2678948 h 2686149"/>
                <a:gd name="connsiteX35" fmla="*/ 3264675 w 4761574"/>
                <a:gd name="connsiteY35" fmla="*/ 2457533 h 2686149"/>
                <a:gd name="connsiteX36" fmla="*/ 3904107 w 4761574"/>
                <a:gd name="connsiteY36" fmla="*/ 2457533 h 2686149"/>
                <a:gd name="connsiteX37" fmla="*/ 4536699 w 4761574"/>
                <a:gd name="connsiteY37" fmla="*/ 1779245 h 2686149"/>
                <a:gd name="connsiteX38" fmla="*/ 3950553 w 4761574"/>
                <a:gd name="connsiteY38" fmla="*/ 1193124 h 2686149"/>
                <a:gd name="connsiteX39" fmla="*/ 3850821 w 4761574"/>
                <a:gd name="connsiteY39" fmla="*/ 1193124 h 2686149"/>
                <a:gd name="connsiteX40" fmla="*/ 3750730 w 4761574"/>
                <a:gd name="connsiteY40" fmla="*/ 1203924 h 2686149"/>
                <a:gd name="connsiteX41" fmla="*/ 3647039 w 4761574"/>
                <a:gd name="connsiteY41" fmla="*/ 1136240 h 2686149"/>
                <a:gd name="connsiteX42" fmla="*/ 3614995 w 4761574"/>
                <a:gd name="connsiteY42" fmla="*/ 1039753 h 2686149"/>
                <a:gd name="connsiteX43" fmla="*/ 2932358 w 4761574"/>
                <a:gd name="connsiteY43" fmla="*/ 600162 h 2686149"/>
                <a:gd name="connsiteX44" fmla="*/ 2796983 w 4761574"/>
                <a:gd name="connsiteY44" fmla="*/ 632564 h 2686149"/>
                <a:gd name="connsiteX45" fmla="*/ 2714533 w 4761574"/>
                <a:gd name="connsiteY45" fmla="*/ 664607 h 2686149"/>
                <a:gd name="connsiteX46" fmla="*/ 2600401 w 4761574"/>
                <a:gd name="connsiteY46" fmla="*/ 625364 h 2686149"/>
                <a:gd name="connsiteX47" fmla="*/ 2546755 w 4761574"/>
                <a:gd name="connsiteY47" fmla="*/ 546878 h 2686149"/>
                <a:gd name="connsiteX48" fmla="*/ 1932525 w 4761574"/>
                <a:gd name="connsiteY48" fmla="*/ 225376 h 2686149"/>
                <a:gd name="connsiteX49" fmla="*/ 1211004 w 4761574"/>
                <a:gd name="connsiteY49" fmla="*/ 796736 h 2686149"/>
                <a:gd name="connsiteX50" fmla="*/ 1186161 w 4761574"/>
                <a:gd name="connsiteY50" fmla="*/ 896823 h 2686149"/>
                <a:gd name="connsiteX51" fmla="*/ 1086070 w 4761574"/>
                <a:gd name="connsiteY51" fmla="*/ 971708 h 2686149"/>
                <a:gd name="connsiteX52" fmla="*/ 985979 w 4761574"/>
                <a:gd name="connsiteY52" fmla="*/ 968108 h 2686149"/>
                <a:gd name="connsiteX53" fmla="*/ 975178 w 4761574"/>
                <a:gd name="connsiteY53" fmla="*/ 968108 h 2686149"/>
                <a:gd name="connsiteX54" fmla="*/ 964736 w 4761574"/>
                <a:gd name="connsiteY54" fmla="*/ 968108 h 2686149"/>
                <a:gd name="connsiteX55" fmla="*/ 221613 w 4761574"/>
                <a:gd name="connsiteY55" fmla="*/ 1736402 h 2686149"/>
                <a:gd name="connsiteX56" fmla="*/ 982378 w 4761574"/>
                <a:gd name="connsiteY56" fmla="*/ 2457533 h 2686149"/>
                <a:gd name="connsiteX57" fmla="*/ 1693459 w 4761574"/>
                <a:gd name="connsiteY57" fmla="*/ 2457533 h 2686149"/>
                <a:gd name="connsiteX58" fmla="*/ 1693459 w 4761574"/>
                <a:gd name="connsiteY58" fmla="*/ 1378897 h 2686149"/>
                <a:gd name="connsiteX59" fmla="*/ 2507510 w 4761574"/>
                <a:gd name="connsiteY59" fmla="*/ 1068195 h 2686149"/>
                <a:gd name="connsiteX60" fmla="*/ 1693459 w 4761574"/>
                <a:gd name="connsiteY60" fmla="*/ 2686149 h 2686149"/>
                <a:gd name="connsiteX61" fmla="*/ 1693459 w 4761574"/>
                <a:gd name="connsiteY61" fmla="*/ 2678948 h 2686149"/>
                <a:gd name="connsiteX62" fmla="*/ 985979 w 4761574"/>
                <a:gd name="connsiteY62" fmla="*/ 2678948 h 2686149"/>
                <a:gd name="connsiteX63" fmla="*/ 188 w 4761574"/>
                <a:gd name="connsiteY63" fmla="*/ 1693559 h 2686149"/>
                <a:gd name="connsiteX64" fmla="*/ 964736 w 4761574"/>
                <a:gd name="connsiteY64" fmla="*/ 746692 h 2686149"/>
                <a:gd name="connsiteX65" fmla="*/ 993180 w 4761574"/>
                <a:gd name="connsiteY65" fmla="*/ 746692 h 2686149"/>
                <a:gd name="connsiteX66" fmla="*/ 1932525 w 4761574"/>
                <a:gd name="connsiteY66" fmla="*/ 0 h 2686149"/>
                <a:gd name="connsiteX0" fmla="*/ 1835650 w 4761574"/>
                <a:gd name="connsiteY0" fmla="*/ 1990500 h 2686149"/>
                <a:gd name="connsiteX1" fmla="*/ 1835650 w 4761574"/>
                <a:gd name="connsiteY1" fmla="*/ 2044339 h 2686149"/>
                <a:gd name="connsiteX2" fmla="*/ 1835650 w 4761574"/>
                <a:gd name="connsiteY2" fmla="*/ 1990500 h 2686149"/>
                <a:gd name="connsiteX3" fmla="*/ 1974989 w 4761574"/>
                <a:gd name="connsiteY3" fmla="*/ 1746250 h 2686149"/>
                <a:gd name="connsiteX4" fmla="*/ 1974989 w 4761574"/>
                <a:gd name="connsiteY4" fmla="*/ 1800133 h 2686149"/>
                <a:gd name="connsiteX5" fmla="*/ 1835650 w 4761574"/>
                <a:gd name="connsiteY5" fmla="*/ 1839551 h 2686149"/>
                <a:gd name="connsiteX6" fmla="*/ 1835650 w 4761574"/>
                <a:gd name="connsiteY6" fmla="*/ 1785668 h 2686149"/>
                <a:gd name="connsiteX7" fmla="*/ 1974989 w 4761574"/>
                <a:gd name="connsiteY7" fmla="*/ 1746250 h 2686149"/>
                <a:gd name="connsiteX8" fmla="*/ 2409965 w 4761574"/>
                <a:gd name="connsiteY8" fmla="*/ 1622425 h 2686149"/>
                <a:gd name="connsiteX9" fmla="*/ 2409965 w 4761574"/>
                <a:gd name="connsiteY9" fmla="*/ 1683695 h 2686149"/>
                <a:gd name="connsiteX10" fmla="*/ 2249987 w 4761574"/>
                <a:gd name="connsiteY10" fmla="*/ 1726837 h 2686149"/>
                <a:gd name="connsiteX11" fmla="*/ 2249987 w 4761574"/>
                <a:gd name="connsiteY11" fmla="*/ 1669193 h 2686149"/>
                <a:gd name="connsiteX12" fmla="*/ 2409965 w 4761574"/>
                <a:gd name="connsiteY12" fmla="*/ 1622425 h 2686149"/>
                <a:gd name="connsiteX13" fmla="*/ 2189301 w 4761574"/>
                <a:gd name="connsiteY13" fmla="*/ 1600200 h 2686149"/>
                <a:gd name="connsiteX14" fmla="*/ 2189301 w 4761574"/>
                <a:gd name="connsiteY14" fmla="*/ 1828568 h 2686149"/>
                <a:gd name="connsiteX15" fmla="*/ 2027737 w 4761574"/>
                <a:gd name="connsiteY15" fmla="*/ 1868129 h 2686149"/>
                <a:gd name="connsiteX16" fmla="*/ 2027737 w 4761574"/>
                <a:gd name="connsiteY16" fmla="*/ 1646952 h 2686149"/>
                <a:gd name="connsiteX17" fmla="*/ 2189301 w 4761574"/>
                <a:gd name="connsiteY17" fmla="*/ 1600200 h 2686149"/>
                <a:gd name="connsiteX18" fmla="*/ 2409965 w 4761574"/>
                <a:gd name="connsiteY18" fmla="*/ 1393825 h 2686149"/>
                <a:gd name="connsiteX19" fmla="*/ 2409965 w 4761574"/>
                <a:gd name="connsiteY19" fmla="*/ 1454653 h 2686149"/>
                <a:gd name="connsiteX20" fmla="*/ 1835650 w 4761574"/>
                <a:gd name="connsiteY20" fmla="*/ 1633178 h 2686149"/>
                <a:gd name="connsiteX21" fmla="*/ 1835650 w 4761574"/>
                <a:gd name="connsiteY21" fmla="*/ 1579548 h 2686149"/>
                <a:gd name="connsiteX22" fmla="*/ 2409965 w 4761574"/>
                <a:gd name="connsiteY22" fmla="*/ 1393825 h 2686149"/>
                <a:gd name="connsiteX23" fmla="*/ 2507510 w 4761574"/>
                <a:gd name="connsiteY23" fmla="*/ 1182683 h 2686149"/>
                <a:gd name="connsiteX24" fmla="*/ 1779148 w 4761574"/>
                <a:gd name="connsiteY24" fmla="*/ 1443341 h 2686149"/>
                <a:gd name="connsiteX25" fmla="*/ 2507510 w 4761574"/>
                <a:gd name="connsiteY25" fmla="*/ 1182683 h 2686149"/>
                <a:gd name="connsiteX26" fmla="*/ 1932525 w 4761574"/>
                <a:gd name="connsiteY26" fmla="*/ 0 h 2686149"/>
                <a:gd name="connsiteX27" fmla="*/ 2732535 w 4761574"/>
                <a:gd name="connsiteY27" fmla="*/ 421590 h 2686149"/>
                <a:gd name="connsiteX28" fmla="*/ 3011207 w 4761574"/>
                <a:gd name="connsiteY28" fmla="*/ 375506 h 2686149"/>
                <a:gd name="connsiteX29" fmla="*/ 3829219 w 4761574"/>
                <a:gd name="connsiteY29" fmla="*/ 971708 h 2686149"/>
                <a:gd name="connsiteX30" fmla="*/ 3904107 w 4761574"/>
                <a:gd name="connsiteY30" fmla="*/ 968108 h 2686149"/>
                <a:gd name="connsiteX31" fmla="*/ 4761363 w 4761574"/>
                <a:gd name="connsiteY31" fmla="*/ 1807687 h 2686149"/>
                <a:gd name="connsiteX32" fmla="*/ 3889706 w 4761574"/>
                <a:gd name="connsiteY32" fmla="*/ 2678948 h 2686149"/>
                <a:gd name="connsiteX33" fmla="*/ 3264675 w 4761574"/>
                <a:gd name="connsiteY33" fmla="*/ 2678948 h 2686149"/>
                <a:gd name="connsiteX34" fmla="*/ 3264675 w 4761574"/>
                <a:gd name="connsiteY34" fmla="*/ 2457533 h 2686149"/>
                <a:gd name="connsiteX35" fmla="*/ 3904107 w 4761574"/>
                <a:gd name="connsiteY35" fmla="*/ 2457533 h 2686149"/>
                <a:gd name="connsiteX36" fmla="*/ 4536699 w 4761574"/>
                <a:gd name="connsiteY36" fmla="*/ 1779245 h 2686149"/>
                <a:gd name="connsiteX37" fmla="*/ 3950553 w 4761574"/>
                <a:gd name="connsiteY37" fmla="*/ 1193124 h 2686149"/>
                <a:gd name="connsiteX38" fmla="*/ 3850821 w 4761574"/>
                <a:gd name="connsiteY38" fmla="*/ 1193124 h 2686149"/>
                <a:gd name="connsiteX39" fmla="*/ 3750730 w 4761574"/>
                <a:gd name="connsiteY39" fmla="*/ 1203924 h 2686149"/>
                <a:gd name="connsiteX40" fmla="*/ 3647039 w 4761574"/>
                <a:gd name="connsiteY40" fmla="*/ 1136240 h 2686149"/>
                <a:gd name="connsiteX41" fmla="*/ 3614995 w 4761574"/>
                <a:gd name="connsiteY41" fmla="*/ 1039753 h 2686149"/>
                <a:gd name="connsiteX42" fmla="*/ 2932358 w 4761574"/>
                <a:gd name="connsiteY42" fmla="*/ 600162 h 2686149"/>
                <a:gd name="connsiteX43" fmla="*/ 2796983 w 4761574"/>
                <a:gd name="connsiteY43" fmla="*/ 632564 h 2686149"/>
                <a:gd name="connsiteX44" fmla="*/ 2714533 w 4761574"/>
                <a:gd name="connsiteY44" fmla="*/ 664607 h 2686149"/>
                <a:gd name="connsiteX45" fmla="*/ 2600401 w 4761574"/>
                <a:gd name="connsiteY45" fmla="*/ 625364 h 2686149"/>
                <a:gd name="connsiteX46" fmla="*/ 2546755 w 4761574"/>
                <a:gd name="connsiteY46" fmla="*/ 546878 h 2686149"/>
                <a:gd name="connsiteX47" fmla="*/ 1932525 w 4761574"/>
                <a:gd name="connsiteY47" fmla="*/ 225376 h 2686149"/>
                <a:gd name="connsiteX48" fmla="*/ 1211004 w 4761574"/>
                <a:gd name="connsiteY48" fmla="*/ 796736 h 2686149"/>
                <a:gd name="connsiteX49" fmla="*/ 1186161 w 4761574"/>
                <a:gd name="connsiteY49" fmla="*/ 896823 h 2686149"/>
                <a:gd name="connsiteX50" fmla="*/ 1086070 w 4761574"/>
                <a:gd name="connsiteY50" fmla="*/ 971708 h 2686149"/>
                <a:gd name="connsiteX51" fmla="*/ 985979 w 4761574"/>
                <a:gd name="connsiteY51" fmla="*/ 968108 h 2686149"/>
                <a:gd name="connsiteX52" fmla="*/ 975178 w 4761574"/>
                <a:gd name="connsiteY52" fmla="*/ 968108 h 2686149"/>
                <a:gd name="connsiteX53" fmla="*/ 964736 w 4761574"/>
                <a:gd name="connsiteY53" fmla="*/ 968108 h 2686149"/>
                <a:gd name="connsiteX54" fmla="*/ 221613 w 4761574"/>
                <a:gd name="connsiteY54" fmla="*/ 1736402 h 2686149"/>
                <a:gd name="connsiteX55" fmla="*/ 982378 w 4761574"/>
                <a:gd name="connsiteY55" fmla="*/ 2457533 h 2686149"/>
                <a:gd name="connsiteX56" fmla="*/ 1693459 w 4761574"/>
                <a:gd name="connsiteY56" fmla="*/ 2457533 h 2686149"/>
                <a:gd name="connsiteX57" fmla="*/ 1693459 w 4761574"/>
                <a:gd name="connsiteY57" fmla="*/ 1378897 h 2686149"/>
                <a:gd name="connsiteX58" fmla="*/ 2507510 w 4761574"/>
                <a:gd name="connsiteY58" fmla="*/ 1068195 h 2686149"/>
                <a:gd name="connsiteX59" fmla="*/ 1693459 w 4761574"/>
                <a:gd name="connsiteY59" fmla="*/ 2686149 h 2686149"/>
                <a:gd name="connsiteX60" fmla="*/ 1693459 w 4761574"/>
                <a:gd name="connsiteY60" fmla="*/ 2678948 h 2686149"/>
                <a:gd name="connsiteX61" fmla="*/ 985979 w 4761574"/>
                <a:gd name="connsiteY61" fmla="*/ 2678948 h 2686149"/>
                <a:gd name="connsiteX62" fmla="*/ 188 w 4761574"/>
                <a:gd name="connsiteY62" fmla="*/ 1693559 h 2686149"/>
                <a:gd name="connsiteX63" fmla="*/ 964736 w 4761574"/>
                <a:gd name="connsiteY63" fmla="*/ 746692 h 2686149"/>
                <a:gd name="connsiteX64" fmla="*/ 993180 w 4761574"/>
                <a:gd name="connsiteY64" fmla="*/ 746692 h 2686149"/>
                <a:gd name="connsiteX65" fmla="*/ 1932525 w 4761574"/>
                <a:gd name="connsiteY65" fmla="*/ 0 h 2686149"/>
                <a:gd name="connsiteX0" fmla="*/ 1974989 w 4761574"/>
                <a:gd name="connsiteY0" fmla="*/ 1746250 h 2686149"/>
                <a:gd name="connsiteX1" fmla="*/ 1974989 w 4761574"/>
                <a:gd name="connsiteY1" fmla="*/ 1800133 h 2686149"/>
                <a:gd name="connsiteX2" fmla="*/ 1835650 w 4761574"/>
                <a:gd name="connsiteY2" fmla="*/ 1839551 h 2686149"/>
                <a:gd name="connsiteX3" fmla="*/ 1835650 w 4761574"/>
                <a:gd name="connsiteY3" fmla="*/ 1785668 h 2686149"/>
                <a:gd name="connsiteX4" fmla="*/ 1974989 w 4761574"/>
                <a:gd name="connsiteY4" fmla="*/ 1746250 h 2686149"/>
                <a:gd name="connsiteX5" fmla="*/ 2409965 w 4761574"/>
                <a:gd name="connsiteY5" fmla="*/ 1622425 h 2686149"/>
                <a:gd name="connsiteX6" fmla="*/ 2409965 w 4761574"/>
                <a:gd name="connsiteY6" fmla="*/ 1683695 h 2686149"/>
                <a:gd name="connsiteX7" fmla="*/ 2249987 w 4761574"/>
                <a:gd name="connsiteY7" fmla="*/ 1726837 h 2686149"/>
                <a:gd name="connsiteX8" fmla="*/ 2249987 w 4761574"/>
                <a:gd name="connsiteY8" fmla="*/ 1669193 h 2686149"/>
                <a:gd name="connsiteX9" fmla="*/ 2409965 w 4761574"/>
                <a:gd name="connsiteY9" fmla="*/ 1622425 h 2686149"/>
                <a:gd name="connsiteX10" fmla="*/ 2189301 w 4761574"/>
                <a:gd name="connsiteY10" fmla="*/ 1600200 h 2686149"/>
                <a:gd name="connsiteX11" fmla="*/ 2189301 w 4761574"/>
                <a:gd name="connsiteY11" fmla="*/ 1828568 h 2686149"/>
                <a:gd name="connsiteX12" fmla="*/ 2027737 w 4761574"/>
                <a:gd name="connsiteY12" fmla="*/ 1868129 h 2686149"/>
                <a:gd name="connsiteX13" fmla="*/ 2027737 w 4761574"/>
                <a:gd name="connsiteY13" fmla="*/ 1646952 h 2686149"/>
                <a:gd name="connsiteX14" fmla="*/ 2189301 w 4761574"/>
                <a:gd name="connsiteY14" fmla="*/ 1600200 h 2686149"/>
                <a:gd name="connsiteX15" fmla="*/ 2409965 w 4761574"/>
                <a:gd name="connsiteY15" fmla="*/ 1393825 h 2686149"/>
                <a:gd name="connsiteX16" fmla="*/ 2409965 w 4761574"/>
                <a:gd name="connsiteY16" fmla="*/ 1454653 h 2686149"/>
                <a:gd name="connsiteX17" fmla="*/ 1835650 w 4761574"/>
                <a:gd name="connsiteY17" fmla="*/ 1633178 h 2686149"/>
                <a:gd name="connsiteX18" fmla="*/ 1835650 w 4761574"/>
                <a:gd name="connsiteY18" fmla="*/ 1579548 h 2686149"/>
                <a:gd name="connsiteX19" fmla="*/ 2409965 w 4761574"/>
                <a:gd name="connsiteY19" fmla="*/ 1393825 h 2686149"/>
                <a:gd name="connsiteX20" fmla="*/ 2507510 w 4761574"/>
                <a:gd name="connsiteY20" fmla="*/ 1182683 h 2686149"/>
                <a:gd name="connsiteX21" fmla="*/ 1779148 w 4761574"/>
                <a:gd name="connsiteY21" fmla="*/ 1443341 h 2686149"/>
                <a:gd name="connsiteX22" fmla="*/ 2507510 w 4761574"/>
                <a:gd name="connsiteY22" fmla="*/ 1182683 h 2686149"/>
                <a:gd name="connsiteX23" fmla="*/ 1932525 w 4761574"/>
                <a:gd name="connsiteY23" fmla="*/ 0 h 2686149"/>
                <a:gd name="connsiteX24" fmla="*/ 2732535 w 4761574"/>
                <a:gd name="connsiteY24" fmla="*/ 421590 h 2686149"/>
                <a:gd name="connsiteX25" fmla="*/ 3011207 w 4761574"/>
                <a:gd name="connsiteY25" fmla="*/ 375506 h 2686149"/>
                <a:gd name="connsiteX26" fmla="*/ 3829219 w 4761574"/>
                <a:gd name="connsiteY26" fmla="*/ 971708 h 2686149"/>
                <a:gd name="connsiteX27" fmla="*/ 3904107 w 4761574"/>
                <a:gd name="connsiteY27" fmla="*/ 968108 h 2686149"/>
                <a:gd name="connsiteX28" fmla="*/ 4761363 w 4761574"/>
                <a:gd name="connsiteY28" fmla="*/ 1807687 h 2686149"/>
                <a:gd name="connsiteX29" fmla="*/ 3889706 w 4761574"/>
                <a:gd name="connsiteY29" fmla="*/ 2678948 h 2686149"/>
                <a:gd name="connsiteX30" fmla="*/ 3264675 w 4761574"/>
                <a:gd name="connsiteY30" fmla="*/ 2678948 h 2686149"/>
                <a:gd name="connsiteX31" fmla="*/ 3264675 w 4761574"/>
                <a:gd name="connsiteY31" fmla="*/ 2457533 h 2686149"/>
                <a:gd name="connsiteX32" fmla="*/ 3904107 w 4761574"/>
                <a:gd name="connsiteY32" fmla="*/ 2457533 h 2686149"/>
                <a:gd name="connsiteX33" fmla="*/ 4536699 w 4761574"/>
                <a:gd name="connsiteY33" fmla="*/ 1779245 h 2686149"/>
                <a:gd name="connsiteX34" fmla="*/ 3950553 w 4761574"/>
                <a:gd name="connsiteY34" fmla="*/ 1193124 h 2686149"/>
                <a:gd name="connsiteX35" fmla="*/ 3850821 w 4761574"/>
                <a:gd name="connsiteY35" fmla="*/ 1193124 h 2686149"/>
                <a:gd name="connsiteX36" fmla="*/ 3750730 w 4761574"/>
                <a:gd name="connsiteY36" fmla="*/ 1203924 h 2686149"/>
                <a:gd name="connsiteX37" fmla="*/ 3647039 w 4761574"/>
                <a:gd name="connsiteY37" fmla="*/ 1136240 h 2686149"/>
                <a:gd name="connsiteX38" fmla="*/ 3614995 w 4761574"/>
                <a:gd name="connsiteY38" fmla="*/ 1039753 h 2686149"/>
                <a:gd name="connsiteX39" fmla="*/ 2932358 w 4761574"/>
                <a:gd name="connsiteY39" fmla="*/ 600162 h 2686149"/>
                <a:gd name="connsiteX40" fmla="*/ 2796983 w 4761574"/>
                <a:gd name="connsiteY40" fmla="*/ 632564 h 2686149"/>
                <a:gd name="connsiteX41" fmla="*/ 2714533 w 4761574"/>
                <a:gd name="connsiteY41" fmla="*/ 664607 h 2686149"/>
                <a:gd name="connsiteX42" fmla="*/ 2600401 w 4761574"/>
                <a:gd name="connsiteY42" fmla="*/ 625364 h 2686149"/>
                <a:gd name="connsiteX43" fmla="*/ 2546755 w 4761574"/>
                <a:gd name="connsiteY43" fmla="*/ 546878 h 2686149"/>
                <a:gd name="connsiteX44" fmla="*/ 1932525 w 4761574"/>
                <a:gd name="connsiteY44" fmla="*/ 225376 h 2686149"/>
                <a:gd name="connsiteX45" fmla="*/ 1211004 w 4761574"/>
                <a:gd name="connsiteY45" fmla="*/ 796736 h 2686149"/>
                <a:gd name="connsiteX46" fmla="*/ 1186161 w 4761574"/>
                <a:gd name="connsiteY46" fmla="*/ 896823 h 2686149"/>
                <a:gd name="connsiteX47" fmla="*/ 1086070 w 4761574"/>
                <a:gd name="connsiteY47" fmla="*/ 971708 h 2686149"/>
                <a:gd name="connsiteX48" fmla="*/ 985979 w 4761574"/>
                <a:gd name="connsiteY48" fmla="*/ 968108 h 2686149"/>
                <a:gd name="connsiteX49" fmla="*/ 975178 w 4761574"/>
                <a:gd name="connsiteY49" fmla="*/ 968108 h 2686149"/>
                <a:gd name="connsiteX50" fmla="*/ 964736 w 4761574"/>
                <a:gd name="connsiteY50" fmla="*/ 968108 h 2686149"/>
                <a:gd name="connsiteX51" fmla="*/ 221613 w 4761574"/>
                <a:gd name="connsiteY51" fmla="*/ 1736402 h 2686149"/>
                <a:gd name="connsiteX52" fmla="*/ 982378 w 4761574"/>
                <a:gd name="connsiteY52" fmla="*/ 2457533 h 2686149"/>
                <a:gd name="connsiteX53" fmla="*/ 1693459 w 4761574"/>
                <a:gd name="connsiteY53" fmla="*/ 2457533 h 2686149"/>
                <a:gd name="connsiteX54" fmla="*/ 1693459 w 4761574"/>
                <a:gd name="connsiteY54" fmla="*/ 1378897 h 2686149"/>
                <a:gd name="connsiteX55" fmla="*/ 2507510 w 4761574"/>
                <a:gd name="connsiteY55" fmla="*/ 1068195 h 2686149"/>
                <a:gd name="connsiteX56" fmla="*/ 1693459 w 4761574"/>
                <a:gd name="connsiteY56" fmla="*/ 2686149 h 2686149"/>
                <a:gd name="connsiteX57" fmla="*/ 1693459 w 4761574"/>
                <a:gd name="connsiteY57" fmla="*/ 2678948 h 2686149"/>
                <a:gd name="connsiteX58" fmla="*/ 985979 w 4761574"/>
                <a:gd name="connsiteY58" fmla="*/ 2678948 h 2686149"/>
                <a:gd name="connsiteX59" fmla="*/ 188 w 4761574"/>
                <a:gd name="connsiteY59" fmla="*/ 1693559 h 2686149"/>
                <a:gd name="connsiteX60" fmla="*/ 964736 w 4761574"/>
                <a:gd name="connsiteY60" fmla="*/ 746692 h 2686149"/>
                <a:gd name="connsiteX61" fmla="*/ 993180 w 4761574"/>
                <a:gd name="connsiteY61" fmla="*/ 746692 h 2686149"/>
                <a:gd name="connsiteX62" fmla="*/ 1932525 w 4761574"/>
                <a:gd name="connsiteY62" fmla="*/ 0 h 2686149"/>
                <a:gd name="connsiteX0" fmla="*/ 1974989 w 4761574"/>
                <a:gd name="connsiteY0" fmla="*/ 1746250 h 2686149"/>
                <a:gd name="connsiteX1" fmla="*/ 1974989 w 4761574"/>
                <a:gd name="connsiteY1" fmla="*/ 1800133 h 2686149"/>
                <a:gd name="connsiteX2" fmla="*/ 1835650 w 4761574"/>
                <a:gd name="connsiteY2" fmla="*/ 1839551 h 2686149"/>
                <a:gd name="connsiteX3" fmla="*/ 1974989 w 4761574"/>
                <a:gd name="connsiteY3" fmla="*/ 1746250 h 2686149"/>
                <a:gd name="connsiteX4" fmla="*/ 2409965 w 4761574"/>
                <a:gd name="connsiteY4" fmla="*/ 1622425 h 2686149"/>
                <a:gd name="connsiteX5" fmla="*/ 2409965 w 4761574"/>
                <a:gd name="connsiteY5" fmla="*/ 1683695 h 2686149"/>
                <a:gd name="connsiteX6" fmla="*/ 2249987 w 4761574"/>
                <a:gd name="connsiteY6" fmla="*/ 1726837 h 2686149"/>
                <a:gd name="connsiteX7" fmla="*/ 2249987 w 4761574"/>
                <a:gd name="connsiteY7" fmla="*/ 1669193 h 2686149"/>
                <a:gd name="connsiteX8" fmla="*/ 2409965 w 4761574"/>
                <a:gd name="connsiteY8" fmla="*/ 1622425 h 2686149"/>
                <a:gd name="connsiteX9" fmla="*/ 2189301 w 4761574"/>
                <a:gd name="connsiteY9" fmla="*/ 1600200 h 2686149"/>
                <a:gd name="connsiteX10" fmla="*/ 2189301 w 4761574"/>
                <a:gd name="connsiteY10" fmla="*/ 1828568 h 2686149"/>
                <a:gd name="connsiteX11" fmla="*/ 2027737 w 4761574"/>
                <a:gd name="connsiteY11" fmla="*/ 1868129 h 2686149"/>
                <a:gd name="connsiteX12" fmla="*/ 2027737 w 4761574"/>
                <a:gd name="connsiteY12" fmla="*/ 1646952 h 2686149"/>
                <a:gd name="connsiteX13" fmla="*/ 2189301 w 4761574"/>
                <a:gd name="connsiteY13" fmla="*/ 1600200 h 2686149"/>
                <a:gd name="connsiteX14" fmla="*/ 2409965 w 4761574"/>
                <a:gd name="connsiteY14" fmla="*/ 1393825 h 2686149"/>
                <a:gd name="connsiteX15" fmla="*/ 2409965 w 4761574"/>
                <a:gd name="connsiteY15" fmla="*/ 1454653 h 2686149"/>
                <a:gd name="connsiteX16" fmla="*/ 1835650 w 4761574"/>
                <a:gd name="connsiteY16" fmla="*/ 1633178 h 2686149"/>
                <a:gd name="connsiteX17" fmla="*/ 1835650 w 4761574"/>
                <a:gd name="connsiteY17" fmla="*/ 1579548 h 2686149"/>
                <a:gd name="connsiteX18" fmla="*/ 2409965 w 4761574"/>
                <a:gd name="connsiteY18" fmla="*/ 1393825 h 2686149"/>
                <a:gd name="connsiteX19" fmla="*/ 2507510 w 4761574"/>
                <a:gd name="connsiteY19" fmla="*/ 1182683 h 2686149"/>
                <a:gd name="connsiteX20" fmla="*/ 1779148 w 4761574"/>
                <a:gd name="connsiteY20" fmla="*/ 1443341 h 2686149"/>
                <a:gd name="connsiteX21" fmla="*/ 2507510 w 4761574"/>
                <a:gd name="connsiteY21" fmla="*/ 1182683 h 2686149"/>
                <a:gd name="connsiteX22" fmla="*/ 1932525 w 4761574"/>
                <a:gd name="connsiteY22" fmla="*/ 0 h 2686149"/>
                <a:gd name="connsiteX23" fmla="*/ 2732535 w 4761574"/>
                <a:gd name="connsiteY23" fmla="*/ 421590 h 2686149"/>
                <a:gd name="connsiteX24" fmla="*/ 3011207 w 4761574"/>
                <a:gd name="connsiteY24" fmla="*/ 375506 h 2686149"/>
                <a:gd name="connsiteX25" fmla="*/ 3829219 w 4761574"/>
                <a:gd name="connsiteY25" fmla="*/ 971708 h 2686149"/>
                <a:gd name="connsiteX26" fmla="*/ 3904107 w 4761574"/>
                <a:gd name="connsiteY26" fmla="*/ 968108 h 2686149"/>
                <a:gd name="connsiteX27" fmla="*/ 4761363 w 4761574"/>
                <a:gd name="connsiteY27" fmla="*/ 1807687 h 2686149"/>
                <a:gd name="connsiteX28" fmla="*/ 3889706 w 4761574"/>
                <a:gd name="connsiteY28" fmla="*/ 2678948 h 2686149"/>
                <a:gd name="connsiteX29" fmla="*/ 3264675 w 4761574"/>
                <a:gd name="connsiteY29" fmla="*/ 2678948 h 2686149"/>
                <a:gd name="connsiteX30" fmla="*/ 3264675 w 4761574"/>
                <a:gd name="connsiteY30" fmla="*/ 2457533 h 2686149"/>
                <a:gd name="connsiteX31" fmla="*/ 3904107 w 4761574"/>
                <a:gd name="connsiteY31" fmla="*/ 2457533 h 2686149"/>
                <a:gd name="connsiteX32" fmla="*/ 4536699 w 4761574"/>
                <a:gd name="connsiteY32" fmla="*/ 1779245 h 2686149"/>
                <a:gd name="connsiteX33" fmla="*/ 3950553 w 4761574"/>
                <a:gd name="connsiteY33" fmla="*/ 1193124 h 2686149"/>
                <a:gd name="connsiteX34" fmla="*/ 3850821 w 4761574"/>
                <a:gd name="connsiteY34" fmla="*/ 1193124 h 2686149"/>
                <a:gd name="connsiteX35" fmla="*/ 3750730 w 4761574"/>
                <a:gd name="connsiteY35" fmla="*/ 1203924 h 2686149"/>
                <a:gd name="connsiteX36" fmla="*/ 3647039 w 4761574"/>
                <a:gd name="connsiteY36" fmla="*/ 1136240 h 2686149"/>
                <a:gd name="connsiteX37" fmla="*/ 3614995 w 4761574"/>
                <a:gd name="connsiteY37" fmla="*/ 1039753 h 2686149"/>
                <a:gd name="connsiteX38" fmla="*/ 2932358 w 4761574"/>
                <a:gd name="connsiteY38" fmla="*/ 600162 h 2686149"/>
                <a:gd name="connsiteX39" fmla="*/ 2796983 w 4761574"/>
                <a:gd name="connsiteY39" fmla="*/ 632564 h 2686149"/>
                <a:gd name="connsiteX40" fmla="*/ 2714533 w 4761574"/>
                <a:gd name="connsiteY40" fmla="*/ 664607 h 2686149"/>
                <a:gd name="connsiteX41" fmla="*/ 2600401 w 4761574"/>
                <a:gd name="connsiteY41" fmla="*/ 625364 h 2686149"/>
                <a:gd name="connsiteX42" fmla="*/ 2546755 w 4761574"/>
                <a:gd name="connsiteY42" fmla="*/ 546878 h 2686149"/>
                <a:gd name="connsiteX43" fmla="*/ 1932525 w 4761574"/>
                <a:gd name="connsiteY43" fmla="*/ 225376 h 2686149"/>
                <a:gd name="connsiteX44" fmla="*/ 1211004 w 4761574"/>
                <a:gd name="connsiteY44" fmla="*/ 796736 h 2686149"/>
                <a:gd name="connsiteX45" fmla="*/ 1186161 w 4761574"/>
                <a:gd name="connsiteY45" fmla="*/ 896823 h 2686149"/>
                <a:gd name="connsiteX46" fmla="*/ 1086070 w 4761574"/>
                <a:gd name="connsiteY46" fmla="*/ 971708 h 2686149"/>
                <a:gd name="connsiteX47" fmla="*/ 985979 w 4761574"/>
                <a:gd name="connsiteY47" fmla="*/ 968108 h 2686149"/>
                <a:gd name="connsiteX48" fmla="*/ 975178 w 4761574"/>
                <a:gd name="connsiteY48" fmla="*/ 968108 h 2686149"/>
                <a:gd name="connsiteX49" fmla="*/ 964736 w 4761574"/>
                <a:gd name="connsiteY49" fmla="*/ 968108 h 2686149"/>
                <a:gd name="connsiteX50" fmla="*/ 221613 w 4761574"/>
                <a:gd name="connsiteY50" fmla="*/ 1736402 h 2686149"/>
                <a:gd name="connsiteX51" fmla="*/ 982378 w 4761574"/>
                <a:gd name="connsiteY51" fmla="*/ 2457533 h 2686149"/>
                <a:gd name="connsiteX52" fmla="*/ 1693459 w 4761574"/>
                <a:gd name="connsiteY52" fmla="*/ 2457533 h 2686149"/>
                <a:gd name="connsiteX53" fmla="*/ 1693459 w 4761574"/>
                <a:gd name="connsiteY53" fmla="*/ 1378897 h 2686149"/>
                <a:gd name="connsiteX54" fmla="*/ 2507510 w 4761574"/>
                <a:gd name="connsiteY54" fmla="*/ 1068195 h 2686149"/>
                <a:gd name="connsiteX55" fmla="*/ 1693459 w 4761574"/>
                <a:gd name="connsiteY55" fmla="*/ 2686149 h 2686149"/>
                <a:gd name="connsiteX56" fmla="*/ 1693459 w 4761574"/>
                <a:gd name="connsiteY56" fmla="*/ 2678948 h 2686149"/>
                <a:gd name="connsiteX57" fmla="*/ 985979 w 4761574"/>
                <a:gd name="connsiteY57" fmla="*/ 2678948 h 2686149"/>
                <a:gd name="connsiteX58" fmla="*/ 188 w 4761574"/>
                <a:gd name="connsiteY58" fmla="*/ 1693559 h 2686149"/>
                <a:gd name="connsiteX59" fmla="*/ 964736 w 4761574"/>
                <a:gd name="connsiteY59" fmla="*/ 746692 h 2686149"/>
                <a:gd name="connsiteX60" fmla="*/ 993180 w 4761574"/>
                <a:gd name="connsiteY60" fmla="*/ 746692 h 2686149"/>
                <a:gd name="connsiteX61" fmla="*/ 1932525 w 4761574"/>
                <a:gd name="connsiteY61" fmla="*/ 0 h 2686149"/>
                <a:gd name="connsiteX0" fmla="*/ 1835650 w 4761574"/>
                <a:gd name="connsiteY0" fmla="*/ 1839551 h 2686149"/>
                <a:gd name="connsiteX1" fmla="*/ 1974989 w 4761574"/>
                <a:gd name="connsiteY1" fmla="*/ 1800133 h 2686149"/>
                <a:gd name="connsiteX2" fmla="*/ 1835650 w 4761574"/>
                <a:gd name="connsiteY2" fmla="*/ 1839551 h 2686149"/>
                <a:gd name="connsiteX3" fmla="*/ 2409965 w 4761574"/>
                <a:gd name="connsiteY3" fmla="*/ 1622425 h 2686149"/>
                <a:gd name="connsiteX4" fmla="*/ 2409965 w 4761574"/>
                <a:gd name="connsiteY4" fmla="*/ 1683695 h 2686149"/>
                <a:gd name="connsiteX5" fmla="*/ 2249987 w 4761574"/>
                <a:gd name="connsiteY5" fmla="*/ 1726837 h 2686149"/>
                <a:gd name="connsiteX6" fmla="*/ 2249987 w 4761574"/>
                <a:gd name="connsiteY6" fmla="*/ 1669193 h 2686149"/>
                <a:gd name="connsiteX7" fmla="*/ 2409965 w 4761574"/>
                <a:gd name="connsiteY7" fmla="*/ 1622425 h 2686149"/>
                <a:gd name="connsiteX8" fmla="*/ 2189301 w 4761574"/>
                <a:gd name="connsiteY8" fmla="*/ 1600200 h 2686149"/>
                <a:gd name="connsiteX9" fmla="*/ 2189301 w 4761574"/>
                <a:gd name="connsiteY9" fmla="*/ 1828568 h 2686149"/>
                <a:gd name="connsiteX10" fmla="*/ 2027737 w 4761574"/>
                <a:gd name="connsiteY10" fmla="*/ 1868129 h 2686149"/>
                <a:gd name="connsiteX11" fmla="*/ 2027737 w 4761574"/>
                <a:gd name="connsiteY11" fmla="*/ 1646952 h 2686149"/>
                <a:gd name="connsiteX12" fmla="*/ 2189301 w 4761574"/>
                <a:gd name="connsiteY12" fmla="*/ 1600200 h 2686149"/>
                <a:gd name="connsiteX13" fmla="*/ 2409965 w 4761574"/>
                <a:gd name="connsiteY13" fmla="*/ 1393825 h 2686149"/>
                <a:gd name="connsiteX14" fmla="*/ 2409965 w 4761574"/>
                <a:gd name="connsiteY14" fmla="*/ 1454653 h 2686149"/>
                <a:gd name="connsiteX15" fmla="*/ 1835650 w 4761574"/>
                <a:gd name="connsiteY15" fmla="*/ 1633178 h 2686149"/>
                <a:gd name="connsiteX16" fmla="*/ 1835650 w 4761574"/>
                <a:gd name="connsiteY16" fmla="*/ 1579548 h 2686149"/>
                <a:gd name="connsiteX17" fmla="*/ 2409965 w 4761574"/>
                <a:gd name="connsiteY17" fmla="*/ 1393825 h 2686149"/>
                <a:gd name="connsiteX18" fmla="*/ 2507510 w 4761574"/>
                <a:gd name="connsiteY18" fmla="*/ 1182683 h 2686149"/>
                <a:gd name="connsiteX19" fmla="*/ 1779148 w 4761574"/>
                <a:gd name="connsiteY19" fmla="*/ 1443341 h 2686149"/>
                <a:gd name="connsiteX20" fmla="*/ 2507510 w 4761574"/>
                <a:gd name="connsiteY20" fmla="*/ 1182683 h 2686149"/>
                <a:gd name="connsiteX21" fmla="*/ 1932525 w 4761574"/>
                <a:gd name="connsiteY21" fmla="*/ 0 h 2686149"/>
                <a:gd name="connsiteX22" fmla="*/ 2732535 w 4761574"/>
                <a:gd name="connsiteY22" fmla="*/ 421590 h 2686149"/>
                <a:gd name="connsiteX23" fmla="*/ 3011207 w 4761574"/>
                <a:gd name="connsiteY23" fmla="*/ 375506 h 2686149"/>
                <a:gd name="connsiteX24" fmla="*/ 3829219 w 4761574"/>
                <a:gd name="connsiteY24" fmla="*/ 971708 h 2686149"/>
                <a:gd name="connsiteX25" fmla="*/ 3904107 w 4761574"/>
                <a:gd name="connsiteY25" fmla="*/ 968108 h 2686149"/>
                <a:gd name="connsiteX26" fmla="*/ 4761363 w 4761574"/>
                <a:gd name="connsiteY26" fmla="*/ 1807687 h 2686149"/>
                <a:gd name="connsiteX27" fmla="*/ 3889706 w 4761574"/>
                <a:gd name="connsiteY27" fmla="*/ 2678948 h 2686149"/>
                <a:gd name="connsiteX28" fmla="*/ 3264675 w 4761574"/>
                <a:gd name="connsiteY28" fmla="*/ 2678948 h 2686149"/>
                <a:gd name="connsiteX29" fmla="*/ 3264675 w 4761574"/>
                <a:gd name="connsiteY29" fmla="*/ 2457533 h 2686149"/>
                <a:gd name="connsiteX30" fmla="*/ 3904107 w 4761574"/>
                <a:gd name="connsiteY30" fmla="*/ 2457533 h 2686149"/>
                <a:gd name="connsiteX31" fmla="*/ 4536699 w 4761574"/>
                <a:gd name="connsiteY31" fmla="*/ 1779245 h 2686149"/>
                <a:gd name="connsiteX32" fmla="*/ 3950553 w 4761574"/>
                <a:gd name="connsiteY32" fmla="*/ 1193124 h 2686149"/>
                <a:gd name="connsiteX33" fmla="*/ 3850821 w 4761574"/>
                <a:gd name="connsiteY33" fmla="*/ 1193124 h 2686149"/>
                <a:gd name="connsiteX34" fmla="*/ 3750730 w 4761574"/>
                <a:gd name="connsiteY34" fmla="*/ 1203924 h 2686149"/>
                <a:gd name="connsiteX35" fmla="*/ 3647039 w 4761574"/>
                <a:gd name="connsiteY35" fmla="*/ 1136240 h 2686149"/>
                <a:gd name="connsiteX36" fmla="*/ 3614995 w 4761574"/>
                <a:gd name="connsiteY36" fmla="*/ 1039753 h 2686149"/>
                <a:gd name="connsiteX37" fmla="*/ 2932358 w 4761574"/>
                <a:gd name="connsiteY37" fmla="*/ 600162 h 2686149"/>
                <a:gd name="connsiteX38" fmla="*/ 2796983 w 4761574"/>
                <a:gd name="connsiteY38" fmla="*/ 632564 h 2686149"/>
                <a:gd name="connsiteX39" fmla="*/ 2714533 w 4761574"/>
                <a:gd name="connsiteY39" fmla="*/ 664607 h 2686149"/>
                <a:gd name="connsiteX40" fmla="*/ 2600401 w 4761574"/>
                <a:gd name="connsiteY40" fmla="*/ 625364 h 2686149"/>
                <a:gd name="connsiteX41" fmla="*/ 2546755 w 4761574"/>
                <a:gd name="connsiteY41" fmla="*/ 546878 h 2686149"/>
                <a:gd name="connsiteX42" fmla="*/ 1932525 w 4761574"/>
                <a:gd name="connsiteY42" fmla="*/ 225376 h 2686149"/>
                <a:gd name="connsiteX43" fmla="*/ 1211004 w 4761574"/>
                <a:gd name="connsiteY43" fmla="*/ 796736 h 2686149"/>
                <a:gd name="connsiteX44" fmla="*/ 1186161 w 4761574"/>
                <a:gd name="connsiteY44" fmla="*/ 896823 h 2686149"/>
                <a:gd name="connsiteX45" fmla="*/ 1086070 w 4761574"/>
                <a:gd name="connsiteY45" fmla="*/ 971708 h 2686149"/>
                <a:gd name="connsiteX46" fmla="*/ 985979 w 4761574"/>
                <a:gd name="connsiteY46" fmla="*/ 968108 h 2686149"/>
                <a:gd name="connsiteX47" fmla="*/ 975178 w 4761574"/>
                <a:gd name="connsiteY47" fmla="*/ 968108 h 2686149"/>
                <a:gd name="connsiteX48" fmla="*/ 964736 w 4761574"/>
                <a:gd name="connsiteY48" fmla="*/ 968108 h 2686149"/>
                <a:gd name="connsiteX49" fmla="*/ 221613 w 4761574"/>
                <a:gd name="connsiteY49" fmla="*/ 1736402 h 2686149"/>
                <a:gd name="connsiteX50" fmla="*/ 982378 w 4761574"/>
                <a:gd name="connsiteY50" fmla="*/ 2457533 h 2686149"/>
                <a:gd name="connsiteX51" fmla="*/ 1693459 w 4761574"/>
                <a:gd name="connsiteY51" fmla="*/ 2457533 h 2686149"/>
                <a:gd name="connsiteX52" fmla="*/ 1693459 w 4761574"/>
                <a:gd name="connsiteY52" fmla="*/ 1378897 h 2686149"/>
                <a:gd name="connsiteX53" fmla="*/ 2507510 w 4761574"/>
                <a:gd name="connsiteY53" fmla="*/ 1068195 h 2686149"/>
                <a:gd name="connsiteX54" fmla="*/ 1693459 w 4761574"/>
                <a:gd name="connsiteY54" fmla="*/ 2686149 h 2686149"/>
                <a:gd name="connsiteX55" fmla="*/ 1693459 w 4761574"/>
                <a:gd name="connsiteY55" fmla="*/ 2678948 h 2686149"/>
                <a:gd name="connsiteX56" fmla="*/ 985979 w 4761574"/>
                <a:gd name="connsiteY56" fmla="*/ 2678948 h 2686149"/>
                <a:gd name="connsiteX57" fmla="*/ 188 w 4761574"/>
                <a:gd name="connsiteY57" fmla="*/ 1693559 h 2686149"/>
                <a:gd name="connsiteX58" fmla="*/ 964736 w 4761574"/>
                <a:gd name="connsiteY58" fmla="*/ 746692 h 2686149"/>
                <a:gd name="connsiteX59" fmla="*/ 993180 w 4761574"/>
                <a:gd name="connsiteY59" fmla="*/ 746692 h 2686149"/>
                <a:gd name="connsiteX60" fmla="*/ 1932525 w 4761574"/>
                <a:gd name="connsiteY60" fmla="*/ 0 h 2686149"/>
                <a:gd name="connsiteX0" fmla="*/ 1835650 w 4761574"/>
                <a:gd name="connsiteY0" fmla="*/ 1839551 h 2686149"/>
                <a:gd name="connsiteX1" fmla="*/ 1974989 w 4761574"/>
                <a:gd name="connsiteY1" fmla="*/ 1800133 h 2686149"/>
                <a:gd name="connsiteX2" fmla="*/ 1835650 w 4761574"/>
                <a:gd name="connsiteY2" fmla="*/ 1839551 h 2686149"/>
                <a:gd name="connsiteX3" fmla="*/ 2409965 w 4761574"/>
                <a:gd name="connsiteY3" fmla="*/ 1622425 h 2686149"/>
                <a:gd name="connsiteX4" fmla="*/ 2409965 w 4761574"/>
                <a:gd name="connsiteY4" fmla="*/ 1683695 h 2686149"/>
                <a:gd name="connsiteX5" fmla="*/ 2249987 w 4761574"/>
                <a:gd name="connsiteY5" fmla="*/ 1726837 h 2686149"/>
                <a:gd name="connsiteX6" fmla="*/ 2249987 w 4761574"/>
                <a:gd name="connsiteY6" fmla="*/ 1669193 h 2686149"/>
                <a:gd name="connsiteX7" fmla="*/ 2409965 w 4761574"/>
                <a:gd name="connsiteY7" fmla="*/ 1622425 h 2686149"/>
                <a:gd name="connsiteX8" fmla="*/ 2189301 w 4761574"/>
                <a:gd name="connsiteY8" fmla="*/ 1600200 h 2686149"/>
                <a:gd name="connsiteX9" fmla="*/ 2189301 w 4761574"/>
                <a:gd name="connsiteY9" fmla="*/ 1828568 h 2686149"/>
                <a:gd name="connsiteX10" fmla="*/ 2027737 w 4761574"/>
                <a:gd name="connsiteY10" fmla="*/ 1646952 h 2686149"/>
                <a:gd name="connsiteX11" fmla="*/ 2189301 w 4761574"/>
                <a:gd name="connsiteY11" fmla="*/ 1600200 h 2686149"/>
                <a:gd name="connsiteX12" fmla="*/ 2409965 w 4761574"/>
                <a:gd name="connsiteY12" fmla="*/ 1393825 h 2686149"/>
                <a:gd name="connsiteX13" fmla="*/ 2409965 w 4761574"/>
                <a:gd name="connsiteY13" fmla="*/ 1454653 h 2686149"/>
                <a:gd name="connsiteX14" fmla="*/ 1835650 w 4761574"/>
                <a:gd name="connsiteY14" fmla="*/ 1633178 h 2686149"/>
                <a:gd name="connsiteX15" fmla="*/ 1835650 w 4761574"/>
                <a:gd name="connsiteY15" fmla="*/ 1579548 h 2686149"/>
                <a:gd name="connsiteX16" fmla="*/ 2409965 w 4761574"/>
                <a:gd name="connsiteY16" fmla="*/ 1393825 h 2686149"/>
                <a:gd name="connsiteX17" fmla="*/ 2507510 w 4761574"/>
                <a:gd name="connsiteY17" fmla="*/ 1182683 h 2686149"/>
                <a:gd name="connsiteX18" fmla="*/ 1779148 w 4761574"/>
                <a:gd name="connsiteY18" fmla="*/ 1443341 h 2686149"/>
                <a:gd name="connsiteX19" fmla="*/ 2507510 w 4761574"/>
                <a:gd name="connsiteY19" fmla="*/ 1182683 h 2686149"/>
                <a:gd name="connsiteX20" fmla="*/ 1932525 w 4761574"/>
                <a:gd name="connsiteY20" fmla="*/ 0 h 2686149"/>
                <a:gd name="connsiteX21" fmla="*/ 2732535 w 4761574"/>
                <a:gd name="connsiteY21" fmla="*/ 421590 h 2686149"/>
                <a:gd name="connsiteX22" fmla="*/ 3011207 w 4761574"/>
                <a:gd name="connsiteY22" fmla="*/ 375506 h 2686149"/>
                <a:gd name="connsiteX23" fmla="*/ 3829219 w 4761574"/>
                <a:gd name="connsiteY23" fmla="*/ 971708 h 2686149"/>
                <a:gd name="connsiteX24" fmla="*/ 3904107 w 4761574"/>
                <a:gd name="connsiteY24" fmla="*/ 968108 h 2686149"/>
                <a:gd name="connsiteX25" fmla="*/ 4761363 w 4761574"/>
                <a:gd name="connsiteY25" fmla="*/ 1807687 h 2686149"/>
                <a:gd name="connsiteX26" fmla="*/ 3889706 w 4761574"/>
                <a:gd name="connsiteY26" fmla="*/ 2678948 h 2686149"/>
                <a:gd name="connsiteX27" fmla="*/ 3264675 w 4761574"/>
                <a:gd name="connsiteY27" fmla="*/ 2678948 h 2686149"/>
                <a:gd name="connsiteX28" fmla="*/ 3264675 w 4761574"/>
                <a:gd name="connsiteY28" fmla="*/ 2457533 h 2686149"/>
                <a:gd name="connsiteX29" fmla="*/ 3904107 w 4761574"/>
                <a:gd name="connsiteY29" fmla="*/ 2457533 h 2686149"/>
                <a:gd name="connsiteX30" fmla="*/ 4536699 w 4761574"/>
                <a:gd name="connsiteY30" fmla="*/ 1779245 h 2686149"/>
                <a:gd name="connsiteX31" fmla="*/ 3950553 w 4761574"/>
                <a:gd name="connsiteY31" fmla="*/ 1193124 h 2686149"/>
                <a:gd name="connsiteX32" fmla="*/ 3850821 w 4761574"/>
                <a:gd name="connsiteY32" fmla="*/ 1193124 h 2686149"/>
                <a:gd name="connsiteX33" fmla="*/ 3750730 w 4761574"/>
                <a:gd name="connsiteY33" fmla="*/ 1203924 h 2686149"/>
                <a:gd name="connsiteX34" fmla="*/ 3647039 w 4761574"/>
                <a:gd name="connsiteY34" fmla="*/ 1136240 h 2686149"/>
                <a:gd name="connsiteX35" fmla="*/ 3614995 w 4761574"/>
                <a:gd name="connsiteY35" fmla="*/ 1039753 h 2686149"/>
                <a:gd name="connsiteX36" fmla="*/ 2932358 w 4761574"/>
                <a:gd name="connsiteY36" fmla="*/ 600162 h 2686149"/>
                <a:gd name="connsiteX37" fmla="*/ 2796983 w 4761574"/>
                <a:gd name="connsiteY37" fmla="*/ 632564 h 2686149"/>
                <a:gd name="connsiteX38" fmla="*/ 2714533 w 4761574"/>
                <a:gd name="connsiteY38" fmla="*/ 664607 h 2686149"/>
                <a:gd name="connsiteX39" fmla="*/ 2600401 w 4761574"/>
                <a:gd name="connsiteY39" fmla="*/ 625364 h 2686149"/>
                <a:gd name="connsiteX40" fmla="*/ 2546755 w 4761574"/>
                <a:gd name="connsiteY40" fmla="*/ 546878 h 2686149"/>
                <a:gd name="connsiteX41" fmla="*/ 1932525 w 4761574"/>
                <a:gd name="connsiteY41" fmla="*/ 225376 h 2686149"/>
                <a:gd name="connsiteX42" fmla="*/ 1211004 w 4761574"/>
                <a:gd name="connsiteY42" fmla="*/ 796736 h 2686149"/>
                <a:gd name="connsiteX43" fmla="*/ 1186161 w 4761574"/>
                <a:gd name="connsiteY43" fmla="*/ 896823 h 2686149"/>
                <a:gd name="connsiteX44" fmla="*/ 1086070 w 4761574"/>
                <a:gd name="connsiteY44" fmla="*/ 971708 h 2686149"/>
                <a:gd name="connsiteX45" fmla="*/ 985979 w 4761574"/>
                <a:gd name="connsiteY45" fmla="*/ 968108 h 2686149"/>
                <a:gd name="connsiteX46" fmla="*/ 975178 w 4761574"/>
                <a:gd name="connsiteY46" fmla="*/ 968108 h 2686149"/>
                <a:gd name="connsiteX47" fmla="*/ 964736 w 4761574"/>
                <a:gd name="connsiteY47" fmla="*/ 968108 h 2686149"/>
                <a:gd name="connsiteX48" fmla="*/ 221613 w 4761574"/>
                <a:gd name="connsiteY48" fmla="*/ 1736402 h 2686149"/>
                <a:gd name="connsiteX49" fmla="*/ 982378 w 4761574"/>
                <a:gd name="connsiteY49" fmla="*/ 2457533 h 2686149"/>
                <a:gd name="connsiteX50" fmla="*/ 1693459 w 4761574"/>
                <a:gd name="connsiteY50" fmla="*/ 2457533 h 2686149"/>
                <a:gd name="connsiteX51" fmla="*/ 1693459 w 4761574"/>
                <a:gd name="connsiteY51" fmla="*/ 1378897 h 2686149"/>
                <a:gd name="connsiteX52" fmla="*/ 2507510 w 4761574"/>
                <a:gd name="connsiteY52" fmla="*/ 1068195 h 2686149"/>
                <a:gd name="connsiteX53" fmla="*/ 1693459 w 4761574"/>
                <a:gd name="connsiteY53" fmla="*/ 2686149 h 2686149"/>
                <a:gd name="connsiteX54" fmla="*/ 1693459 w 4761574"/>
                <a:gd name="connsiteY54" fmla="*/ 2678948 h 2686149"/>
                <a:gd name="connsiteX55" fmla="*/ 985979 w 4761574"/>
                <a:gd name="connsiteY55" fmla="*/ 2678948 h 2686149"/>
                <a:gd name="connsiteX56" fmla="*/ 188 w 4761574"/>
                <a:gd name="connsiteY56" fmla="*/ 1693559 h 2686149"/>
                <a:gd name="connsiteX57" fmla="*/ 964736 w 4761574"/>
                <a:gd name="connsiteY57" fmla="*/ 746692 h 2686149"/>
                <a:gd name="connsiteX58" fmla="*/ 993180 w 4761574"/>
                <a:gd name="connsiteY58" fmla="*/ 746692 h 2686149"/>
                <a:gd name="connsiteX59" fmla="*/ 1932525 w 4761574"/>
                <a:gd name="connsiteY59" fmla="*/ 0 h 2686149"/>
                <a:gd name="connsiteX0" fmla="*/ 2409965 w 4761574"/>
                <a:gd name="connsiteY0" fmla="*/ 1622425 h 2686149"/>
                <a:gd name="connsiteX1" fmla="*/ 2409965 w 4761574"/>
                <a:gd name="connsiteY1" fmla="*/ 1683695 h 2686149"/>
                <a:gd name="connsiteX2" fmla="*/ 2249987 w 4761574"/>
                <a:gd name="connsiteY2" fmla="*/ 1726837 h 2686149"/>
                <a:gd name="connsiteX3" fmla="*/ 2249987 w 4761574"/>
                <a:gd name="connsiteY3" fmla="*/ 1669193 h 2686149"/>
                <a:gd name="connsiteX4" fmla="*/ 2409965 w 4761574"/>
                <a:gd name="connsiteY4" fmla="*/ 1622425 h 2686149"/>
                <a:gd name="connsiteX5" fmla="*/ 2189301 w 4761574"/>
                <a:gd name="connsiteY5" fmla="*/ 1600200 h 2686149"/>
                <a:gd name="connsiteX6" fmla="*/ 2189301 w 4761574"/>
                <a:gd name="connsiteY6" fmla="*/ 1828568 h 2686149"/>
                <a:gd name="connsiteX7" fmla="*/ 2027737 w 4761574"/>
                <a:gd name="connsiteY7" fmla="*/ 1646952 h 2686149"/>
                <a:gd name="connsiteX8" fmla="*/ 2189301 w 4761574"/>
                <a:gd name="connsiteY8" fmla="*/ 1600200 h 2686149"/>
                <a:gd name="connsiteX9" fmla="*/ 2409965 w 4761574"/>
                <a:gd name="connsiteY9" fmla="*/ 1393825 h 2686149"/>
                <a:gd name="connsiteX10" fmla="*/ 2409965 w 4761574"/>
                <a:gd name="connsiteY10" fmla="*/ 1454653 h 2686149"/>
                <a:gd name="connsiteX11" fmla="*/ 1835650 w 4761574"/>
                <a:gd name="connsiteY11" fmla="*/ 1633178 h 2686149"/>
                <a:gd name="connsiteX12" fmla="*/ 1835650 w 4761574"/>
                <a:gd name="connsiteY12" fmla="*/ 1579548 h 2686149"/>
                <a:gd name="connsiteX13" fmla="*/ 2409965 w 4761574"/>
                <a:gd name="connsiteY13" fmla="*/ 1393825 h 2686149"/>
                <a:gd name="connsiteX14" fmla="*/ 2507510 w 4761574"/>
                <a:gd name="connsiteY14" fmla="*/ 1182683 h 2686149"/>
                <a:gd name="connsiteX15" fmla="*/ 1779148 w 4761574"/>
                <a:gd name="connsiteY15" fmla="*/ 1443341 h 2686149"/>
                <a:gd name="connsiteX16" fmla="*/ 2507510 w 4761574"/>
                <a:gd name="connsiteY16" fmla="*/ 1182683 h 2686149"/>
                <a:gd name="connsiteX17" fmla="*/ 1932525 w 4761574"/>
                <a:gd name="connsiteY17" fmla="*/ 0 h 2686149"/>
                <a:gd name="connsiteX18" fmla="*/ 2732535 w 4761574"/>
                <a:gd name="connsiteY18" fmla="*/ 421590 h 2686149"/>
                <a:gd name="connsiteX19" fmla="*/ 3011207 w 4761574"/>
                <a:gd name="connsiteY19" fmla="*/ 375506 h 2686149"/>
                <a:gd name="connsiteX20" fmla="*/ 3829219 w 4761574"/>
                <a:gd name="connsiteY20" fmla="*/ 971708 h 2686149"/>
                <a:gd name="connsiteX21" fmla="*/ 3904107 w 4761574"/>
                <a:gd name="connsiteY21" fmla="*/ 968108 h 2686149"/>
                <a:gd name="connsiteX22" fmla="*/ 4761363 w 4761574"/>
                <a:gd name="connsiteY22" fmla="*/ 1807687 h 2686149"/>
                <a:gd name="connsiteX23" fmla="*/ 3889706 w 4761574"/>
                <a:gd name="connsiteY23" fmla="*/ 2678948 h 2686149"/>
                <a:gd name="connsiteX24" fmla="*/ 3264675 w 4761574"/>
                <a:gd name="connsiteY24" fmla="*/ 2678948 h 2686149"/>
                <a:gd name="connsiteX25" fmla="*/ 3264675 w 4761574"/>
                <a:gd name="connsiteY25" fmla="*/ 2457533 h 2686149"/>
                <a:gd name="connsiteX26" fmla="*/ 3904107 w 4761574"/>
                <a:gd name="connsiteY26" fmla="*/ 2457533 h 2686149"/>
                <a:gd name="connsiteX27" fmla="*/ 4536699 w 4761574"/>
                <a:gd name="connsiteY27" fmla="*/ 1779245 h 2686149"/>
                <a:gd name="connsiteX28" fmla="*/ 3950553 w 4761574"/>
                <a:gd name="connsiteY28" fmla="*/ 1193124 h 2686149"/>
                <a:gd name="connsiteX29" fmla="*/ 3850821 w 4761574"/>
                <a:gd name="connsiteY29" fmla="*/ 1193124 h 2686149"/>
                <a:gd name="connsiteX30" fmla="*/ 3750730 w 4761574"/>
                <a:gd name="connsiteY30" fmla="*/ 1203924 h 2686149"/>
                <a:gd name="connsiteX31" fmla="*/ 3647039 w 4761574"/>
                <a:gd name="connsiteY31" fmla="*/ 1136240 h 2686149"/>
                <a:gd name="connsiteX32" fmla="*/ 3614995 w 4761574"/>
                <a:gd name="connsiteY32" fmla="*/ 1039753 h 2686149"/>
                <a:gd name="connsiteX33" fmla="*/ 2932358 w 4761574"/>
                <a:gd name="connsiteY33" fmla="*/ 600162 h 2686149"/>
                <a:gd name="connsiteX34" fmla="*/ 2796983 w 4761574"/>
                <a:gd name="connsiteY34" fmla="*/ 632564 h 2686149"/>
                <a:gd name="connsiteX35" fmla="*/ 2714533 w 4761574"/>
                <a:gd name="connsiteY35" fmla="*/ 664607 h 2686149"/>
                <a:gd name="connsiteX36" fmla="*/ 2600401 w 4761574"/>
                <a:gd name="connsiteY36" fmla="*/ 625364 h 2686149"/>
                <a:gd name="connsiteX37" fmla="*/ 2546755 w 4761574"/>
                <a:gd name="connsiteY37" fmla="*/ 546878 h 2686149"/>
                <a:gd name="connsiteX38" fmla="*/ 1932525 w 4761574"/>
                <a:gd name="connsiteY38" fmla="*/ 225376 h 2686149"/>
                <a:gd name="connsiteX39" fmla="*/ 1211004 w 4761574"/>
                <a:gd name="connsiteY39" fmla="*/ 796736 h 2686149"/>
                <a:gd name="connsiteX40" fmla="*/ 1186161 w 4761574"/>
                <a:gd name="connsiteY40" fmla="*/ 896823 h 2686149"/>
                <a:gd name="connsiteX41" fmla="*/ 1086070 w 4761574"/>
                <a:gd name="connsiteY41" fmla="*/ 971708 h 2686149"/>
                <a:gd name="connsiteX42" fmla="*/ 985979 w 4761574"/>
                <a:gd name="connsiteY42" fmla="*/ 968108 h 2686149"/>
                <a:gd name="connsiteX43" fmla="*/ 975178 w 4761574"/>
                <a:gd name="connsiteY43" fmla="*/ 968108 h 2686149"/>
                <a:gd name="connsiteX44" fmla="*/ 964736 w 4761574"/>
                <a:gd name="connsiteY44" fmla="*/ 968108 h 2686149"/>
                <a:gd name="connsiteX45" fmla="*/ 221613 w 4761574"/>
                <a:gd name="connsiteY45" fmla="*/ 1736402 h 2686149"/>
                <a:gd name="connsiteX46" fmla="*/ 982378 w 4761574"/>
                <a:gd name="connsiteY46" fmla="*/ 2457533 h 2686149"/>
                <a:gd name="connsiteX47" fmla="*/ 1693459 w 4761574"/>
                <a:gd name="connsiteY47" fmla="*/ 2457533 h 2686149"/>
                <a:gd name="connsiteX48" fmla="*/ 1693459 w 4761574"/>
                <a:gd name="connsiteY48" fmla="*/ 1378897 h 2686149"/>
                <a:gd name="connsiteX49" fmla="*/ 2507510 w 4761574"/>
                <a:gd name="connsiteY49" fmla="*/ 1068195 h 2686149"/>
                <a:gd name="connsiteX50" fmla="*/ 1693459 w 4761574"/>
                <a:gd name="connsiteY50" fmla="*/ 2686149 h 2686149"/>
                <a:gd name="connsiteX51" fmla="*/ 1693459 w 4761574"/>
                <a:gd name="connsiteY51" fmla="*/ 2678948 h 2686149"/>
                <a:gd name="connsiteX52" fmla="*/ 985979 w 4761574"/>
                <a:gd name="connsiteY52" fmla="*/ 2678948 h 2686149"/>
                <a:gd name="connsiteX53" fmla="*/ 188 w 4761574"/>
                <a:gd name="connsiteY53" fmla="*/ 1693559 h 2686149"/>
                <a:gd name="connsiteX54" fmla="*/ 964736 w 4761574"/>
                <a:gd name="connsiteY54" fmla="*/ 746692 h 2686149"/>
                <a:gd name="connsiteX55" fmla="*/ 993180 w 4761574"/>
                <a:gd name="connsiteY55" fmla="*/ 746692 h 2686149"/>
                <a:gd name="connsiteX56" fmla="*/ 1932525 w 4761574"/>
                <a:gd name="connsiteY56" fmla="*/ 0 h 2686149"/>
                <a:gd name="connsiteX0" fmla="*/ 2409965 w 4761574"/>
                <a:gd name="connsiteY0" fmla="*/ 1622425 h 2686149"/>
                <a:gd name="connsiteX1" fmla="*/ 2409965 w 4761574"/>
                <a:gd name="connsiteY1" fmla="*/ 1683695 h 2686149"/>
                <a:gd name="connsiteX2" fmla="*/ 2249987 w 4761574"/>
                <a:gd name="connsiteY2" fmla="*/ 1726837 h 2686149"/>
                <a:gd name="connsiteX3" fmla="*/ 2249987 w 4761574"/>
                <a:gd name="connsiteY3" fmla="*/ 1669193 h 2686149"/>
                <a:gd name="connsiteX4" fmla="*/ 2409965 w 4761574"/>
                <a:gd name="connsiteY4" fmla="*/ 1622425 h 2686149"/>
                <a:gd name="connsiteX5" fmla="*/ 2189301 w 4761574"/>
                <a:gd name="connsiteY5" fmla="*/ 1600200 h 2686149"/>
                <a:gd name="connsiteX6" fmla="*/ 2189301 w 4761574"/>
                <a:gd name="connsiteY6" fmla="*/ 1828568 h 2686149"/>
                <a:gd name="connsiteX7" fmla="*/ 2027737 w 4761574"/>
                <a:gd name="connsiteY7" fmla="*/ 1646952 h 2686149"/>
                <a:gd name="connsiteX8" fmla="*/ 2189301 w 4761574"/>
                <a:gd name="connsiteY8" fmla="*/ 1600200 h 2686149"/>
                <a:gd name="connsiteX9" fmla="*/ 2409965 w 4761574"/>
                <a:gd name="connsiteY9" fmla="*/ 1393825 h 2686149"/>
                <a:gd name="connsiteX10" fmla="*/ 2409965 w 4761574"/>
                <a:gd name="connsiteY10" fmla="*/ 1454653 h 2686149"/>
                <a:gd name="connsiteX11" fmla="*/ 1835650 w 4761574"/>
                <a:gd name="connsiteY11" fmla="*/ 1633178 h 2686149"/>
                <a:gd name="connsiteX12" fmla="*/ 2409965 w 4761574"/>
                <a:gd name="connsiteY12" fmla="*/ 1393825 h 2686149"/>
                <a:gd name="connsiteX13" fmla="*/ 2507510 w 4761574"/>
                <a:gd name="connsiteY13" fmla="*/ 1182683 h 2686149"/>
                <a:gd name="connsiteX14" fmla="*/ 1779148 w 4761574"/>
                <a:gd name="connsiteY14" fmla="*/ 1443341 h 2686149"/>
                <a:gd name="connsiteX15" fmla="*/ 2507510 w 4761574"/>
                <a:gd name="connsiteY15" fmla="*/ 1182683 h 2686149"/>
                <a:gd name="connsiteX16" fmla="*/ 1932525 w 4761574"/>
                <a:gd name="connsiteY16" fmla="*/ 0 h 2686149"/>
                <a:gd name="connsiteX17" fmla="*/ 2732535 w 4761574"/>
                <a:gd name="connsiteY17" fmla="*/ 421590 h 2686149"/>
                <a:gd name="connsiteX18" fmla="*/ 3011207 w 4761574"/>
                <a:gd name="connsiteY18" fmla="*/ 375506 h 2686149"/>
                <a:gd name="connsiteX19" fmla="*/ 3829219 w 4761574"/>
                <a:gd name="connsiteY19" fmla="*/ 971708 h 2686149"/>
                <a:gd name="connsiteX20" fmla="*/ 3904107 w 4761574"/>
                <a:gd name="connsiteY20" fmla="*/ 968108 h 2686149"/>
                <a:gd name="connsiteX21" fmla="*/ 4761363 w 4761574"/>
                <a:gd name="connsiteY21" fmla="*/ 1807687 h 2686149"/>
                <a:gd name="connsiteX22" fmla="*/ 3889706 w 4761574"/>
                <a:gd name="connsiteY22" fmla="*/ 2678948 h 2686149"/>
                <a:gd name="connsiteX23" fmla="*/ 3264675 w 4761574"/>
                <a:gd name="connsiteY23" fmla="*/ 2678948 h 2686149"/>
                <a:gd name="connsiteX24" fmla="*/ 3264675 w 4761574"/>
                <a:gd name="connsiteY24" fmla="*/ 2457533 h 2686149"/>
                <a:gd name="connsiteX25" fmla="*/ 3904107 w 4761574"/>
                <a:gd name="connsiteY25" fmla="*/ 2457533 h 2686149"/>
                <a:gd name="connsiteX26" fmla="*/ 4536699 w 4761574"/>
                <a:gd name="connsiteY26" fmla="*/ 1779245 h 2686149"/>
                <a:gd name="connsiteX27" fmla="*/ 3950553 w 4761574"/>
                <a:gd name="connsiteY27" fmla="*/ 1193124 h 2686149"/>
                <a:gd name="connsiteX28" fmla="*/ 3850821 w 4761574"/>
                <a:gd name="connsiteY28" fmla="*/ 1193124 h 2686149"/>
                <a:gd name="connsiteX29" fmla="*/ 3750730 w 4761574"/>
                <a:gd name="connsiteY29" fmla="*/ 1203924 h 2686149"/>
                <a:gd name="connsiteX30" fmla="*/ 3647039 w 4761574"/>
                <a:gd name="connsiteY30" fmla="*/ 1136240 h 2686149"/>
                <a:gd name="connsiteX31" fmla="*/ 3614995 w 4761574"/>
                <a:gd name="connsiteY31" fmla="*/ 1039753 h 2686149"/>
                <a:gd name="connsiteX32" fmla="*/ 2932358 w 4761574"/>
                <a:gd name="connsiteY32" fmla="*/ 600162 h 2686149"/>
                <a:gd name="connsiteX33" fmla="*/ 2796983 w 4761574"/>
                <a:gd name="connsiteY33" fmla="*/ 632564 h 2686149"/>
                <a:gd name="connsiteX34" fmla="*/ 2714533 w 4761574"/>
                <a:gd name="connsiteY34" fmla="*/ 664607 h 2686149"/>
                <a:gd name="connsiteX35" fmla="*/ 2600401 w 4761574"/>
                <a:gd name="connsiteY35" fmla="*/ 625364 h 2686149"/>
                <a:gd name="connsiteX36" fmla="*/ 2546755 w 4761574"/>
                <a:gd name="connsiteY36" fmla="*/ 546878 h 2686149"/>
                <a:gd name="connsiteX37" fmla="*/ 1932525 w 4761574"/>
                <a:gd name="connsiteY37" fmla="*/ 225376 h 2686149"/>
                <a:gd name="connsiteX38" fmla="*/ 1211004 w 4761574"/>
                <a:gd name="connsiteY38" fmla="*/ 796736 h 2686149"/>
                <a:gd name="connsiteX39" fmla="*/ 1186161 w 4761574"/>
                <a:gd name="connsiteY39" fmla="*/ 896823 h 2686149"/>
                <a:gd name="connsiteX40" fmla="*/ 1086070 w 4761574"/>
                <a:gd name="connsiteY40" fmla="*/ 971708 h 2686149"/>
                <a:gd name="connsiteX41" fmla="*/ 985979 w 4761574"/>
                <a:gd name="connsiteY41" fmla="*/ 968108 h 2686149"/>
                <a:gd name="connsiteX42" fmla="*/ 975178 w 4761574"/>
                <a:gd name="connsiteY42" fmla="*/ 968108 h 2686149"/>
                <a:gd name="connsiteX43" fmla="*/ 964736 w 4761574"/>
                <a:gd name="connsiteY43" fmla="*/ 968108 h 2686149"/>
                <a:gd name="connsiteX44" fmla="*/ 221613 w 4761574"/>
                <a:gd name="connsiteY44" fmla="*/ 1736402 h 2686149"/>
                <a:gd name="connsiteX45" fmla="*/ 982378 w 4761574"/>
                <a:gd name="connsiteY45" fmla="*/ 2457533 h 2686149"/>
                <a:gd name="connsiteX46" fmla="*/ 1693459 w 4761574"/>
                <a:gd name="connsiteY46" fmla="*/ 2457533 h 2686149"/>
                <a:gd name="connsiteX47" fmla="*/ 1693459 w 4761574"/>
                <a:gd name="connsiteY47" fmla="*/ 1378897 h 2686149"/>
                <a:gd name="connsiteX48" fmla="*/ 2507510 w 4761574"/>
                <a:gd name="connsiteY48" fmla="*/ 1068195 h 2686149"/>
                <a:gd name="connsiteX49" fmla="*/ 1693459 w 4761574"/>
                <a:gd name="connsiteY49" fmla="*/ 2686149 h 2686149"/>
                <a:gd name="connsiteX50" fmla="*/ 1693459 w 4761574"/>
                <a:gd name="connsiteY50" fmla="*/ 2678948 h 2686149"/>
                <a:gd name="connsiteX51" fmla="*/ 985979 w 4761574"/>
                <a:gd name="connsiteY51" fmla="*/ 2678948 h 2686149"/>
                <a:gd name="connsiteX52" fmla="*/ 188 w 4761574"/>
                <a:gd name="connsiteY52" fmla="*/ 1693559 h 2686149"/>
                <a:gd name="connsiteX53" fmla="*/ 964736 w 4761574"/>
                <a:gd name="connsiteY53" fmla="*/ 746692 h 2686149"/>
                <a:gd name="connsiteX54" fmla="*/ 993180 w 4761574"/>
                <a:gd name="connsiteY54" fmla="*/ 746692 h 2686149"/>
                <a:gd name="connsiteX55" fmla="*/ 1932525 w 4761574"/>
                <a:gd name="connsiteY55" fmla="*/ 0 h 2686149"/>
                <a:gd name="connsiteX0" fmla="*/ 2409965 w 4761574"/>
                <a:gd name="connsiteY0" fmla="*/ 1622425 h 2686149"/>
                <a:gd name="connsiteX1" fmla="*/ 2409965 w 4761574"/>
                <a:gd name="connsiteY1" fmla="*/ 1683695 h 2686149"/>
                <a:gd name="connsiteX2" fmla="*/ 2249987 w 4761574"/>
                <a:gd name="connsiteY2" fmla="*/ 1726837 h 2686149"/>
                <a:gd name="connsiteX3" fmla="*/ 2249987 w 4761574"/>
                <a:gd name="connsiteY3" fmla="*/ 1669193 h 2686149"/>
                <a:gd name="connsiteX4" fmla="*/ 2409965 w 4761574"/>
                <a:gd name="connsiteY4" fmla="*/ 1622425 h 2686149"/>
                <a:gd name="connsiteX5" fmla="*/ 2189301 w 4761574"/>
                <a:gd name="connsiteY5" fmla="*/ 1600200 h 2686149"/>
                <a:gd name="connsiteX6" fmla="*/ 2189301 w 4761574"/>
                <a:gd name="connsiteY6" fmla="*/ 1828568 h 2686149"/>
                <a:gd name="connsiteX7" fmla="*/ 2027737 w 4761574"/>
                <a:gd name="connsiteY7" fmla="*/ 1646952 h 2686149"/>
                <a:gd name="connsiteX8" fmla="*/ 2189301 w 4761574"/>
                <a:gd name="connsiteY8" fmla="*/ 1600200 h 2686149"/>
                <a:gd name="connsiteX9" fmla="*/ 1835650 w 4761574"/>
                <a:gd name="connsiteY9" fmla="*/ 1633178 h 2686149"/>
                <a:gd name="connsiteX10" fmla="*/ 2409965 w 4761574"/>
                <a:gd name="connsiteY10" fmla="*/ 1454653 h 2686149"/>
                <a:gd name="connsiteX11" fmla="*/ 1835650 w 4761574"/>
                <a:gd name="connsiteY11" fmla="*/ 1633178 h 2686149"/>
                <a:gd name="connsiteX12" fmla="*/ 2507510 w 4761574"/>
                <a:gd name="connsiteY12" fmla="*/ 1182683 h 2686149"/>
                <a:gd name="connsiteX13" fmla="*/ 1779148 w 4761574"/>
                <a:gd name="connsiteY13" fmla="*/ 1443341 h 2686149"/>
                <a:gd name="connsiteX14" fmla="*/ 2507510 w 4761574"/>
                <a:gd name="connsiteY14" fmla="*/ 1182683 h 2686149"/>
                <a:gd name="connsiteX15" fmla="*/ 1932525 w 4761574"/>
                <a:gd name="connsiteY15" fmla="*/ 0 h 2686149"/>
                <a:gd name="connsiteX16" fmla="*/ 2732535 w 4761574"/>
                <a:gd name="connsiteY16" fmla="*/ 421590 h 2686149"/>
                <a:gd name="connsiteX17" fmla="*/ 3011207 w 4761574"/>
                <a:gd name="connsiteY17" fmla="*/ 375506 h 2686149"/>
                <a:gd name="connsiteX18" fmla="*/ 3829219 w 4761574"/>
                <a:gd name="connsiteY18" fmla="*/ 971708 h 2686149"/>
                <a:gd name="connsiteX19" fmla="*/ 3904107 w 4761574"/>
                <a:gd name="connsiteY19" fmla="*/ 968108 h 2686149"/>
                <a:gd name="connsiteX20" fmla="*/ 4761363 w 4761574"/>
                <a:gd name="connsiteY20" fmla="*/ 1807687 h 2686149"/>
                <a:gd name="connsiteX21" fmla="*/ 3889706 w 4761574"/>
                <a:gd name="connsiteY21" fmla="*/ 2678948 h 2686149"/>
                <a:gd name="connsiteX22" fmla="*/ 3264675 w 4761574"/>
                <a:gd name="connsiteY22" fmla="*/ 2678948 h 2686149"/>
                <a:gd name="connsiteX23" fmla="*/ 3264675 w 4761574"/>
                <a:gd name="connsiteY23" fmla="*/ 2457533 h 2686149"/>
                <a:gd name="connsiteX24" fmla="*/ 3904107 w 4761574"/>
                <a:gd name="connsiteY24" fmla="*/ 2457533 h 2686149"/>
                <a:gd name="connsiteX25" fmla="*/ 4536699 w 4761574"/>
                <a:gd name="connsiteY25" fmla="*/ 1779245 h 2686149"/>
                <a:gd name="connsiteX26" fmla="*/ 3950553 w 4761574"/>
                <a:gd name="connsiteY26" fmla="*/ 1193124 h 2686149"/>
                <a:gd name="connsiteX27" fmla="*/ 3850821 w 4761574"/>
                <a:gd name="connsiteY27" fmla="*/ 1193124 h 2686149"/>
                <a:gd name="connsiteX28" fmla="*/ 3750730 w 4761574"/>
                <a:gd name="connsiteY28" fmla="*/ 1203924 h 2686149"/>
                <a:gd name="connsiteX29" fmla="*/ 3647039 w 4761574"/>
                <a:gd name="connsiteY29" fmla="*/ 1136240 h 2686149"/>
                <a:gd name="connsiteX30" fmla="*/ 3614995 w 4761574"/>
                <a:gd name="connsiteY30" fmla="*/ 1039753 h 2686149"/>
                <a:gd name="connsiteX31" fmla="*/ 2932358 w 4761574"/>
                <a:gd name="connsiteY31" fmla="*/ 600162 h 2686149"/>
                <a:gd name="connsiteX32" fmla="*/ 2796983 w 4761574"/>
                <a:gd name="connsiteY32" fmla="*/ 632564 h 2686149"/>
                <a:gd name="connsiteX33" fmla="*/ 2714533 w 4761574"/>
                <a:gd name="connsiteY33" fmla="*/ 664607 h 2686149"/>
                <a:gd name="connsiteX34" fmla="*/ 2600401 w 4761574"/>
                <a:gd name="connsiteY34" fmla="*/ 625364 h 2686149"/>
                <a:gd name="connsiteX35" fmla="*/ 2546755 w 4761574"/>
                <a:gd name="connsiteY35" fmla="*/ 546878 h 2686149"/>
                <a:gd name="connsiteX36" fmla="*/ 1932525 w 4761574"/>
                <a:gd name="connsiteY36" fmla="*/ 225376 h 2686149"/>
                <a:gd name="connsiteX37" fmla="*/ 1211004 w 4761574"/>
                <a:gd name="connsiteY37" fmla="*/ 796736 h 2686149"/>
                <a:gd name="connsiteX38" fmla="*/ 1186161 w 4761574"/>
                <a:gd name="connsiteY38" fmla="*/ 896823 h 2686149"/>
                <a:gd name="connsiteX39" fmla="*/ 1086070 w 4761574"/>
                <a:gd name="connsiteY39" fmla="*/ 971708 h 2686149"/>
                <a:gd name="connsiteX40" fmla="*/ 985979 w 4761574"/>
                <a:gd name="connsiteY40" fmla="*/ 968108 h 2686149"/>
                <a:gd name="connsiteX41" fmla="*/ 975178 w 4761574"/>
                <a:gd name="connsiteY41" fmla="*/ 968108 h 2686149"/>
                <a:gd name="connsiteX42" fmla="*/ 964736 w 4761574"/>
                <a:gd name="connsiteY42" fmla="*/ 968108 h 2686149"/>
                <a:gd name="connsiteX43" fmla="*/ 221613 w 4761574"/>
                <a:gd name="connsiteY43" fmla="*/ 1736402 h 2686149"/>
                <a:gd name="connsiteX44" fmla="*/ 982378 w 4761574"/>
                <a:gd name="connsiteY44" fmla="*/ 2457533 h 2686149"/>
                <a:gd name="connsiteX45" fmla="*/ 1693459 w 4761574"/>
                <a:gd name="connsiteY45" fmla="*/ 2457533 h 2686149"/>
                <a:gd name="connsiteX46" fmla="*/ 1693459 w 4761574"/>
                <a:gd name="connsiteY46" fmla="*/ 1378897 h 2686149"/>
                <a:gd name="connsiteX47" fmla="*/ 2507510 w 4761574"/>
                <a:gd name="connsiteY47" fmla="*/ 1068195 h 2686149"/>
                <a:gd name="connsiteX48" fmla="*/ 1693459 w 4761574"/>
                <a:gd name="connsiteY48" fmla="*/ 2686149 h 2686149"/>
                <a:gd name="connsiteX49" fmla="*/ 1693459 w 4761574"/>
                <a:gd name="connsiteY49" fmla="*/ 2678948 h 2686149"/>
                <a:gd name="connsiteX50" fmla="*/ 985979 w 4761574"/>
                <a:gd name="connsiteY50" fmla="*/ 2678948 h 2686149"/>
                <a:gd name="connsiteX51" fmla="*/ 188 w 4761574"/>
                <a:gd name="connsiteY51" fmla="*/ 1693559 h 2686149"/>
                <a:gd name="connsiteX52" fmla="*/ 964736 w 4761574"/>
                <a:gd name="connsiteY52" fmla="*/ 746692 h 2686149"/>
                <a:gd name="connsiteX53" fmla="*/ 993180 w 4761574"/>
                <a:gd name="connsiteY53" fmla="*/ 746692 h 2686149"/>
                <a:gd name="connsiteX54" fmla="*/ 1932525 w 4761574"/>
                <a:gd name="connsiteY54" fmla="*/ 0 h 2686149"/>
                <a:gd name="connsiteX0" fmla="*/ 2409965 w 4761574"/>
                <a:gd name="connsiteY0" fmla="*/ 1622425 h 2686149"/>
                <a:gd name="connsiteX1" fmla="*/ 2409965 w 4761574"/>
                <a:gd name="connsiteY1" fmla="*/ 1683695 h 2686149"/>
                <a:gd name="connsiteX2" fmla="*/ 2249987 w 4761574"/>
                <a:gd name="connsiteY2" fmla="*/ 1726837 h 2686149"/>
                <a:gd name="connsiteX3" fmla="*/ 2249987 w 4761574"/>
                <a:gd name="connsiteY3" fmla="*/ 1669193 h 2686149"/>
                <a:gd name="connsiteX4" fmla="*/ 2409965 w 4761574"/>
                <a:gd name="connsiteY4" fmla="*/ 1622425 h 2686149"/>
                <a:gd name="connsiteX5" fmla="*/ 2189301 w 4761574"/>
                <a:gd name="connsiteY5" fmla="*/ 1600200 h 2686149"/>
                <a:gd name="connsiteX6" fmla="*/ 2189301 w 4761574"/>
                <a:gd name="connsiteY6" fmla="*/ 1828568 h 2686149"/>
                <a:gd name="connsiteX7" fmla="*/ 2027737 w 4761574"/>
                <a:gd name="connsiteY7" fmla="*/ 1646952 h 2686149"/>
                <a:gd name="connsiteX8" fmla="*/ 2189301 w 4761574"/>
                <a:gd name="connsiteY8" fmla="*/ 1600200 h 2686149"/>
                <a:gd name="connsiteX9" fmla="*/ 2507510 w 4761574"/>
                <a:gd name="connsiteY9" fmla="*/ 1182683 h 2686149"/>
                <a:gd name="connsiteX10" fmla="*/ 1779148 w 4761574"/>
                <a:gd name="connsiteY10" fmla="*/ 1443341 h 2686149"/>
                <a:gd name="connsiteX11" fmla="*/ 2507510 w 4761574"/>
                <a:gd name="connsiteY11" fmla="*/ 1182683 h 2686149"/>
                <a:gd name="connsiteX12" fmla="*/ 1932525 w 4761574"/>
                <a:gd name="connsiteY12" fmla="*/ 0 h 2686149"/>
                <a:gd name="connsiteX13" fmla="*/ 2732535 w 4761574"/>
                <a:gd name="connsiteY13" fmla="*/ 421590 h 2686149"/>
                <a:gd name="connsiteX14" fmla="*/ 3011207 w 4761574"/>
                <a:gd name="connsiteY14" fmla="*/ 375506 h 2686149"/>
                <a:gd name="connsiteX15" fmla="*/ 3829219 w 4761574"/>
                <a:gd name="connsiteY15" fmla="*/ 971708 h 2686149"/>
                <a:gd name="connsiteX16" fmla="*/ 3904107 w 4761574"/>
                <a:gd name="connsiteY16" fmla="*/ 968108 h 2686149"/>
                <a:gd name="connsiteX17" fmla="*/ 4761363 w 4761574"/>
                <a:gd name="connsiteY17" fmla="*/ 1807687 h 2686149"/>
                <a:gd name="connsiteX18" fmla="*/ 3889706 w 4761574"/>
                <a:gd name="connsiteY18" fmla="*/ 2678948 h 2686149"/>
                <a:gd name="connsiteX19" fmla="*/ 3264675 w 4761574"/>
                <a:gd name="connsiteY19" fmla="*/ 2678948 h 2686149"/>
                <a:gd name="connsiteX20" fmla="*/ 3264675 w 4761574"/>
                <a:gd name="connsiteY20" fmla="*/ 2457533 h 2686149"/>
                <a:gd name="connsiteX21" fmla="*/ 3904107 w 4761574"/>
                <a:gd name="connsiteY21" fmla="*/ 2457533 h 2686149"/>
                <a:gd name="connsiteX22" fmla="*/ 4536699 w 4761574"/>
                <a:gd name="connsiteY22" fmla="*/ 1779245 h 2686149"/>
                <a:gd name="connsiteX23" fmla="*/ 3950553 w 4761574"/>
                <a:gd name="connsiteY23" fmla="*/ 1193124 h 2686149"/>
                <a:gd name="connsiteX24" fmla="*/ 3850821 w 4761574"/>
                <a:gd name="connsiteY24" fmla="*/ 1193124 h 2686149"/>
                <a:gd name="connsiteX25" fmla="*/ 3750730 w 4761574"/>
                <a:gd name="connsiteY25" fmla="*/ 1203924 h 2686149"/>
                <a:gd name="connsiteX26" fmla="*/ 3647039 w 4761574"/>
                <a:gd name="connsiteY26" fmla="*/ 1136240 h 2686149"/>
                <a:gd name="connsiteX27" fmla="*/ 3614995 w 4761574"/>
                <a:gd name="connsiteY27" fmla="*/ 1039753 h 2686149"/>
                <a:gd name="connsiteX28" fmla="*/ 2932358 w 4761574"/>
                <a:gd name="connsiteY28" fmla="*/ 600162 h 2686149"/>
                <a:gd name="connsiteX29" fmla="*/ 2796983 w 4761574"/>
                <a:gd name="connsiteY29" fmla="*/ 632564 h 2686149"/>
                <a:gd name="connsiteX30" fmla="*/ 2714533 w 4761574"/>
                <a:gd name="connsiteY30" fmla="*/ 664607 h 2686149"/>
                <a:gd name="connsiteX31" fmla="*/ 2600401 w 4761574"/>
                <a:gd name="connsiteY31" fmla="*/ 625364 h 2686149"/>
                <a:gd name="connsiteX32" fmla="*/ 2546755 w 4761574"/>
                <a:gd name="connsiteY32" fmla="*/ 546878 h 2686149"/>
                <a:gd name="connsiteX33" fmla="*/ 1932525 w 4761574"/>
                <a:gd name="connsiteY33" fmla="*/ 225376 h 2686149"/>
                <a:gd name="connsiteX34" fmla="*/ 1211004 w 4761574"/>
                <a:gd name="connsiteY34" fmla="*/ 796736 h 2686149"/>
                <a:gd name="connsiteX35" fmla="*/ 1186161 w 4761574"/>
                <a:gd name="connsiteY35" fmla="*/ 896823 h 2686149"/>
                <a:gd name="connsiteX36" fmla="*/ 1086070 w 4761574"/>
                <a:gd name="connsiteY36" fmla="*/ 971708 h 2686149"/>
                <a:gd name="connsiteX37" fmla="*/ 985979 w 4761574"/>
                <a:gd name="connsiteY37" fmla="*/ 968108 h 2686149"/>
                <a:gd name="connsiteX38" fmla="*/ 975178 w 4761574"/>
                <a:gd name="connsiteY38" fmla="*/ 968108 h 2686149"/>
                <a:gd name="connsiteX39" fmla="*/ 964736 w 4761574"/>
                <a:gd name="connsiteY39" fmla="*/ 968108 h 2686149"/>
                <a:gd name="connsiteX40" fmla="*/ 221613 w 4761574"/>
                <a:gd name="connsiteY40" fmla="*/ 1736402 h 2686149"/>
                <a:gd name="connsiteX41" fmla="*/ 982378 w 4761574"/>
                <a:gd name="connsiteY41" fmla="*/ 2457533 h 2686149"/>
                <a:gd name="connsiteX42" fmla="*/ 1693459 w 4761574"/>
                <a:gd name="connsiteY42" fmla="*/ 2457533 h 2686149"/>
                <a:gd name="connsiteX43" fmla="*/ 1693459 w 4761574"/>
                <a:gd name="connsiteY43" fmla="*/ 1378897 h 2686149"/>
                <a:gd name="connsiteX44" fmla="*/ 2507510 w 4761574"/>
                <a:gd name="connsiteY44" fmla="*/ 1068195 h 2686149"/>
                <a:gd name="connsiteX45" fmla="*/ 1693459 w 4761574"/>
                <a:gd name="connsiteY45" fmla="*/ 2686149 h 2686149"/>
                <a:gd name="connsiteX46" fmla="*/ 1693459 w 4761574"/>
                <a:gd name="connsiteY46" fmla="*/ 2678948 h 2686149"/>
                <a:gd name="connsiteX47" fmla="*/ 985979 w 4761574"/>
                <a:gd name="connsiteY47" fmla="*/ 2678948 h 2686149"/>
                <a:gd name="connsiteX48" fmla="*/ 188 w 4761574"/>
                <a:gd name="connsiteY48" fmla="*/ 1693559 h 2686149"/>
                <a:gd name="connsiteX49" fmla="*/ 964736 w 4761574"/>
                <a:gd name="connsiteY49" fmla="*/ 746692 h 2686149"/>
                <a:gd name="connsiteX50" fmla="*/ 993180 w 4761574"/>
                <a:gd name="connsiteY50" fmla="*/ 746692 h 2686149"/>
                <a:gd name="connsiteX51" fmla="*/ 1932525 w 4761574"/>
                <a:gd name="connsiteY51" fmla="*/ 0 h 2686149"/>
                <a:gd name="connsiteX0" fmla="*/ 2409965 w 4761574"/>
                <a:gd name="connsiteY0" fmla="*/ 1622425 h 2686149"/>
                <a:gd name="connsiteX1" fmla="*/ 2409965 w 4761574"/>
                <a:gd name="connsiteY1" fmla="*/ 1683695 h 2686149"/>
                <a:gd name="connsiteX2" fmla="*/ 2249987 w 4761574"/>
                <a:gd name="connsiteY2" fmla="*/ 1726837 h 2686149"/>
                <a:gd name="connsiteX3" fmla="*/ 2249987 w 4761574"/>
                <a:gd name="connsiteY3" fmla="*/ 1669193 h 2686149"/>
                <a:gd name="connsiteX4" fmla="*/ 2409965 w 4761574"/>
                <a:gd name="connsiteY4" fmla="*/ 1622425 h 2686149"/>
                <a:gd name="connsiteX5" fmla="*/ 2027737 w 4761574"/>
                <a:gd name="connsiteY5" fmla="*/ 1646952 h 2686149"/>
                <a:gd name="connsiteX6" fmla="*/ 2189301 w 4761574"/>
                <a:gd name="connsiteY6" fmla="*/ 1828568 h 2686149"/>
                <a:gd name="connsiteX7" fmla="*/ 2027737 w 4761574"/>
                <a:gd name="connsiteY7" fmla="*/ 1646952 h 2686149"/>
                <a:gd name="connsiteX8" fmla="*/ 2507510 w 4761574"/>
                <a:gd name="connsiteY8" fmla="*/ 1182683 h 2686149"/>
                <a:gd name="connsiteX9" fmla="*/ 1779148 w 4761574"/>
                <a:gd name="connsiteY9" fmla="*/ 1443341 h 2686149"/>
                <a:gd name="connsiteX10" fmla="*/ 2507510 w 4761574"/>
                <a:gd name="connsiteY10" fmla="*/ 1182683 h 2686149"/>
                <a:gd name="connsiteX11" fmla="*/ 1932525 w 4761574"/>
                <a:gd name="connsiteY11" fmla="*/ 0 h 2686149"/>
                <a:gd name="connsiteX12" fmla="*/ 2732535 w 4761574"/>
                <a:gd name="connsiteY12" fmla="*/ 421590 h 2686149"/>
                <a:gd name="connsiteX13" fmla="*/ 3011207 w 4761574"/>
                <a:gd name="connsiteY13" fmla="*/ 375506 h 2686149"/>
                <a:gd name="connsiteX14" fmla="*/ 3829219 w 4761574"/>
                <a:gd name="connsiteY14" fmla="*/ 971708 h 2686149"/>
                <a:gd name="connsiteX15" fmla="*/ 3904107 w 4761574"/>
                <a:gd name="connsiteY15" fmla="*/ 968108 h 2686149"/>
                <a:gd name="connsiteX16" fmla="*/ 4761363 w 4761574"/>
                <a:gd name="connsiteY16" fmla="*/ 1807687 h 2686149"/>
                <a:gd name="connsiteX17" fmla="*/ 3889706 w 4761574"/>
                <a:gd name="connsiteY17" fmla="*/ 2678948 h 2686149"/>
                <a:gd name="connsiteX18" fmla="*/ 3264675 w 4761574"/>
                <a:gd name="connsiteY18" fmla="*/ 2678948 h 2686149"/>
                <a:gd name="connsiteX19" fmla="*/ 3264675 w 4761574"/>
                <a:gd name="connsiteY19" fmla="*/ 2457533 h 2686149"/>
                <a:gd name="connsiteX20" fmla="*/ 3904107 w 4761574"/>
                <a:gd name="connsiteY20" fmla="*/ 2457533 h 2686149"/>
                <a:gd name="connsiteX21" fmla="*/ 4536699 w 4761574"/>
                <a:gd name="connsiteY21" fmla="*/ 1779245 h 2686149"/>
                <a:gd name="connsiteX22" fmla="*/ 3950553 w 4761574"/>
                <a:gd name="connsiteY22" fmla="*/ 1193124 h 2686149"/>
                <a:gd name="connsiteX23" fmla="*/ 3850821 w 4761574"/>
                <a:gd name="connsiteY23" fmla="*/ 1193124 h 2686149"/>
                <a:gd name="connsiteX24" fmla="*/ 3750730 w 4761574"/>
                <a:gd name="connsiteY24" fmla="*/ 1203924 h 2686149"/>
                <a:gd name="connsiteX25" fmla="*/ 3647039 w 4761574"/>
                <a:gd name="connsiteY25" fmla="*/ 1136240 h 2686149"/>
                <a:gd name="connsiteX26" fmla="*/ 3614995 w 4761574"/>
                <a:gd name="connsiteY26" fmla="*/ 1039753 h 2686149"/>
                <a:gd name="connsiteX27" fmla="*/ 2932358 w 4761574"/>
                <a:gd name="connsiteY27" fmla="*/ 600162 h 2686149"/>
                <a:gd name="connsiteX28" fmla="*/ 2796983 w 4761574"/>
                <a:gd name="connsiteY28" fmla="*/ 632564 h 2686149"/>
                <a:gd name="connsiteX29" fmla="*/ 2714533 w 4761574"/>
                <a:gd name="connsiteY29" fmla="*/ 664607 h 2686149"/>
                <a:gd name="connsiteX30" fmla="*/ 2600401 w 4761574"/>
                <a:gd name="connsiteY30" fmla="*/ 625364 h 2686149"/>
                <a:gd name="connsiteX31" fmla="*/ 2546755 w 4761574"/>
                <a:gd name="connsiteY31" fmla="*/ 546878 h 2686149"/>
                <a:gd name="connsiteX32" fmla="*/ 1932525 w 4761574"/>
                <a:gd name="connsiteY32" fmla="*/ 225376 h 2686149"/>
                <a:gd name="connsiteX33" fmla="*/ 1211004 w 4761574"/>
                <a:gd name="connsiteY33" fmla="*/ 796736 h 2686149"/>
                <a:gd name="connsiteX34" fmla="*/ 1186161 w 4761574"/>
                <a:gd name="connsiteY34" fmla="*/ 896823 h 2686149"/>
                <a:gd name="connsiteX35" fmla="*/ 1086070 w 4761574"/>
                <a:gd name="connsiteY35" fmla="*/ 971708 h 2686149"/>
                <a:gd name="connsiteX36" fmla="*/ 985979 w 4761574"/>
                <a:gd name="connsiteY36" fmla="*/ 968108 h 2686149"/>
                <a:gd name="connsiteX37" fmla="*/ 975178 w 4761574"/>
                <a:gd name="connsiteY37" fmla="*/ 968108 h 2686149"/>
                <a:gd name="connsiteX38" fmla="*/ 964736 w 4761574"/>
                <a:gd name="connsiteY38" fmla="*/ 968108 h 2686149"/>
                <a:gd name="connsiteX39" fmla="*/ 221613 w 4761574"/>
                <a:gd name="connsiteY39" fmla="*/ 1736402 h 2686149"/>
                <a:gd name="connsiteX40" fmla="*/ 982378 w 4761574"/>
                <a:gd name="connsiteY40" fmla="*/ 2457533 h 2686149"/>
                <a:gd name="connsiteX41" fmla="*/ 1693459 w 4761574"/>
                <a:gd name="connsiteY41" fmla="*/ 2457533 h 2686149"/>
                <a:gd name="connsiteX42" fmla="*/ 1693459 w 4761574"/>
                <a:gd name="connsiteY42" fmla="*/ 1378897 h 2686149"/>
                <a:gd name="connsiteX43" fmla="*/ 2507510 w 4761574"/>
                <a:gd name="connsiteY43" fmla="*/ 1068195 h 2686149"/>
                <a:gd name="connsiteX44" fmla="*/ 1693459 w 4761574"/>
                <a:gd name="connsiteY44" fmla="*/ 2686149 h 2686149"/>
                <a:gd name="connsiteX45" fmla="*/ 1693459 w 4761574"/>
                <a:gd name="connsiteY45" fmla="*/ 2678948 h 2686149"/>
                <a:gd name="connsiteX46" fmla="*/ 985979 w 4761574"/>
                <a:gd name="connsiteY46" fmla="*/ 2678948 h 2686149"/>
                <a:gd name="connsiteX47" fmla="*/ 188 w 4761574"/>
                <a:gd name="connsiteY47" fmla="*/ 1693559 h 2686149"/>
                <a:gd name="connsiteX48" fmla="*/ 964736 w 4761574"/>
                <a:gd name="connsiteY48" fmla="*/ 746692 h 2686149"/>
                <a:gd name="connsiteX49" fmla="*/ 993180 w 4761574"/>
                <a:gd name="connsiteY49" fmla="*/ 746692 h 2686149"/>
                <a:gd name="connsiteX50" fmla="*/ 1932525 w 4761574"/>
                <a:gd name="connsiteY50" fmla="*/ 0 h 2686149"/>
                <a:gd name="connsiteX0" fmla="*/ 2409965 w 4761574"/>
                <a:gd name="connsiteY0" fmla="*/ 1622425 h 2686149"/>
                <a:gd name="connsiteX1" fmla="*/ 2409965 w 4761574"/>
                <a:gd name="connsiteY1" fmla="*/ 1683695 h 2686149"/>
                <a:gd name="connsiteX2" fmla="*/ 2249987 w 4761574"/>
                <a:gd name="connsiteY2" fmla="*/ 1726837 h 2686149"/>
                <a:gd name="connsiteX3" fmla="*/ 2409965 w 4761574"/>
                <a:gd name="connsiteY3" fmla="*/ 1622425 h 2686149"/>
                <a:gd name="connsiteX4" fmla="*/ 2027737 w 4761574"/>
                <a:gd name="connsiteY4" fmla="*/ 1646952 h 2686149"/>
                <a:gd name="connsiteX5" fmla="*/ 2189301 w 4761574"/>
                <a:gd name="connsiteY5" fmla="*/ 1828568 h 2686149"/>
                <a:gd name="connsiteX6" fmla="*/ 2027737 w 4761574"/>
                <a:gd name="connsiteY6" fmla="*/ 1646952 h 2686149"/>
                <a:gd name="connsiteX7" fmla="*/ 2507510 w 4761574"/>
                <a:gd name="connsiteY7" fmla="*/ 1182683 h 2686149"/>
                <a:gd name="connsiteX8" fmla="*/ 1779148 w 4761574"/>
                <a:gd name="connsiteY8" fmla="*/ 1443341 h 2686149"/>
                <a:gd name="connsiteX9" fmla="*/ 2507510 w 4761574"/>
                <a:gd name="connsiteY9" fmla="*/ 1182683 h 2686149"/>
                <a:gd name="connsiteX10" fmla="*/ 1932525 w 4761574"/>
                <a:gd name="connsiteY10" fmla="*/ 0 h 2686149"/>
                <a:gd name="connsiteX11" fmla="*/ 2732535 w 4761574"/>
                <a:gd name="connsiteY11" fmla="*/ 421590 h 2686149"/>
                <a:gd name="connsiteX12" fmla="*/ 3011207 w 4761574"/>
                <a:gd name="connsiteY12" fmla="*/ 375506 h 2686149"/>
                <a:gd name="connsiteX13" fmla="*/ 3829219 w 4761574"/>
                <a:gd name="connsiteY13" fmla="*/ 971708 h 2686149"/>
                <a:gd name="connsiteX14" fmla="*/ 3904107 w 4761574"/>
                <a:gd name="connsiteY14" fmla="*/ 968108 h 2686149"/>
                <a:gd name="connsiteX15" fmla="*/ 4761363 w 4761574"/>
                <a:gd name="connsiteY15" fmla="*/ 1807687 h 2686149"/>
                <a:gd name="connsiteX16" fmla="*/ 3889706 w 4761574"/>
                <a:gd name="connsiteY16" fmla="*/ 2678948 h 2686149"/>
                <a:gd name="connsiteX17" fmla="*/ 3264675 w 4761574"/>
                <a:gd name="connsiteY17" fmla="*/ 2678948 h 2686149"/>
                <a:gd name="connsiteX18" fmla="*/ 3264675 w 4761574"/>
                <a:gd name="connsiteY18" fmla="*/ 2457533 h 2686149"/>
                <a:gd name="connsiteX19" fmla="*/ 3904107 w 4761574"/>
                <a:gd name="connsiteY19" fmla="*/ 2457533 h 2686149"/>
                <a:gd name="connsiteX20" fmla="*/ 4536699 w 4761574"/>
                <a:gd name="connsiteY20" fmla="*/ 1779245 h 2686149"/>
                <a:gd name="connsiteX21" fmla="*/ 3950553 w 4761574"/>
                <a:gd name="connsiteY21" fmla="*/ 1193124 h 2686149"/>
                <a:gd name="connsiteX22" fmla="*/ 3850821 w 4761574"/>
                <a:gd name="connsiteY22" fmla="*/ 1193124 h 2686149"/>
                <a:gd name="connsiteX23" fmla="*/ 3750730 w 4761574"/>
                <a:gd name="connsiteY23" fmla="*/ 1203924 h 2686149"/>
                <a:gd name="connsiteX24" fmla="*/ 3647039 w 4761574"/>
                <a:gd name="connsiteY24" fmla="*/ 1136240 h 2686149"/>
                <a:gd name="connsiteX25" fmla="*/ 3614995 w 4761574"/>
                <a:gd name="connsiteY25" fmla="*/ 1039753 h 2686149"/>
                <a:gd name="connsiteX26" fmla="*/ 2932358 w 4761574"/>
                <a:gd name="connsiteY26" fmla="*/ 600162 h 2686149"/>
                <a:gd name="connsiteX27" fmla="*/ 2796983 w 4761574"/>
                <a:gd name="connsiteY27" fmla="*/ 632564 h 2686149"/>
                <a:gd name="connsiteX28" fmla="*/ 2714533 w 4761574"/>
                <a:gd name="connsiteY28" fmla="*/ 664607 h 2686149"/>
                <a:gd name="connsiteX29" fmla="*/ 2600401 w 4761574"/>
                <a:gd name="connsiteY29" fmla="*/ 625364 h 2686149"/>
                <a:gd name="connsiteX30" fmla="*/ 2546755 w 4761574"/>
                <a:gd name="connsiteY30" fmla="*/ 546878 h 2686149"/>
                <a:gd name="connsiteX31" fmla="*/ 1932525 w 4761574"/>
                <a:gd name="connsiteY31" fmla="*/ 225376 h 2686149"/>
                <a:gd name="connsiteX32" fmla="*/ 1211004 w 4761574"/>
                <a:gd name="connsiteY32" fmla="*/ 796736 h 2686149"/>
                <a:gd name="connsiteX33" fmla="*/ 1186161 w 4761574"/>
                <a:gd name="connsiteY33" fmla="*/ 896823 h 2686149"/>
                <a:gd name="connsiteX34" fmla="*/ 1086070 w 4761574"/>
                <a:gd name="connsiteY34" fmla="*/ 971708 h 2686149"/>
                <a:gd name="connsiteX35" fmla="*/ 985979 w 4761574"/>
                <a:gd name="connsiteY35" fmla="*/ 968108 h 2686149"/>
                <a:gd name="connsiteX36" fmla="*/ 975178 w 4761574"/>
                <a:gd name="connsiteY36" fmla="*/ 968108 h 2686149"/>
                <a:gd name="connsiteX37" fmla="*/ 964736 w 4761574"/>
                <a:gd name="connsiteY37" fmla="*/ 968108 h 2686149"/>
                <a:gd name="connsiteX38" fmla="*/ 221613 w 4761574"/>
                <a:gd name="connsiteY38" fmla="*/ 1736402 h 2686149"/>
                <a:gd name="connsiteX39" fmla="*/ 982378 w 4761574"/>
                <a:gd name="connsiteY39" fmla="*/ 2457533 h 2686149"/>
                <a:gd name="connsiteX40" fmla="*/ 1693459 w 4761574"/>
                <a:gd name="connsiteY40" fmla="*/ 2457533 h 2686149"/>
                <a:gd name="connsiteX41" fmla="*/ 1693459 w 4761574"/>
                <a:gd name="connsiteY41" fmla="*/ 1378897 h 2686149"/>
                <a:gd name="connsiteX42" fmla="*/ 2507510 w 4761574"/>
                <a:gd name="connsiteY42" fmla="*/ 1068195 h 2686149"/>
                <a:gd name="connsiteX43" fmla="*/ 1693459 w 4761574"/>
                <a:gd name="connsiteY43" fmla="*/ 2686149 h 2686149"/>
                <a:gd name="connsiteX44" fmla="*/ 1693459 w 4761574"/>
                <a:gd name="connsiteY44" fmla="*/ 2678948 h 2686149"/>
                <a:gd name="connsiteX45" fmla="*/ 985979 w 4761574"/>
                <a:gd name="connsiteY45" fmla="*/ 2678948 h 2686149"/>
                <a:gd name="connsiteX46" fmla="*/ 188 w 4761574"/>
                <a:gd name="connsiteY46" fmla="*/ 1693559 h 2686149"/>
                <a:gd name="connsiteX47" fmla="*/ 964736 w 4761574"/>
                <a:gd name="connsiteY47" fmla="*/ 746692 h 2686149"/>
                <a:gd name="connsiteX48" fmla="*/ 993180 w 4761574"/>
                <a:gd name="connsiteY48" fmla="*/ 746692 h 2686149"/>
                <a:gd name="connsiteX49" fmla="*/ 1932525 w 4761574"/>
                <a:gd name="connsiteY49" fmla="*/ 0 h 2686149"/>
                <a:gd name="connsiteX0" fmla="*/ 2409965 w 4761574"/>
                <a:gd name="connsiteY0" fmla="*/ 1622425 h 2686149"/>
                <a:gd name="connsiteX1" fmla="*/ 2409965 w 4761574"/>
                <a:gd name="connsiteY1" fmla="*/ 1683695 h 2686149"/>
                <a:gd name="connsiteX2" fmla="*/ 2249987 w 4761574"/>
                <a:gd name="connsiteY2" fmla="*/ 1726837 h 2686149"/>
                <a:gd name="connsiteX3" fmla="*/ 2409965 w 4761574"/>
                <a:gd name="connsiteY3" fmla="*/ 1622425 h 2686149"/>
                <a:gd name="connsiteX4" fmla="*/ 2507510 w 4761574"/>
                <a:gd name="connsiteY4" fmla="*/ 1182683 h 2686149"/>
                <a:gd name="connsiteX5" fmla="*/ 1779148 w 4761574"/>
                <a:gd name="connsiteY5" fmla="*/ 1443341 h 2686149"/>
                <a:gd name="connsiteX6" fmla="*/ 2507510 w 4761574"/>
                <a:gd name="connsiteY6" fmla="*/ 1182683 h 2686149"/>
                <a:gd name="connsiteX7" fmla="*/ 1932525 w 4761574"/>
                <a:gd name="connsiteY7" fmla="*/ 0 h 2686149"/>
                <a:gd name="connsiteX8" fmla="*/ 2732535 w 4761574"/>
                <a:gd name="connsiteY8" fmla="*/ 421590 h 2686149"/>
                <a:gd name="connsiteX9" fmla="*/ 3011207 w 4761574"/>
                <a:gd name="connsiteY9" fmla="*/ 375506 h 2686149"/>
                <a:gd name="connsiteX10" fmla="*/ 3829219 w 4761574"/>
                <a:gd name="connsiteY10" fmla="*/ 971708 h 2686149"/>
                <a:gd name="connsiteX11" fmla="*/ 3904107 w 4761574"/>
                <a:gd name="connsiteY11" fmla="*/ 968108 h 2686149"/>
                <a:gd name="connsiteX12" fmla="*/ 4761363 w 4761574"/>
                <a:gd name="connsiteY12" fmla="*/ 1807687 h 2686149"/>
                <a:gd name="connsiteX13" fmla="*/ 3889706 w 4761574"/>
                <a:gd name="connsiteY13" fmla="*/ 2678948 h 2686149"/>
                <a:gd name="connsiteX14" fmla="*/ 3264675 w 4761574"/>
                <a:gd name="connsiteY14" fmla="*/ 2678948 h 2686149"/>
                <a:gd name="connsiteX15" fmla="*/ 3264675 w 4761574"/>
                <a:gd name="connsiteY15" fmla="*/ 2457533 h 2686149"/>
                <a:gd name="connsiteX16" fmla="*/ 3904107 w 4761574"/>
                <a:gd name="connsiteY16" fmla="*/ 2457533 h 2686149"/>
                <a:gd name="connsiteX17" fmla="*/ 4536699 w 4761574"/>
                <a:gd name="connsiteY17" fmla="*/ 1779245 h 2686149"/>
                <a:gd name="connsiteX18" fmla="*/ 3950553 w 4761574"/>
                <a:gd name="connsiteY18" fmla="*/ 1193124 h 2686149"/>
                <a:gd name="connsiteX19" fmla="*/ 3850821 w 4761574"/>
                <a:gd name="connsiteY19" fmla="*/ 1193124 h 2686149"/>
                <a:gd name="connsiteX20" fmla="*/ 3750730 w 4761574"/>
                <a:gd name="connsiteY20" fmla="*/ 1203924 h 2686149"/>
                <a:gd name="connsiteX21" fmla="*/ 3647039 w 4761574"/>
                <a:gd name="connsiteY21" fmla="*/ 1136240 h 2686149"/>
                <a:gd name="connsiteX22" fmla="*/ 3614995 w 4761574"/>
                <a:gd name="connsiteY22" fmla="*/ 1039753 h 2686149"/>
                <a:gd name="connsiteX23" fmla="*/ 2932358 w 4761574"/>
                <a:gd name="connsiteY23" fmla="*/ 600162 h 2686149"/>
                <a:gd name="connsiteX24" fmla="*/ 2796983 w 4761574"/>
                <a:gd name="connsiteY24" fmla="*/ 632564 h 2686149"/>
                <a:gd name="connsiteX25" fmla="*/ 2714533 w 4761574"/>
                <a:gd name="connsiteY25" fmla="*/ 664607 h 2686149"/>
                <a:gd name="connsiteX26" fmla="*/ 2600401 w 4761574"/>
                <a:gd name="connsiteY26" fmla="*/ 625364 h 2686149"/>
                <a:gd name="connsiteX27" fmla="*/ 2546755 w 4761574"/>
                <a:gd name="connsiteY27" fmla="*/ 546878 h 2686149"/>
                <a:gd name="connsiteX28" fmla="*/ 1932525 w 4761574"/>
                <a:gd name="connsiteY28" fmla="*/ 225376 h 2686149"/>
                <a:gd name="connsiteX29" fmla="*/ 1211004 w 4761574"/>
                <a:gd name="connsiteY29" fmla="*/ 796736 h 2686149"/>
                <a:gd name="connsiteX30" fmla="*/ 1186161 w 4761574"/>
                <a:gd name="connsiteY30" fmla="*/ 896823 h 2686149"/>
                <a:gd name="connsiteX31" fmla="*/ 1086070 w 4761574"/>
                <a:gd name="connsiteY31" fmla="*/ 971708 h 2686149"/>
                <a:gd name="connsiteX32" fmla="*/ 985979 w 4761574"/>
                <a:gd name="connsiteY32" fmla="*/ 968108 h 2686149"/>
                <a:gd name="connsiteX33" fmla="*/ 975178 w 4761574"/>
                <a:gd name="connsiteY33" fmla="*/ 968108 h 2686149"/>
                <a:gd name="connsiteX34" fmla="*/ 964736 w 4761574"/>
                <a:gd name="connsiteY34" fmla="*/ 968108 h 2686149"/>
                <a:gd name="connsiteX35" fmla="*/ 221613 w 4761574"/>
                <a:gd name="connsiteY35" fmla="*/ 1736402 h 2686149"/>
                <a:gd name="connsiteX36" fmla="*/ 982378 w 4761574"/>
                <a:gd name="connsiteY36" fmla="*/ 2457533 h 2686149"/>
                <a:gd name="connsiteX37" fmla="*/ 1693459 w 4761574"/>
                <a:gd name="connsiteY37" fmla="*/ 2457533 h 2686149"/>
                <a:gd name="connsiteX38" fmla="*/ 1693459 w 4761574"/>
                <a:gd name="connsiteY38" fmla="*/ 1378897 h 2686149"/>
                <a:gd name="connsiteX39" fmla="*/ 2507510 w 4761574"/>
                <a:gd name="connsiteY39" fmla="*/ 1068195 h 2686149"/>
                <a:gd name="connsiteX40" fmla="*/ 1693459 w 4761574"/>
                <a:gd name="connsiteY40" fmla="*/ 2686149 h 2686149"/>
                <a:gd name="connsiteX41" fmla="*/ 1693459 w 4761574"/>
                <a:gd name="connsiteY41" fmla="*/ 2678948 h 2686149"/>
                <a:gd name="connsiteX42" fmla="*/ 985979 w 4761574"/>
                <a:gd name="connsiteY42" fmla="*/ 2678948 h 2686149"/>
                <a:gd name="connsiteX43" fmla="*/ 188 w 4761574"/>
                <a:gd name="connsiteY43" fmla="*/ 1693559 h 2686149"/>
                <a:gd name="connsiteX44" fmla="*/ 964736 w 4761574"/>
                <a:gd name="connsiteY44" fmla="*/ 746692 h 2686149"/>
                <a:gd name="connsiteX45" fmla="*/ 993180 w 4761574"/>
                <a:gd name="connsiteY45" fmla="*/ 746692 h 2686149"/>
                <a:gd name="connsiteX46" fmla="*/ 1932525 w 4761574"/>
                <a:gd name="connsiteY46" fmla="*/ 0 h 2686149"/>
                <a:gd name="connsiteX0" fmla="*/ 2409965 w 4761574"/>
                <a:gd name="connsiteY0" fmla="*/ 1622425 h 2686149"/>
                <a:gd name="connsiteX1" fmla="*/ 2249987 w 4761574"/>
                <a:gd name="connsiteY1" fmla="*/ 1726837 h 2686149"/>
                <a:gd name="connsiteX2" fmla="*/ 2409965 w 4761574"/>
                <a:gd name="connsiteY2" fmla="*/ 1622425 h 2686149"/>
                <a:gd name="connsiteX3" fmla="*/ 2507510 w 4761574"/>
                <a:gd name="connsiteY3" fmla="*/ 1182683 h 2686149"/>
                <a:gd name="connsiteX4" fmla="*/ 1779148 w 4761574"/>
                <a:gd name="connsiteY4" fmla="*/ 1443341 h 2686149"/>
                <a:gd name="connsiteX5" fmla="*/ 2507510 w 4761574"/>
                <a:gd name="connsiteY5" fmla="*/ 1182683 h 2686149"/>
                <a:gd name="connsiteX6" fmla="*/ 1932525 w 4761574"/>
                <a:gd name="connsiteY6" fmla="*/ 0 h 2686149"/>
                <a:gd name="connsiteX7" fmla="*/ 2732535 w 4761574"/>
                <a:gd name="connsiteY7" fmla="*/ 421590 h 2686149"/>
                <a:gd name="connsiteX8" fmla="*/ 3011207 w 4761574"/>
                <a:gd name="connsiteY8" fmla="*/ 375506 h 2686149"/>
                <a:gd name="connsiteX9" fmla="*/ 3829219 w 4761574"/>
                <a:gd name="connsiteY9" fmla="*/ 971708 h 2686149"/>
                <a:gd name="connsiteX10" fmla="*/ 3904107 w 4761574"/>
                <a:gd name="connsiteY10" fmla="*/ 968108 h 2686149"/>
                <a:gd name="connsiteX11" fmla="*/ 4761363 w 4761574"/>
                <a:gd name="connsiteY11" fmla="*/ 1807687 h 2686149"/>
                <a:gd name="connsiteX12" fmla="*/ 3889706 w 4761574"/>
                <a:gd name="connsiteY12" fmla="*/ 2678948 h 2686149"/>
                <a:gd name="connsiteX13" fmla="*/ 3264675 w 4761574"/>
                <a:gd name="connsiteY13" fmla="*/ 2678948 h 2686149"/>
                <a:gd name="connsiteX14" fmla="*/ 3264675 w 4761574"/>
                <a:gd name="connsiteY14" fmla="*/ 2457533 h 2686149"/>
                <a:gd name="connsiteX15" fmla="*/ 3904107 w 4761574"/>
                <a:gd name="connsiteY15" fmla="*/ 2457533 h 2686149"/>
                <a:gd name="connsiteX16" fmla="*/ 4536699 w 4761574"/>
                <a:gd name="connsiteY16" fmla="*/ 1779245 h 2686149"/>
                <a:gd name="connsiteX17" fmla="*/ 3950553 w 4761574"/>
                <a:gd name="connsiteY17" fmla="*/ 1193124 h 2686149"/>
                <a:gd name="connsiteX18" fmla="*/ 3850821 w 4761574"/>
                <a:gd name="connsiteY18" fmla="*/ 1193124 h 2686149"/>
                <a:gd name="connsiteX19" fmla="*/ 3750730 w 4761574"/>
                <a:gd name="connsiteY19" fmla="*/ 1203924 h 2686149"/>
                <a:gd name="connsiteX20" fmla="*/ 3647039 w 4761574"/>
                <a:gd name="connsiteY20" fmla="*/ 1136240 h 2686149"/>
                <a:gd name="connsiteX21" fmla="*/ 3614995 w 4761574"/>
                <a:gd name="connsiteY21" fmla="*/ 1039753 h 2686149"/>
                <a:gd name="connsiteX22" fmla="*/ 2932358 w 4761574"/>
                <a:gd name="connsiteY22" fmla="*/ 600162 h 2686149"/>
                <a:gd name="connsiteX23" fmla="*/ 2796983 w 4761574"/>
                <a:gd name="connsiteY23" fmla="*/ 632564 h 2686149"/>
                <a:gd name="connsiteX24" fmla="*/ 2714533 w 4761574"/>
                <a:gd name="connsiteY24" fmla="*/ 664607 h 2686149"/>
                <a:gd name="connsiteX25" fmla="*/ 2600401 w 4761574"/>
                <a:gd name="connsiteY25" fmla="*/ 625364 h 2686149"/>
                <a:gd name="connsiteX26" fmla="*/ 2546755 w 4761574"/>
                <a:gd name="connsiteY26" fmla="*/ 546878 h 2686149"/>
                <a:gd name="connsiteX27" fmla="*/ 1932525 w 4761574"/>
                <a:gd name="connsiteY27" fmla="*/ 225376 h 2686149"/>
                <a:gd name="connsiteX28" fmla="*/ 1211004 w 4761574"/>
                <a:gd name="connsiteY28" fmla="*/ 796736 h 2686149"/>
                <a:gd name="connsiteX29" fmla="*/ 1186161 w 4761574"/>
                <a:gd name="connsiteY29" fmla="*/ 896823 h 2686149"/>
                <a:gd name="connsiteX30" fmla="*/ 1086070 w 4761574"/>
                <a:gd name="connsiteY30" fmla="*/ 971708 h 2686149"/>
                <a:gd name="connsiteX31" fmla="*/ 985979 w 4761574"/>
                <a:gd name="connsiteY31" fmla="*/ 968108 h 2686149"/>
                <a:gd name="connsiteX32" fmla="*/ 975178 w 4761574"/>
                <a:gd name="connsiteY32" fmla="*/ 968108 h 2686149"/>
                <a:gd name="connsiteX33" fmla="*/ 964736 w 4761574"/>
                <a:gd name="connsiteY33" fmla="*/ 968108 h 2686149"/>
                <a:gd name="connsiteX34" fmla="*/ 221613 w 4761574"/>
                <a:gd name="connsiteY34" fmla="*/ 1736402 h 2686149"/>
                <a:gd name="connsiteX35" fmla="*/ 982378 w 4761574"/>
                <a:gd name="connsiteY35" fmla="*/ 2457533 h 2686149"/>
                <a:gd name="connsiteX36" fmla="*/ 1693459 w 4761574"/>
                <a:gd name="connsiteY36" fmla="*/ 2457533 h 2686149"/>
                <a:gd name="connsiteX37" fmla="*/ 1693459 w 4761574"/>
                <a:gd name="connsiteY37" fmla="*/ 1378897 h 2686149"/>
                <a:gd name="connsiteX38" fmla="*/ 2507510 w 4761574"/>
                <a:gd name="connsiteY38" fmla="*/ 1068195 h 2686149"/>
                <a:gd name="connsiteX39" fmla="*/ 1693459 w 4761574"/>
                <a:gd name="connsiteY39" fmla="*/ 2686149 h 2686149"/>
                <a:gd name="connsiteX40" fmla="*/ 1693459 w 4761574"/>
                <a:gd name="connsiteY40" fmla="*/ 2678948 h 2686149"/>
                <a:gd name="connsiteX41" fmla="*/ 985979 w 4761574"/>
                <a:gd name="connsiteY41" fmla="*/ 2678948 h 2686149"/>
                <a:gd name="connsiteX42" fmla="*/ 188 w 4761574"/>
                <a:gd name="connsiteY42" fmla="*/ 1693559 h 2686149"/>
                <a:gd name="connsiteX43" fmla="*/ 964736 w 4761574"/>
                <a:gd name="connsiteY43" fmla="*/ 746692 h 2686149"/>
                <a:gd name="connsiteX44" fmla="*/ 993180 w 4761574"/>
                <a:gd name="connsiteY44" fmla="*/ 746692 h 2686149"/>
                <a:gd name="connsiteX45" fmla="*/ 1932525 w 4761574"/>
                <a:gd name="connsiteY45" fmla="*/ 0 h 2686149"/>
                <a:gd name="connsiteX0" fmla="*/ 2507510 w 4761574"/>
                <a:gd name="connsiteY0" fmla="*/ 1182683 h 2686149"/>
                <a:gd name="connsiteX1" fmla="*/ 1779148 w 4761574"/>
                <a:gd name="connsiteY1" fmla="*/ 1443341 h 2686149"/>
                <a:gd name="connsiteX2" fmla="*/ 2507510 w 4761574"/>
                <a:gd name="connsiteY2" fmla="*/ 1182683 h 2686149"/>
                <a:gd name="connsiteX3" fmla="*/ 1932525 w 4761574"/>
                <a:gd name="connsiteY3" fmla="*/ 0 h 2686149"/>
                <a:gd name="connsiteX4" fmla="*/ 2732535 w 4761574"/>
                <a:gd name="connsiteY4" fmla="*/ 421590 h 2686149"/>
                <a:gd name="connsiteX5" fmla="*/ 3011207 w 4761574"/>
                <a:gd name="connsiteY5" fmla="*/ 375506 h 2686149"/>
                <a:gd name="connsiteX6" fmla="*/ 3829219 w 4761574"/>
                <a:gd name="connsiteY6" fmla="*/ 971708 h 2686149"/>
                <a:gd name="connsiteX7" fmla="*/ 3904107 w 4761574"/>
                <a:gd name="connsiteY7" fmla="*/ 968108 h 2686149"/>
                <a:gd name="connsiteX8" fmla="*/ 4761363 w 4761574"/>
                <a:gd name="connsiteY8" fmla="*/ 1807687 h 2686149"/>
                <a:gd name="connsiteX9" fmla="*/ 3889706 w 4761574"/>
                <a:gd name="connsiteY9" fmla="*/ 2678948 h 2686149"/>
                <a:gd name="connsiteX10" fmla="*/ 3264675 w 4761574"/>
                <a:gd name="connsiteY10" fmla="*/ 2678948 h 2686149"/>
                <a:gd name="connsiteX11" fmla="*/ 3264675 w 4761574"/>
                <a:gd name="connsiteY11" fmla="*/ 2457533 h 2686149"/>
                <a:gd name="connsiteX12" fmla="*/ 3904107 w 4761574"/>
                <a:gd name="connsiteY12" fmla="*/ 2457533 h 2686149"/>
                <a:gd name="connsiteX13" fmla="*/ 4536699 w 4761574"/>
                <a:gd name="connsiteY13" fmla="*/ 1779245 h 2686149"/>
                <a:gd name="connsiteX14" fmla="*/ 3950553 w 4761574"/>
                <a:gd name="connsiteY14" fmla="*/ 1193124 h 2686149"/>
                <a:gd name="connsiteX15" fmla="*/ 3850821 w 4761574"/>
                <a:gd name="connsiteY15" fmla="*/ 1193124 h 2686149"/>
                <a:gd name="connsiteX16" fmla="*/ 3750730 w 4761574"/>
                <a:gd name="connsiteY16" fmla="*/ 1203924 h 2686149"/>
                <a:gd name="connsiteX17" fmla="*/ 3647039 w 4761574"/>
                <a:gd name="connsiteY17" fmla="*/ 1136240 h 2686149"/>
                <a:gd name="connsiteX18" fmla="*/ 3614995 w 4761574"/>
                <a:gd name="connsiteY18" fmla="*/ 1039753 h 2686149"/>
                <a:gd name="connsiteX19" fmla="*/ 2932358 w 4761574"/>
                <a:gd name="connsiteY19" fmla="*/ 600162 h 2686149"/>
                <a:gd name="connsiteX20" fmla="*/ 2796983 w 4761574"/>
                <a:gd name="connsiteY20" fmla="*/ 632564 h 2686149"/>
                <a:gd name="connsiteX21" fmla="*/ 2714533 w 4761574"/>
                <a:gd name="connsiteY21" fmla="*/ 664607 h 2686149"/>
                <a:gd name="connsiteX22" fmla="*/ 2600401 w 4761574"/>
                <a:gd name="connsiteY22" fmla="*/ 625364 h 2686149"/>
                <a:gd name="connsiteX23" fmla="*/ 2546755 w 4761574"/>
                <a:gd name="connsiteY23" fmla="*/ 546878 h 2686149"/>
                <a:gd name="connsiteX24" fmla="*/ 1932525 w 4761574"/>
                <a:gd name="connsiteY24" fmla="*/ 225376 h 2686149"/>
                <a:gd name="connsiteX25" fmla="*/ 1211004 w 4761574"/>
                <a:gd name="connsiteY25" fmla="*/ 796736 h 2686149"/>
                <a:gd name="connsiteX26" fmla="*/ 1186161 w 4761574"/>
                <a:gd name="connsiteY26" fmla="*/ 896823 h 2686149"/>
                <a:gd name="connsiteX27" fmla="*/ 1086070 w 4761574"/>
                <a:gd name="connsiteY27" fmla="*/ 971708 h 2686149"/>
                <a:gd name="connsiteX28" fmla="*/ 985979 w 4761574"/>
                <a:gd name="connsiteY28" fmla="*/ 968108 h 2686149"/>
                <a:gd name="connsiteX29" fmla="*/ 975178 w 4761574"/>
                <a:gd name="connsiteY29" fmla="*/ 968108 h 2686149"/>
                <a:gd name="connsiteX30" fmla="*/ 964736 w 4761574"/>
                <a:gd name="connsiteY30" fmla="*/ 968108 h 2686149"/>
                <a:gd name="connsiteX31" fmla="*/ 221613 w 4761574"/>
                <a:gd name="connsiteY31" fmla="*/ 1736402 h 2686149"/>
                <a:gd name="connsiteX32" fmla="*/ 982378 w 4761574"/>
                <a:gd name="connsiteY32" fmla="*/ 2457533 h 2686149"/>
                <a:gd name="connsiteX33" fmla="*/ 1693459 w 4761574"/>
                <a:gd name="connsiteY33" fmla="*/ 2457533 h 2686149"/>
                <a:gd name="connsiteX34" fmla="*/ 1693459 w 4761574"/>
                <a:gd name="connsiteY34" fmla="*/ 1378897 h 2686149"/>
                <a:gd name="connsiteX35" fmla="*/ 2507510 w 4761574"/>
                <a:gd name="connsiteY35" fmla="*/ 1068195 h 2686149"/>
                <a:gd name="connsiteX36" fmla="*/ 1693459 w 4761574"/>
                <a:gd name="connsiteY36" fmla="*/ 2686149 h 2686149"/>
                <a:gd name="connsiteX37" fmla="*/ 1693459 w 4761574"/>
                <a:gd name="connsiteY37" fmla="*/ 2678948 h 2686149"/>
                <a:gd name="connsiteX38" fmla="*/ 985979 w 4761574"/>
                <a:gd name="connsiteY38" fmla="*/ 2678948 h 2686149"/>
                <a:gd name="connsiteX39" fmla="*/ 188 w 4761574"/>
                <a:gd name="connsiteY39" fmla="*/ 1693559 h 2686149"/>
                <a:gd name="connsiteX40" fmla="*/ 964736 w 4761574"/>
                <a:gd name="connsiteY40" fmla="*/ 746692 h 2686149"/>
                <a:gd name="connsiteX41" fmla="*/ 993180 w 4761574"/>
                <a:gd name="connsiteY41" fmla="*/ 746692 h 2686149"/>
                <a:gd name="connsiteX42" fmla="*/ 1932525 w 4761574"/>
                <a:gd name="connsiteY42" fmla="*/ 0 h 2686149"/>
                <a:gd name="connsiteX0" fmla="*/ 1932525 w 4761574"/>
                <a:gd name="connsiteY0" fmla="*/ 0 h 2686149"/>
                <a:gd name="connsiteX1" fmla="*/ 2732535 w 4761574"/>
                <a:gd name="connsiteY1" fmla="*/ 421590 h 2686149"/>
                <a:gd name="connsiteX2" fmla="*/ 3011207 w 4761574"/>
                <a:gd name="connsiteY2" fmla="*/ 375506 h 2686149"/>
                <a:gd name="connsiteX3" fmla="*/ 3829219 w 4761574"/>
                <a:gd name="connsiteY3" fmla="*/ 971708 h 2686149"/>
                <a:gd name="connsiteX4" fmla="*/ 3904107 w 4761574"/>
                <a:gd name="connsiteY4" fmla="*/ 968108 h 2686149"/>
                <a:gd name="connsiteX5" fmla="*/ 4761363 w 4761574"/>
                <a:gd name="connsiteY5" fmla="*/ 1807687 h 2686149"/>
                <a:gd name="connsiteX6" fmla="*/ 3889706 w 4761574"/>
                <a:gd name="connsiteY6" fmla="*/ 2678948 h 2686149"/>
                <a:gd name="connsiteX7" fmla="*/ 3264675 w 4761574"/>
                <a:gd name="connsiteY7" fmla="*/ 2678948 h 2686149"/>
                <a:gd name="connsiteX8" fmla="*/ 3264675 w 4761574"/>
                <a:gd name="connsiteY8" fmla="*/ 2457533 h 2686149"/>
                <a:gd name="connsiteX9" fmla="*/ 3904107 w 4761574"/>
                <a:gd name="connsiteY9" fmla="*/ 2457533 h 2686149"/>
                <a:gd name="connsiteX10" fmla="*/ 4536699 w 4761574"/>
                <a:gd name="connsiteY10" fmla="*/ 1779245 h 2686149"/>
                <a:gd name="connsiteX11" fmla="*/ 3950553 w 4761574"/>
                <a:gd name="connsiteY11" fmla="*/ 1193124 h 2686149"/>
                <a:gd name="connsiteX12" fmla="*/ 3850821 w 4761574"/>
                <a:gd name="connsiteY12" fmla="*/ 1193124 h 2686149"/>
                <a:gd name="connsiteX13" fmla="*/ 3750730 w 4761574"/>
                <a:gd name="connsiteY13" fmla="*/ 1203924 h 2686149"/>
                <a:gd name="connsiteX14" fmla="*/ 3647039 w 4761574"/>
                <a:gd name="connsiteY14" fmla="*/ 1136240 h 2686149"/>
                <a:gd name="connsiteX15" fmla="*/ 3614995 w 4761574"/>
                <a:gd name="connsiteY15" fmla="*/ 1039753 h 2686149"/>
                <a:gd name="connsiteX16" fmla="*/ 2932358 w 4761574"/>
                <a:gd name="connsiteY16" fmla="*/ 600162 h 2686149"/>
                <a:gd name="connsiteX17" fmla="*/ 2796983 w 4761574"/>
                <a:gd name="connsiteY17" fmla="*/ 632564 h 2686149"/>
                <a:gd name="connsiteX18" fmla="*/ 2714533 w 4761574"/>
                <a:gd name="connsiteY18" fmla="*/ 664607 h 2686149"/>
                <a:gd name="connsiteX19" fmla="*/ 2600401 w 4761574"/>
                <a:gd name="connsiteY19" fmla="*/ 625364 h 2686149"/>
                <a:gd name="connsiteX20" fmla="*/ 2546755 w 4761574"/>
                <a:gd name="connsiteY20" fmla="*/ 546878 h 2686149"/>
                <a:gd name="connsiteX21" fmla="*/ 1932525 w 4761574"/>
                <a:gd name="connsiteY21" fmla="*/ 225376 h 2686149"/>
                <a:gd name="connsiteX22" fmla="*/ 1211004 w 4761574"/>
                <a:gd name="connsiteY22" fmla="*/ 796736 h 2686149"/>
                <a:gd name="connsiteX23" fmla="*/ 1186161 w 4761574"/>
                <a:gd name="connsiteY23" fmla="*/ 896823 h 2686149"/>
                <a:gd name="connsiteX24" fmla="*/ 1086070 w 4761574"/>
                <a:gd name="connsiteY24" fmla="*/ 971708 h 2686149"/>
                <a:gd name="connsiteX25" fmla="*/ 985979 w 4761574"/>
                <a:gd name="connsiteY25" fmla="*/ 968108 h 2686149"/>
                <a:gd name="connsiteX26" fmla="*/ 975178 w 4761574"/>
                <a:gd name="connsiteY26" fmla="*/ 968108 h 2686149"/>
                <a:gd name="connsiteX27" fmla="*/ 964736 w 4761574"/>
                <a:gd name="connsiteY27" fmla="*/ 968108 h 2686149"/>
                <a:gd name="connsiteX28" fmla="*/ 221613 w 4761574"/>
                <a:gd name="connsiteY28" fmla="*/ 1736402 h 2686149"/>
                <a:gd name="connsiteX29" fmla="*/ 982378 w 4761574"/>
                <a:gd name="connsiteY29" fmla="*/ 2457533 h 2686149"/>
                <a:gd name="connsiteX30" fmla="*/ 1693459 w 4761574"/>
                <a:gd name="connsiteY30" fmla="*/ 2457533 h 2686149"/>
                <a:gd name="connsiteX31" fmla="*/ 1693459 w 4761574"/>
                <a:gd name="connsiteY31" fmla="*/ 1378897 h 2686149"/>
                <a:gd name="connsiteX32" fmla="*/ 2507510 w 4761574"/>
                <a:gd name="connsiteY32" fmla="*/ 1068195 h 2686149"/>
                <a:gd name="connsiteX33" fmla="*/ 1693459 w 4761574"/>
                <a:gd name="connsiteY33" fmla="*/ 2686149 h 2686149"/>
                <a:gd name="connsiteX34" fmla="*/ 1693459 w 4761574"/>
                <a:gd name="connsiteY34" fmla="*/ 2678948 h 2686149"/>
                <a:gd name="connsiteX35" fmla="*/ 985979 w 4761574"/>
                <a:gd name="connsiteY35" fmla="*/ 2678948 h 2686149"/>
                <a:gd name="connsiteX36" fmla="*/ 188 w 4761574"/>
                <a:gd name="connsiteY36" fmla="*/ 1693559 h 2686149"/>
                <a:gd name="connsiteX37" fmla="*/ 964736 w 4761574"/>
                <a:gd name="connsiteY37" fmla="*/ 746692 h 2686149"/>
                <a:gd name="connsiteX38" fmla="*/ 993180 w 4761574"/>
                <a:gd name="connsiteY38" fmla="*/ 746692 h 2686149"/>
                <a:gd name="connsiteX39" fmla="*/ 1932525 w 4761574"/>
                <a:gd name="connsiteY39" fmla="*/ 0 h 2686149"/>
                <a:gd name="connsiteX0" fmla="*/ 1932525 w 4761574"/>
                <a:gd name="connsiteY0" fmla="*/ 0 h 2686149"/>
                <a:gd name="connsiteX1" fmla="*/ 2732535 w 4761574"/>
                <a:gd name="connsiteY1" fmla="*/ 421590 h 2686149"/>
                <a:gd name="connsiteX2" fmla="*/ 3011207 w 4761574"/>
                <a:gd name="connsiteY2" fmla="*/ 375506 h 2686149"/>
                <a:gd name="connsiteX3" fmla="*/ 3829219 w 4761574"/>
                <a:gd name="connsiteY3" fmla="*/ 971708 h 2686149"/>
                <a:gd name="connsiteX4" fmla="*/ 3904107 w 4761574"/>
                <a:gd name="connsiteY4" fmla="*/ 968108 h 2686149"/>
                <a:gd name="connsiteX5" fmla="*/ 4761363 w 4761574"/>
                <a:gd name="connsiteY5" fmla="*/ 1807687 h 2686149"/>
                <a:gd name="connsiteX6" fmla="*/ 3889706 w 4761574"/>
                <a:gd name="connsiteY6" fmla="*/ 2678948 h 2686149"/>
                <a:gd name="connsiteX7" fmla="*/ 3264675 w 4761574"/>
                <a:gd name="connsiteY7" fmla="*/ 2678948 h 2686149"/>
                <a:gd name="connsiteX8" fmla="*/ 3264675 w 4761574"/>
                <a:gd name="connsiteY8" fmla="*/ 2457533 h 2686149"/>
                <a:gd name="connsiteX9" fmla="*/ 3904107 w 4761574"/>
                <a:gd name="connsiteY9" fmla="*/ 2457533 h 2686149"/>
                <a:gd name="connsiteX10" fmla="*/ 4536699 w 4761574"/>
                <a:gd name="connsiteY10" fmla="*/ 1779245 h 2686149"/>
                <a:gd name="connsiteX11" fmla="*/ 3950553 w 4761574"/>
                <a:gd name="connsiteY11" fmla="*/ 1193124 h 2686149"/>
                <a:gd name="connsiteX12" fmla="*/ 3850821 w 4761574"/>
                <a:gd name="connsiteY12" fmla="*/ 1193124 h 2686149"/>
                <a:gd name="connsiteX13" fmla="*/ 3750730 w 4761574"/>
                <a:gd name="connsiteY13" fmla="*/ 1203924 h 2686149"/>
                <a:gd name="connsiteX14" fmla="*/ 3647039 w 4761574"/>
                <a:gd name="connsiteY14" fmla="*/ 1136240 h 2686149"/>
                <a:gd name="connsiteX15" fmla="*/ 3614995 w 4761574"/>
                <a:gd name="connsiteY15" fmla="*/ 1039753 h 2686149"/>
                <a:gd name="connsiteX16" fmla="*/ 2932358 w 4761574"/>
                <a:gd name="connsiteY16" fmla="*/ 600162 h 2686149"/>
                <a:gd name="connsiteX17" fmla="*/ 2796983 w 4761574"/>
                <a:gd name="connsiteY17" fmla="*/ 632564 h 2686149"/>
                <a:gd name="connsiteX18" fmla="*/ 2714533 w 4761574"/>
                <a:gd name="connsiteY18" fmla="*/ 664607 h 2686149"/>
                <a:gd name="connsiteX19" fmla="*/ 2600401 w 4761574"/>
                <a:gd name="connsiteY19" fmla="*/ 625364 h 2686149"/>
                <a:gd name="connsiteX20" fmla="*/ 2546755 w 4761574"/>
                <a:gd name="connsiteY20" fmla="*/ 546878 h 2686149"/>
                <a:gd name="connsiteX21" fmla="*/ 1932525 w 4761574"/>
                <a:gd name="connsiteY21" fmla="*/ 225376 h 2686149"/>
                <a:gd name="connsiteX22" fmla="*/ 1211004 w 4761574"/>
                <a:gd name="connsiteY22" fmla="*/ 796736 h 2686149"/>
                <a:gd name="connsiteX23" fmla="*/ 1186161 w 4761574"/>
                <a:gd name="connsiteY23" fmla="*/ 896823 h 2686149"/>
                <a:gd name="connsiteX24" fmla="*/ 1086070 w 4761574"/>
                <a:gd name="connsiteY24" fmla="*/ 971708 h 2686149"/>
                <a:gd name="connsiteX25" fmla="*/ 985979 w 4761574"/>
                <a:gd name="connsiteY25" fmla="*/ 968108 h 2686149"/>
                <a:gd name="connsiteX26" fmla="*/ 975178 w 4761574"/>
                <a:gd name="connsiteY26" fmla="*/ 968108 h 2686149"/>
                <a:gd name="connsiteX27" fmla="*/ 964736 w 4761574"/>
                <a:gd name="connsiteY27" fmla="*/ 968108 h 2686149"/>
                <a:gd name="connsiteX28" fmla="*/ 221613 w 4761574"/>
                <a:gd name="connsiteY28" fmla="*/ 1736402 h 2686149"/>
                <a:gd name="connsiteX29" fmla="*/ 982378 w 4761574"/>
                <a:gd name="connsiteY29" fmla="*/ 2457533 h 2686149"/>
                <a:gd name="connsiteX30" fmla="*/ 1693459 w 4761574"/>
                <a:gd name="connsiteY30" fmla="*/ 2457533 h 2686149"/>
                <a:gd name="connsiteX31" fmla="*/ 1693459 w 4761574"/>
                <a:gd name="connsiteY31" fmla="*/ 1378897 h 2686149"/>
                <a:gd name="connsiteX32" fmla="*/ 1693459 w 4761574"/>
                <a:gd name="connsiteY32" fmla="*/ 2686149 h 2686149"/>
                <a:gd name="connsiteX33" fmla="*/ 1693459 w 4761574"/>
                <a:gd name="connsiteY33" fmla="*/ 2678948 h 2686149"/>
                <a:gd name="connsiteX34" fmla="*/ 985979 w 4761574"/>
                <a:gd name="connsiteY34" fmla="*/ 2678948 h 2686149"/>
                <a:gd name="connsiteX35" fmla="*/ 188 w 4761574"/>
                <a:gd name="connsiteY35" fmla="*/ 1693559 h 2686149"/>
                <a:gd name="connsiteX36" fmla="*/ 964736 w 4761574"/>
                <a:gd name="connsiteY36" fmla="*/ 746692 h 2686149"/>
                <a:gd name="connsiteX37" fmla="*/ 993180 w 4761574"/>
                <a:gd name="connsiteY37" fmla="*/ 746692 h 2686149"/>
                <a:gd name="connsiteX38" fmla="*/ 1932525 w 4761574"/>
                <a:gd name="connsiteY38" fmla="*/ 0 h 2686149"/>
                <a:gd name="connsiteX0" fmla="*/ 1932525 w 4761574"/>
                <a:gd name="connsiteY0" fmla="*/ 0 h 2686149"/>
                <a:gd name="connsiteX1" fmla="*/ 2732535 w 4761574"/>
                <a:gd name="connsiteY1" fmla="*/ 421590 h 2686149"/>
                <a:gd name="connsiteX2" fmla="*/ 3011207 w 4761574"/>
                <a:gd name="connsiteY2" fmla="*/ 375506 h 2686149"/>
                <a:gd name="connsiteX3" fmla="*/ 3829219 w 4761574"/>
                <a:gd name="connsiteY3" fmla="*/ 971708 h 2686149"/>
                <a:gd name="connsiteX4" fmla="*/ 3904107 w 4761574"/>
                <a:gd name="connsiteY4" fmla="*/ 968108 h 2686149"/>
                <a:gd name="connsiteX5" fmla="*/ 4761363 w 4761574"/>
                <a:gd name="connsiteY5" fmla="*/ 1807687 h 2686149"/>
                <a:gd name="connsiteX6" fmla="*/ 3889706 w 4761574"/>
                <a:gd name="connsiteY6" fmla="*/ 2678948 h 2686149"/>
                <a:gd name="connsiteX7" fmla="*/ 3264675 w 4761574"/>
                <a:gd name="connsiteY7" fmla="*/ 2678948 h 2686149"/>
                <a:gd name="connsiteX8" fmla="*/ 3264675 w 4761574"/>
                <a:gd name="connsiteY8" fmla="*/ 2457533 h 2686149"/>
                <a:gd name="connsiteX9" fmla="*/ 3904107 w 4761574"/>
                <a:gd name="connsiteY9" fmla="*/ 2457533 h 2686149"/>
                <a:gd name="connsiteX10" fmla="*/ 4536699 w 4761574"/>
                <a:gd name="connsiteY10" fmla="*/ 1779245 h 2686149"/>
                <a:gd name="connsiteX11" fmla="*/ 3950553 w 4761574"/>
                <a:gd name="connsiteY11" fmla="*/ 1193124 h 2686149"/>
                <a:gd name="connsiteX12" fmla="*/ 3850821 w 4761574"/>
                <a:gd name="connsiteY12" fmla="*/ 1193124 h 2686149"/>
                <a:gd name="connsiteX13" fmla="*/ 3750730 w 4761574"/>
                <a:gd name="connsiteY13" fmla="*/ 1203924 h 2686149"/>
                <a:gd name="connsiteX14" fmla="*/ 3647039 w 4761574"/>
                <a:gd name="connsiteY14" fmla="*/ 1136240 h 2686149"/>
                <a:gd name="connsiteX15" fmla="*/ 3614995 w 4761574"/>
                <a:gd name="connsiteY15" fmla="*/ 1039753 h 2686149"/>
                <a:gd name="connsiteX16" fmla="*/ 2932358 w 4761574"/>
                <a:gd name="connsiteY16" fmla="*/ 600162 h 2686149"/>
                <a:gd name="connsiteX17" fmla="*/ 2796983 w 4761574"/>
                <a:gd name="connsiteY17" fmla="*/ 632564 h 2686149"/>
                <a:gd name="connsiteX18" fmla="*/ 2714533 w 4761574"/>
                <a:gd name="connsiteY18" fmla="*/ 664607 h 2686149"/>
                <a:gd name="connsiteX19" fmla="*/ 2600401 w 4761574"/>
                <a:gd name="connsiteY19" fmla="*/ 625364 h 2686149"/>
                <a:gd name="connsiteX20" fmla="*/ 2546755 w 4761574"/>
                <a:gd name="connsiteY20" fmla="*/ 546878 h 2686149"/>
                <a:gd name="connsiteX21" fmla="*/ 1932525 w 4761574"/>
                <a:gd name="connsiteY21" fmla="*/ 225376 h 2686149"/>
                <a:gd name="connsiteX22" fmla="*/ 1211004 w 4761574"/>
                <a:gd name="connsiteY22" fmla="*/ 796736 h 2686149"/>
                <a:gd name="connsiteX23" fmla="*/ 1186161 w 4761574"/>
                <a:gd name="connsiteY23" fmla="*/ 896823 h 2686149"/>
                <a:gd name="connsiteX24" fmla="*/ 1086070 w 4761574"/>
                <a:gd name="connsiteY24" fmla="*/ 971708 h 2686149"/>
                <a:gd name="connsiteX25" fmla="*/ 985979 w 4761574"/>
                <a:gd name="connsiteY25" fmla="*/ 968108 h 2686149"/>
                <a:gd name="connsiteX26" fmla="*/ 975178 w 4761574"/>
                <a:gd name="connsiteY26" fmla="*/ 968108 h 2686149"/>
                <a:gd name="connsiteX27" fmla="*/ 964736 w 4761574"/>
                <a:gd name="connsiteY27" fmla="*/ 968108 h 2686149"/>
                <a:gd name="connsiteX28" fmla="*/ 221613 w 4761574"/>
                <a:gd name="connsiteY28" fmla="*/ 1736402 h 2686149"/>
                <a:gd name="connsiteX29" fmla="*/ 982378 w 4761574"/>
                <a:gd name="connsiteY29" fmla="*/ 2457533 h 2686149"/>
                <a:gd name="connsiteX30" fmla="*/ 1693459 w 4761574"/>
                <a:gd name="connsiteY30" fmla="*/ 2457533 h 2686149"/>
                <a:gd name="connsiteX31" fmla="*/ 1693459 w 4761574"/>
                <a:gd name="connsiteY31" fmla="*/ 2686149 h 2686149"/>
                <a:gd name="connsiteX32" fmla="*/ 1693459 w 4761574"/>
                <a:gd name="connsiteY32" fmla="*/ 2678948 h 2686149"/>
                <a:gd name="connsiteX33" fmla="*/ 985979 w 4761574"/>
                <a:gd name="connsiteY33" fmla="*/ 2678948 h 2686149"/>
                <a:gd name="connsiteX34" fmla="*/ 188 w 4761574"/>
                <a:gd name="connsiteY34" fmla="*/ 1693559 h 2686149"/>
                <a:gd name="connsiteX35" fmla="*/ 964736 w 4761574"/>
                <a:gd name="connsiteY35" fmla="*/ 746692 h 2686149"/>
                <a:gd name="connsiteX36" fmla="*/ 993180 w 4761574"/>
                <a:gd name="connsiteY36" fmla="*/ 746692 h 2686149"/>
                <a:gd name="connsiteX37" fmla="*/ 1932525 w 4761574"/>
                <a:gd name="connsiteY37" fmla="*/ 0 h 2686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761574" h="2686149">
                  <a:moveTo>
                    <a:pt x="1932525" y="0"/>
                  </a:moveTo>
                  <a:cubicBezTo>
                    <a:pt x="2264843" y="0"/>
                    <a:pt x="2557556" y="168132"/>
                    <a:pt x="2732535" y="421590"/>
                  </a:cubicBezTo>
                  <a:cubicBezTo>
                    <a:pt x="2818225" y="389547"/>
                    <a:pt x="2914716" y="375506"/>
                    <a:pt x="3011207" y="375506"/>
                  </a:cubicBezTo>
                  <a:cubicBezTo>
                    <a:pt x="3396810" y="375506"/>
                    <a:pt x="3718327" y="625364"/>
                    <a:pt x="3829219" y="971708"/>
                  </a:cubicBezTo>
                  <a:cubicBezTo>
                    <a:pt x="3854062" y="971708"/>
                    <a:pt x="3879265" y="968108"/>
                    <a:pt x="3904107" y="968108"/>
                  </a:cubicBezTo>
                  <a:cubicBezTo>
                    <a:pt x="4372160" y="968108"/>
                    <a:pt x="4750923" y="1343254"/>
                    <a:pt x="4761363" y="1807687"/>
                  </a:cubicBezTo>
                  <a:cubicBezTo>
                    <a:pt x="4772165" y="2285801"/>
                    <a:pt x="4368559" y="2678948"/>
                    <a:pt x="3889706" y="2678948"/>
                  </a:cubicBezTo>
                  <a:lnTo>
                    <a:pt x="3264675" y="2678948"/>
                  </a:lnTo>
                  <a:lnTo>
                    <a:pt x="3264675" y="2457533"/>
                  </a:lnTo>
                  <a:lnTo>
                    <a:pt x="3904107" y="2457533"/>
                  </a:lnTo>
                  <a:cubicBezTo>
                    <a:pt x="4268469" y="2457533"/>
                    <a:pt x="4565141" y="2146831"/>
                    <a:pt x="4536699" y="1779245"/>
                  </a:cubicBezTo>
                  <a:cubicBezTo>
                    <a:pt x="4515096" y="1468183"/>
                    <a:pt x="4261267" y="1221926"/>
                    <a:pt x="3950553" y="1193124"/>
                  </a:cubicBezTo>
                  <a:cubicBezTo>
                    <a:pt x="3918509" y="1189883"/>
                    <a:pt x="3886465" y="1189883"/>
                    <a:pt x="3850821" y="1193124"/>
                  </a:cubicBezTo>
                  <a:lnTo>
                    <a:pt x="3750730" y="1203924"/>
                  </a:lnTo>
                  <a:cubicBezTo>
                    <a:pt x="3704285" y="1207525"/>
                    <a:pt x="3661080" y="1179083"/>
                    <a:pt x="3647039" y="1136240"/>
                  </a:cubicBezTo>
                  <a:lnTo>
                    <a:pt x="3614995" y="1039753"/>
                  </a:lnTo>
                  <a:cubicBezTo>
                    <a:pt x="3525705" y="750293"/>
                    <a:pt x="3243433" y="564520"/>
                    <a:pt x="2932358" y="600162"/>
                  </a:cubicBezTo>
                  <a:cubicBezTo>
                    <a:pt x="2886273" y="607363"/>
                    <a:pt x="2843428" y="618163"/>
                    <a:pt x="2796983" y="632564"/>
                  </a:cubicBezTo>
                  <a:lnTo>
                    <a:pt x="2714533" y="664607"/>
                  </a:lnTo>
                  <a:cubicBezTo>
                    <a:pt x="2671689" y="679008"/>
                    <a:pt x="2625243" y="661006"/>
                    <a:pt x="2600401" y="625364"/>
                  </a:cubicBezTo>
                  <a:lnTo>
                    <a:pt x="2546755" y="546878"/>
                  </a:lnTo>
                  <a:cubicBezTo>
                    <a:pt x="2407419" y="346704"/>
                    <a:pt x="2179153" y="225376"/>
                    <a:pt x="1932525" y="225376"/>
                  </a:cubicBezTo>
                  <a:cubicBezTo>
                    <a:pt x="1586166" y="225376"/>
                    <a:pt x="1289493" y="461192"/>
                    <a:pt x="1211004" y="796736"/>
                  </a:cubicBezTo>
                  <a:lnTo>
                    <a:pt x="1186161" y="896823"/>
                  </a:lnTo>
                  <a:cubicBezTo>
                    <a:pt x="1175360" y="939666"/>
                    <a:pt x="1136116" y="971708"/>
                    <a:pt x="1086070" y="971708"/>
                  </a:cubicBezTo>
                  <a:lnTo>
                    <a:pt x="985979" y="968108"/>
                  </a:lnTo>
                  <a:lnTo>
                    <a:pt x="975178" y="968108"/>
                  </a:lnTo>
                  <a:lnTo>
                    <a:pt x="964736" y="968108"/>
                  </a:lnTo>
                  <a:cubicBezTo>
                    <a:pt x="550330" y="968108"/>
                    <a:pt x="210812" y="1314812"/>
                    <a:pt x="221613" y="1736402"/>
                  </a:cubicBezTo>
                  <a:cubicBezTo>
                    <a:pt x="236014" y="2139631"/>
                    <a:pt x="578773" y="2457533"/>
                    <a:pt x="982378" y="2457533"/>
                  </a:cubicBezTo>
                  <a:lnTo>
                    <a:pt x="1693459" y="2457533"/>
                  </a:lnTo>
                  <a:lnTo>
                    <a:pt x="1693459" y="2686149"/>
                  </a:lnTo>
                  <a:lnTo>
                    <a:pt x="1693459" y="2678948"/>
                  </a:lnTo>
                  <a:lnTo>
                    <a:pt x="985979" y="2678948"/>
                  </a:lnTo>
                  <a:cubicBezTo>
                    <a:pt x="443038" y="2678948"/>
                    <a:pt x="-10613" y="2236117"/>
                    <a:pt x="188" y="1693559"/>
                  </a:cubicBezTo>
                  <a:cubicBezTo>
                    <a:pt x="10989" y="1168282"/>
                    <a:pt x="439437" y="746692"/>
                    <a:pt x="964736" y="746692"/>
                  </a:cubicBezTo>
                  <a:lnTo>
                    <a:pt x="993180" y="746692"/>
                  </a:lnTo>
                  <a:cubicBezTo>
                    <a:pt x="1093271" y="318262"/>
                    <a:pt x="1475274" y="0"/>
                    <a:pt x="1932525" y="0"/>
                  </a:cubicBezTo>
                  <a:close/>
                </a:path>
              </a:pathLst>
            </a:custGeom>
            <a:solidFill>
              <a:srgbClr val="FCFBFA"/>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nchor="ctr">
              <a:noAutofit/>
            </a:bodyPr>
            <a:lstStyle/>
            <a:p>
              <a:pPr marL="0" marR="0" lvl="0" indent="0" defTabSz="913942"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Calibri"/>
              </a:endParaRPr>
            </a:p>
          </p:txBody>
        </p:sp>
      </p:grpSp>
      <p:sp>
        <p:nvSpPr>
          <p:cNvPr id="49" name="Oval 40">
            <a:extLst>
              <a:ext uri="{FF2B5EF4-FFF2-40B4-BE49-F238E27FC236}">
                <a16:creationId xmlns:a16="http://schemas.microsoft.com/office/drawing/2014/main" id="{5B377644-B788-4B14-9199-B6A45A654403}"/>
              </a:ext>
            </a:extLst>
          </p:cNvPr>
          <p:cNvSpPr/>
          <p:nvPr/>
        </p:nvSpPr>
        <p:spPr bwMode="gray">
          <a:xfrm>
            <a:off x="933364" y="2981430"/>
            <a:ext cx="1259344" cy="1259344"/>
          </a:xfrm>
          <a:prstGeom prst="ellipse">
            <a:avLst/>
          </a:prstGeom>
          <a:solidFill>
            <a:srgbClr val="AE562C"/>
          </a:solidFill>
          <a:ln w="15875" cap="flat" cmpd="sng" algn="ctr">
            <a:noFill/>
            <a:prstDash val="solid"/>
            <a:miter lim="800000"/>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marL="0" marR="0" lvl="0" indent="0" algn="ctr" defTabSz="913942" eaLnBrk="1" fontAlgn="auto" latinLnBrk="0" hangingPunct="1">
              <a:lnSpc>
                <a:spcPct val="90000"/>
              </a:lnSpc>
              <a:spcBef>
                <a:spcPts val="0"/>
              </a:spcBef>
              <a:spcAft>
                <a:spcPts val="0"/>
              </a:spcAft>
              <a:buClrTx/>
              <a:buSzTx/>
              <a:buFontTx/>
              <a:buNone/>
              <a:tabLst/>
              <a:defRPr/>
            </a:pPr>
            <a:endParaRPr kumimoji="0" lang="fi-FI" sz="1400" b="0" i="0" u="none" strike="noStrike" kern="0" cap="none" spc="0" normalizeH="0" baseline="0" noProof="0" dirty="0">
              <a:ln>
                <a:noFill/>
              </a:ln>
              <a:solidFill>
                <a:srgbClr val="58595B"/>
              </a:solidFill>
              <a:effectLst/>
              <a:uLnTx/>
              <a:uFillTx/>
              <a:latin typeface="Calibri"/>
              <a:ea typeface="+mn-ea"/>
              <a:cs typeface="+mn-cs"/>
            </a:endParaRPr>
          </a:p>
        </p:txBody>
      </p:sp>
      <p:pic>
        <p:nvPicPr>
          <p:cNvPr id="50" name="Picture 41">
            <a:extLst>
              <a:ext uri="{FF2B5EF4-FFF2-40B4-BE49-F238E27FC236}">
                <a16:creationId xmlns:a16="http://schemas.microsoft.com/office/drawing/2014/main" id="{BB141CE0-8BA4-45FE-BBB5-36EAD6E144A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94362" y="3128622"/>
            <a:ext cx="896869" cy="960616"/>
          </a:xfrm>
          <a:prstGeom prst="rect">
            <a:avLst/>
          </a:prstGeom>
        </p:spPr>
      </p:pic>
      <p:sp>
        <p:nvSpPr>
          <p:cNvPr id="51" name="TextBox 50">
            <a:extLst>
              <a:ext uri="{FF2B5EF4-FFF2-40B4-BE49-F238E27FC236}">
                <a16:creationId xmlns:a16="http://schemas.microsoft.com/office/drawing/2014/main" id="{A6E818EA-33CB-4CE7-AFD3-E320DC2B0911}"/>
              </a:ext>
            </a:extLst>
          </p:cNvPr>
          <p:cNvSpPr txBox="1"/>
          <p:nvPr/>
        </p:nvSpPr>
        <p:spPr>
          <a:xfrm>
            <a:off x="933368" y="4492640"/>
            <a:ext cx="1409967" cy="1425163"/>
          </a:xfrm>
          <a:prstGeom prst="rect">
            <a:avLst/>
          </a:prstGeom>
          <a:noFill/>
        </p:spPr>
        <p:txBody>
          <a:bodyPr wrap="square" lIns="0" tIns="0" rIns="0" bIns="0" rtlCol="0">
            <a:noAutofit/>
          </a:bodyPr>
          <a:lstStyle/>
          <a:p>
            <a:pPr defTabSz="913942">
              <a:lnSpc>
                <a:spcPct val="90000"/>
              </a:lnSpc>
              <a:defRPr/>
            </a:pPr>
            <a:r>
              <a:rPr lang="en-US" sz="1500" b="1" dirty="0">
                <a:solidFill>
                  <a:srgbClr val="312D2A"/>
                </a:solidFill>
                <a:latin typeface="Calibri"/>
              </a:rPr>
              <a:t>DB installed on Generic HW on premises</a:t>
            </a:r>
          </a:p>
        </p:txBody>
      </p:sp>
      <p:sp>
        <p:nvSpPr>
          <p:cNvPr id="52" name="TextBox 51">
            <a:extLst>
              <a:ext uri="{FF2B5EF4-FFF2-40B4-BE49-F238E27FC236}">
                <a16:creationId xmlns:a16="http://schemas.microsoft.com/office/drawing/2014/main" id="{1C396D52-6197-4966-BD5F-02BAB35AD764}"/>
              </a:ext>
            </a:extLst>
          </p:cNvPr>
          <p:cNvSpPr txBox="1"/>
          <p:nvPr/>
        </p:nvSpPr>
        <p:spPr>
          <a:xfrm>
            <a:off x="2713679" y="4492640"/>
            <a:ext cx="1409967" cy="1425163"/>
          </a:xfrm>
          <a:prstGeom prst="rect">
            <a:avLst/>
          </a:prstGeom>
          <a:noFill/>
        </p:spPr>
        <p:txBody>
          <a:bodyPr wrap="square" lIns="0" tIns="0" rIns="0" bIns="0" rtlCol="0">
            <a:noAutofit/>
          </a:bodyPr>
          <a:lstStyle/>
          <a:p>
            <a:pPr algn="ctr" defTabSz="913942">
              <a:lnSpc>
                <a:spcPct val="90000"/>
              </a:lnSpc>
              <a:defRPr/>
            </a:pPr>
            <a:r>
              <a:rPr lang="en-US" sz="1500" b="1" dirty="0">
                <a:solidFill>
                  <a:srgbClr val="312D2A"/>
                </a:solidFill>
                <a:latin typeface="Calibri"/>
              </a:rPr>
              <a:t>DB installed on Oracle Exadata on premises</a:t>
            </a:r>
          </a:p>
        </p:txBody>
      </p:sp>
      <p:grpSp>
        <p:nvGrpSpPr>
          <p:cNvPr id="53" name="Group 44">
            <a:extLst>
              <a:ext uri="{FF2B5EF4-FFF2-40B4-BE49-F238E27FC236}">
                <a16:creationId xmlns:a16="http://schemas.microsoft.com/office/drawing/2014/main" id="{3AB15295-86B0-41CA-B264-0E05F82891F8}"/>
              </a:ext>
            </a:extLst>
          </p:cNvPr>
          <p:cNvGrpSpPr/>
          <p:nvPr/>
        </p:nvGrpSpPr>
        <p:grpSpPr>
          <a:xfrm>
            <a:off x="4631031" y="3020939"/>
            <a:ext cx="1409967" cy="2838599"/>
            <a:chOff x="4669848" y="2400121"/>
            <a:chExt cx="1410335" cy="2839339"/>
          </a:xfrm>
        </p:grpSpPr>
        <p:pic>
          <p:nvPicPr>
            <p:cNvPr id="54" name="Picture 45">
              <a:extLst>
                <a:ext uri="{FF2B5EF4-FFF2-40B4-BE49-F238E27FC236}">
                  <a16:creationId xmlns:a16="http://schemas.microsoft.com/office/drawing/2014/main" id="{CE4E7357-BF76-4DBD-BBE8-16513EC90911}"/>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738695" y="2400121"/>
              <a:ext cx="1292815" cy="1131213"/>
            </a:xfrm>
            <a:prstGeom prst="rect">
              <a:avLst/>
            </a:prstGeom>
          </p:spPr>
        </p:pic>
        <p:sp>
          <p:nvSpPr>
            <p:cNvPr id="55" name="TextBox 54">
              <a:extLst>
                <a:ext uri="{FF2B5EF4-FFF2-40B4-BE49-F238E27FC236}">
                  <a16:creationId xmlns:a16="http://schemas.microsoft.com/office/drawing/2014/main" id="{B2810E1F-FAFB-4563-B479-77D6E7DF686E}"/>
                </a:ext>
              </a:extLst>
            </p:cNvPr>
            <p:cNvSpPr txBox="1"/>
            <p:nvPr/>
          </p:nvSpPr>
          <p:spPr>
            <a:xfrm>
              <a:off x="4669848" y="3813925"/>
              <a:ext cx="1410335" cy="1425535"/>
            </a:xfrm>
            <a:prstGeom prst="rect">
              <a:avLst/>
            </a:prstGeom>
            <a:noFill/>
          </p:spPr>
          <p:txBody>
            <a:bodyPr wrap="square" lIns="0" tIns="0" rIns="0" bIns="0" rtlCol="0">
              <a:noAutofit/>
            </a:bodyPr>
            <a:lstStyle/>
            <a:p>
              <a:pPr algn="ctr" defTabSz="913942">
                <a:lnSpc>
                  <a:spcPct val="90000"/>
                </a:lnSpc>
                <a:defRPr/>
              </a:pPr>
              <a:r>
                <a:rPr lang="en-US" sz="1500" b="1" dirty="0">
                  <a:solidFill>
                    <a:srgbClr val="312D2A"/>
                  </a:solidFill>
                  <a:latin typeface="Calibri"/>
                </a:rPr>
                <a:t>DB on Oracle Cloud Infrastructure</a:t>
              </a:r>
            </a:p>
          </p:txBody>
        </p:sp>
      </p:grpSp>
      <p:grpSp>
        <p:nvGrpSpPr>
          <p:cNvPr id="56" name="Group 47">
            <a:extLst>
              <a:ext uri="{FF2B5EF4-FFF2-40B4-BE49-F238E27FC236}">
                <a16:creationId xmlns:a16="http://schemas.microsoft.com/office/drawing/2014/main" id="{988BB651-958B-4A3B-BA4F-A7565F61E06D}"/>
              </a:ext>
            </a:extLst>
          </p:cNvPr>
          <p:cNvGrpSpPr/>
          <p:nvPr/>
        </p:nvGrpSpPr>
        <p:grpSpPr>
          <a:xfrm>
            <a:off x="9536817" y="2947216"/>
            <a:ext cx="1366859" cy="2946978"/>
            <a:chOff x="9576912" y="2279470"/>
            <a:chExt cx="1367215" cy="2947745"/>
          </a:xfrm>
        </p:grpSpPr>
        <p:sp>
          <p:nvSpPr>
            <p:cNvPr id="57" name="Oval 48">
              <a:extLst>
                <a:ext uri="{FF2B5EF4-FFF2-40B4-BE49-F238E27FC236}">
                  <a16:creationId xmlns:a16="http://schemas.microsoft.com/office/drawing/2014/main" id="{BAEE0E4F-90B5-4D5C-9ECB-3E123C7A39BD}"/>
                </a:ext>
              </a:extLst>
            </p:cNvPr>
            <p:cNvSpPr/>
            <p:nvPr/>
          </p:nvSpPr>
          <p:spPr bwMode="gray">
            <a:xfrm>
              <a:off x="9630684" y="2279470"/>
              <a:ext cx="1259672" cy="1259672"/>
            </a:xfrm>
            <a:prstGeom prst="ellipse">
              <a:avLst/>
            </a:prstGeom>
            <a:solidFill>
              <a:srgbClr val="AE562C"/>
            </a:solidFill>
            <a:ln w="15875" cap="flat" cmpd="sng" algn="ctr">
              <a:noFill/>
              <a:prstDash val="solid"/>
              <a:miter lim="800000"/>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marL="0" marR="0" lvl="0" indent="0" algn="ctr" defTabSz="913942" eaLnBrk="1" fontAlgn="auto" latinLnBrk="0" hangingPunct="1">
                <a:lnSpc>
                  <a:spcPct val="90000"/>
                </a:lnSpc>
                <a:spcBef>
                  <a:spcPts val="0"/>
                </a:spcBef>
                <a:spcAft>
                  <a:spcPts val="0"/>
                </a:spcAft>
                <a:buClrTx/>
                <a:buSzTx/>
                <a:buFontTx/>
                <a:buNone/>
                <a:tabLst/>
                <a:defRPr/>
              </a:pPr>
              <a:endParaRPr kumimoji="0" lang="fi-FI" sz="1500" b="1" i="0" u="none" strike="noStrike" kern="0" cap="none" spc="0" normalizeH="0" baseline="0" noProof="0" dirty="0">
                <a:ln>
                  <a:noFill/>
                </a:ln>
                <a:solidFill>
                  <a:srgbClr val="FFFFFF"/>
                </a:solidFill>
                <a:effectLst/>
                <a:uLnTx/>
                <a:uFillTx/>
                <a:latin typeface="Calibri"/>
                <a:ea typeface="+mn-ea"/>
                <a:cs typeface="+mn-cs"/>
              </a:endParaRPr>
            </a:p>
          </p:txBody>
        </p:sp>
        <p:sp>
          <p:nvSpPr>
            <p:cNvPr id="58" name="Freeform 51">
              <a:extLst>
                <a:ext uri="{FF2B5EF4-FFF2-40B4-BE49-F238E27FC236}">
                  <a16:creationId xmlns:a16="http://schemas.microsoft.com/office/drawing/2014/main" id="{5E3B2979-11A0-492E-94E3-E1EDC09B8A31}"/>
                </a:ext>
              </a:extLst>
            </p:cNvPr>
            <p:cNvSpPr>
              <a:spLocks noChangeAspect="1" noChangeArrowheads="1"/>
            </p:cNvSpPr>
            <p:nvPr/>
          </p:nvSpPr>
          <p:spPr bwMode="auto">
            <a:xfrm>
              <a:off x="9768579" y="2551722"/>
              <a:ext cx="1005578" cy="770443"/>
            </a:xfrm>
            <a:custGeom>
              <a:avLst/>
              <a:gdLst>
                <a:gd name="T0" fmla="*/ 10664 w 13294"/>
                <a:gd name="T1" fmla="*/ 2695 h 10186"/>
                <a:gd name="T2" fmla="*/ 5407 w 13294"/>
                <a:gd name="T3" fmla="*/ 0 h 10186"/>
                <a:gd name="T4" fmla="*/ 32 w 13294"/>
                <a:gd name="T5" fmla="*/ 4696 h 10186"/>
                <a:gd name="T6" fmla="*/ 4117 w 13294"/>
                <a:gd name="T7" fmla="*/ 7986 h 10186"/>
                <a:gd name="T8" fmla="*/ 9193 w 13294"/>
                <a:gd name="T9" fmla="*/ 6778 h 10186"/>
                <a:gd name="T10" fmla="*/ 4117 w 13294"/>
                <a:gd name="T11" fmla="*/ 6811 h 10186"/>
                <a:gd name="T12" fmla="*/ 2711 w 13294"/>
                <a:gd name="T13" fmla="*/ 2678 h 10186"/>
                <a:gd name="T14" fmla="*/ 3059 w 13294"/>
                <a:gd name="T15" fmla="*/ 2695 h 10186"/>
                <a:gd name="T16" fmla="*/ 5407 w 13294"/>
                <a:gd name="T17" fmla="*/ 611 h 10186"/>
                <a:gd name="T18" fmla="*/ 7572 w 13294"/>
                <a:gd name="T19" fmla="*/ 1835 h 10186"/>
                <a:gd name="T20" fmla="*/ 10085 w 13294"/>
                <a:gd name="T21" fmla="*/ 2877 h 10186"/>
                <a:gd name="T22" fmla="*/ 10730 w 13294"/>
                <a:gd name="T23" fmla="*/ 3307 h 10186"/>
                <a:gd name="T24" fmla="*/ 10879 w 13294"/>
                <a:gd name="T25" fmla="*/ 6811 h 10186"/>
                <a:gd name="T26" fmla="*/ 10830 w 13294"/>
                <a:gd name="T27" fmla="*/ 7440 h 10186"/>
                <a:gd name="T28" fmla="*/ 9193 w 13294"/>
                <a:gd name="T29" fmla="*/ 6365 h 10186"/>
                <a:gd name="T30" fmla="*/ 6647 w 13294"/>
                <a:gd name="T31" fmla="*/ 6861 h 10186"/>
                <a:gd name="T32" fmla="*/ 6647 w 13294"/>
                <a:gd name="T33" fmla="*/ 4580 h 10186"/>
                <a:gd name="T34" fmla="*/ 7539 w 13294"/>
                <a:gd name="T35" fmla="*/ 4960 h 10186"/>
                <a:gd name="T36" fmla="*/ 4431 w 13294"/>
                <a:gd name="T37" fmla="*/ 5240 h 10186"/>
                <a:gd name="T38" fmla="*/ 9193 w 13294"/>
                <a:gd name="T39" fmla="*/ 6365 h 10186"/>
                <a:gd name="T40" fmla="*/ 4117 w 13294"/>
                <a:gd name="T41" fmla="*/ 8349 h 10186"/>
                <a:gd name="T42" fmla="*/ 9193 w 13294"/>
                <a:gd name="T43" fmla="*/ 9738 h 10186"/>
                <a:gd name="T44" fmla="*/ 7770 w 13294"/>
                <a:gd name="T45" fmla="*/ 4696 h 10186"/>
                <a:gd name="T46" fmla="*/ 10614 w 13294"/>
                <a:gd name="T47" fmla="*/ 4696 h 10186"/>
                <a:gd name="T48" fmla="*/ 10119 w 13294"/>
                <a:gd name="T49" fmla="*/ 5076 h 10186"/>
                <a:gd name="T50" fmla="*/ 9755 w 13294"/>
                <a:gd name="T51" fmla="*/ 4663 h 10186"/>
                <a:gd name="T52" fmla="*/ 9854 w 13294"/>
                <a:gd name="T53" fmla="*/ 4613 h 10186"/>
                <a:gd name="T54" fmla="*/ 10069 w 13294"/>
                <a:gd name="T55" fmla="*/ 4696 h 10186"/>
                <a:gd name="T56" fmla="*/ 8498 w 13294"/>
                <a:gd name="T57" fmla="*/ 4183 h 10186"/>
                <a:gd name="T58" fmla="*/ 10168 w 13294"/>
                <a:gd name="T59" fmla="*/ 4448 h 10186"/>
                <a:gd name="T60" fmla="*/ 10383 w 13294"/>
                <a:gd name="T61" fmla="*/ 4613 h 10186"/>
                <a:gd name="T62" fmla="*/ 10499 w 13294"/>
                <a:gd name="T63" fmla="*/ 4679 h 10186"/>
                <a:gd name="T64" fmla="*/ 9606 w 13294"/>
                <a:gd name="T65" fmla="*/ 5174 h 10186"/>
                <a:gd name="T66" fmla="*/ 9391 w 13294"/>
                <a:gd name="T67" fmla="*/ 5158 h 10186"/>
                <a:gd name="T68" fmla="*/ 8978 w 13294"/>
                <a:gd name="T69" fmla="*/ 5158 h 10186"/>
                <a:gd name="T70" fmla="*/ 8746 w 13294"/>
                <a:gd name="T71" fmla="*/ 5125 h 10186"/>
                <a:gd name="T72" fmla="*/ 9275 w 13294"/>
                <a:gd name="T73" fmla="*/ 4233 h 10186"/>
                <a:gd name="T74" fmla="*/ 9606 w 13294"/>
                <a:gd name="T75" fmla="*/ 5174 h 10186"/>
                <a:gd name="T76" fmla="*/ 7886 w 13294"/>
                <a:gd name="T77" fmla="*/ 4729 h 10186"/>
                <a:gd name="T78" fmla="*/ 8630 w 13294"/>
                <a:gd name="T79" fmla="*/ 4696 h 10186"/>
                <a:gd name="T80" fmla="*/ 8597 w 13294"/>
                <a:gd name="T81" fmla="*/ 4795 h 10186"/>
                <a:gd name="T82" fmla="*/ 8333 w 13294"/>
                <a:gd name="T83" fmla="*/ 4663 h 10186"/>
                <a:gd name="T84" fmla="*/ 9193 w 13294"/>
                <a:gd name="T85" fmla="*/ 5571 h 10186"/>
                <a:gd name="T86" fmla="*/ 9193 w 13294"/>
                <a:gd name="T87" fmla="*/ 5720 h 10186"/>
                <a:gd name="T88" fmla="*/ 8184 w 13294"/>
                <a:gd name="T89" fmla="*/ 4630 h 10186"/>
                <a:gd name="T90" fmla="*/ 7902 w 13294"/>
                <a:gd name="T91" fmla="*/ 4746 h 10186"/>
                <a:gd name="T92" fmla="*/ 9291 w 13294"/>
                <a:gd name="T93" fmla="*/ 4845 h 10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294" h="10186">
                  <a:moveTo>
                    <a:pt x="10879" y="2678"/>
                  </a:moveTo>
                  <a:lnTo>
                    <a:pt x="10879" y="2678"/>
                  </a:lnTo>
                  <a:cubicBezTo>
                    <a:pt x="10813" y="2678"/>
                    <a:pt x="10747" y="2678"/>
                    <a:pt x="10664" y="2695"/>
                  </a:cubicBezTo>
                  <a:cubicBezTo>
                    <a:pt x="10367" y="1719"/>
                    <a:pt x="9474" y="1025"/>
                    <a:pt x="8399" y="1025"/>
                  </a:cubicBezTo>
                  <a:cubicBezTo>
                    <a:pt x="8134" y="1025"/>
                    <a:pt x="7870" y="1074"/>
                    <a:pt x="7621" y="1157"/>
                  </a:cubicBezTo>
                  <a:cubicBezTo>
                    <a:pt x="7142" y="463"/>
                    <a:pt x="6333" y="0"/>
                    <a:pt x="5407" y="0"/>
                  </a:cubicBezTo>
                  <a:cubicBezTo>
                    <a:pt x="4133" y="0"/>
                    <a:pt x="3075" y="876"/>
                    <a:pt x="2794" y="2067"/>
                  </a:cubicBezTo>
                  <a:cubicBezTo>
                    <a:pt x="2761" y="2067"/>
                    <a:pt x="2744" y="2067"/>
                    <a:pt x="2711" y="2067"/>
                  </a:cubicBezTo>
                  <a:cubicBezTo>
                    <a:pt x="1256" y="2067"/>
                    <a:pt x="66" y="3241"/>
                    <a:pt x="32" y="4696"/>
                  </a:cubicBezTo>
                  <a:cubicBezTo>
                    <a:pt x="0" y="6200"/>
                    <a:pt x="1273" y="7440"/>
                    <a:pt x="2778" y="7440"/>
                  </a:cubicBezTo>
                  <a:cubicBezTo>
                    <a:pt x="4117" y="7440"/>
                    <a:pt x="4117" y="7440"/>
                    <a:pt x="4117" y="7440"/>
                  </a:cubicBezTo>
                  <a:cubicBezTo>
                    <a:pt x="4117" y="7986"/>
                    <a:pt x="4117" y="7986"/>
                    <a:pt x="4117" y="7986"/>
                  </a:cubicBezTo>
                  <a:cubicBezTo>
                    <a:pt x="4117" y="8233"/>
                    <a:pt x="5258" y="8432"/>
                    <a:pt x="6647" y="8432"/>
                  </a:cubicBezTo>
                  <a:cubicBezTo>
                    <a:pt x="8052" y="8432"/>
                    <a:pt x="9193" y="8233"/>
                    <a:pt x="9193" y="7986"/>
                  </a:cubicBezTo>
                  <a:cubicBezTo>
                    <a:pt x="9193" y="6778"/>
                    <a:pt x="9193" y="6778"/>
                    <a:pt x="9193" y="6778"/>
                  </a:cubicBezTo>
                  <a:cubicBezTo>
                    <a:pt x="9193" y="7010"/>
                    <a:pt x="8052" y="7208"/>
                    <a:pt x="6647" y="7208"/>
                  </a:cubicBezTo>
                  <a:cubicBezTo>
                    <a:pt x="5258" y="7208"/>
                    <a:pt x="4117" y="7010"/>
                    <a:pt x="4117" y="6778"/>
                  </a:cubicBezTo>
                  <a:cubicBezTo>
                    <a:pt x="4117" y="6811"/>
                    <a:pt x="4117" y="6811"/>
                    <a:pt x="4117" y="6811"/>
                  </a:cubicBezTo>
                  <a:cubicBezTo>
                    <a:pt x="2761" y="6811"/>
                    <a:pt x="2761" y="6811"/>
                    <a:pt x="2761" y="6811"/>
                  </a:cubicBezTo>
                  <a:cubicBezTo>
                    <a:pt x="1637" y="6811"/>
                    <a:pt x="694" y="5935"/>
                    <a:pt x="661" y="4812"/>
                  </a:cubicBezTo>
                  <a:cubicBezTo>
                    <a:pt x="611" y="3638"/>
                    <a:pt x="1554" y="2678"/>
                    <a:pt x="2711" y="2678"/>
                  </a:cubicBezTo>
                  <a:cubicBezTo>
                    <a:pt x="2728" y="2678"/>
                    <a:pt x="2744" y="2678"/>
                    <a:pt x="2744" y="2678"/>
                  </a:cubicBezTo>
                  <a:cubicBezTo>
                    <a:pt x="2778" y="2678"/>
                    <a:pt x="2778" y="2678"/>
                    <a:pt x="2778" y="2678"/>
                  </a:cubicBezTo>
                  <a:cubicBezTo>
                    <a:pt x="3059" y="2695"/>
                    <a:pt x="3059" y="2695"/>
                    <a:pt x="3059" y="2695"/>
                  </a:cubicBezTo>
                  <a:cubicBezTo>
                    <a:pt x="3191" y="2695"/>
                    <a:pt x="3307" y="2612"/>
                    <a:pt x="3323" y="2480"/>
                  </a:cubicBezTo>
                  <a:cubicBezTo>
                    <a:pt x="3389" y="2199"/>
                    <a:pt x="3389" y="2199"/>
                    <a:pt x="3389" y="2199"/>
                  </a:cubicBezTo>
                  <a:cubicBezTo>
                    <a:pt x="3621" y="1273"/>
                    <a:pt x="4448" y="611"/>
                    <a:pt x="5407" y="611"/>
                  </a:cubicBezTo>
                  <a:cubicBezTo>
                    <a:pt x="6085" y="611"/>
                    <a:pt x="6729" y="942"/>
                    <a:pt x="7109" y="1505"/>
                  </a:cubicBezTo>
                  <a:cubicBezTo>
                    <a:pt x="7258" y="1736"/>
                    <a:pt x="7258" y="1736"/>
                    <a:pt x="7258" y="1736"/>
                  </a:cubicBezTo>
                  <a:cubicBezTo>
                    <a:pt x="7324" y="1835"/>
                    <a:pt x="7456" y="1868"/>
                    <a:pt x="7572" y="1835"/>
                  </a:cubicBezTo>
                  <a:cubicBezTo>
                    <a:pt x="7804" y="1752"/>
                    <a:pt x="7804" y="1752"/>
                    <a:pt x="7804" y="1752"/>
                  </a:cubicBezTo>
                  <a:cubicBezTo>
                    <a:pt x="7936" y="1703"/>
                    <a:pt x="8052" y="1670"/>
                    <a:pt x="8184" y="1670"/>
                  </a:cubicBezTo>
                  <a:cubicBezTo>
                    <a:pt x="9044" y="1554"/>
                    <a:pt x="9821" y="2067"/>
                    <a:pt x="10085" y="2877"/>
                  </a:cubicBezTo>
                  <a:cubicBezTo>
                    <a:pt x="10168" y="3141"/>
                    <a:pt x="10168" y="3141"/>
                    <a:pt x="10168" y="3141"/>
                  </a:cubicBezTo>
                  <a:cubicBezTo>
                    <a:pt x="10201" y="3257"/>
                    <a:pt x="10317" y="3340"/>
                    <a:pt x="10449" y="3340"/>
                  </a:cubicBezTo>
                  <a:cubicBezTo>
                    <a:pt x="10730" y="3307"/>
                    <a:pt x="10730" y="3307"/>
                    <a:pt x="10730" y="3307"/>
                  </a:cubicBezTo>
                  <a:cubicBezTo>
                    <a:pt x="10830" y="3307"/>
                    <a:pt x="10929" y="3307"/>
                    <a:pt x="11011" y="3307"/>
                  </a:cubicBezTo>
                  <a:cubicBezTo>
                    <a:pt x="11871" y="3389"/>
                    <a:pt x="12566" y="4067"/>
                    <a:pt x="12632" y="4927"/>
                  </a:cubicBezTo>
                  <a:cubicBezTo>
                    <a:pt x="12715" y="5952"/>
                    <a:pt x="11888" y="6811"/>
                    <a:pt x="10879" y="6811"/>
                  </a:cubicBezTo>
                  <a:cubicBezTo>
                    <a:pt x="9738" y="6811"/>
                    <a:pt x="9738" y="6811"/>
                    <a:pt x="9738" y="6811"/>
                  </a:cubicBezTo>
                  <a:cubicBezTo>
                    <a:pt x="9738" y="7440"/>
                    <a:pt x="9738" y="7440"/>
                    <a:pt x="9738" y="7440"/>
                  </a:cubicBezTo>
                  <a:cubicBezTo>
                    <a:pt x="10830" y="7440"/>
                    <a:pt x="10830" y="7440"/>
                    <a:pt x="10830" y="7440"/>
                  </a:cubicBezTo>
                  <a:cubicBezTo>
                    <a:pt x="12169" y="7440"/>
                    <a:pt x="13293" y="6348"/>
                    <a:pt x="13260" y="5010"/>
                  </a:cubicBezTo>
                  <a:cubicBezTo>
                    <a:pt x="13227" y="3720"/>
                    <a:pt x="12185" y="2678"/>
                    <a:pt x="10879" y="2678"/>
                  </a:cubicBezTo>
                  <a:close/>
                  <a:moveTo>
                    <a:pt x="9193" y="6365"/>
                  </a:moveTo>
                  <a:lnTo>
                    <a:pt x="9193" y="6365"/>
                  </a:lnTo>
                  <a:cubicBezTo>
                    <a:pt x="9193" y="6415"/>
                    <a:pt x="9193" y="6415"/>
                    <a:pt x="9193" y="6415"/>
                  </a:cubicBezTo>
                  <a:cubicBezTo>
                    <a:pt x="9193" y="6663"/>
                    <a:pt x="8052" y="6861"/>
                    <a:pt x="6647" y="6861"/>
                  </a:cubicBezTo>
                  <a:cubicBezTo>
                    <a:pt x="5258" y="6861"/>
                    <a:pt x="4117" y="6663"/>
                    <a:pt x="4117" y="6415"/>
                  </a:cubicBezTo>
                  <a:cubicBezTo>
                    <a:pt x="4117" y="5027"/>
                    <a:pt x="4117" y="5027"/>
                    <a:pt x="4117" y="5027"/>
                  </a:cubicBezTo>
                  <a:cubicBezTo>
                    <a:pt x="4117" y="4778"/>
                    <a:pt x="5258" y="4580"/>
                    <a:pt x="6647" y="4580"/>
                  </a:cubicBezTo>
                  <a:cubicBezTo>
                    <a:pt x="6960" y="4580"/>
                    <a:pt x="7258" y="4596"/>
                    <a:pt x="7523" y="4613"/>
                  </a:cubicBezTo>
                  <a:cubicBezTo>
                    <a:pt x="7523" y="4646"/>
                    <a:pt x="7523" y="4679"/>
                    <a:pt x="7523" y="4696"/>
                  </a:cubicBezTo>
                  <a:cubicBezTo>
                    <a:pt x="7523" y="4795"/>
                    <a:pt x="7539" y="4878"/>
                    <a:pt x="7539" y="4960"/>
                  </a:cubicBezTo>
                  <a:cubicBezTo>
                    <a:pt x="7274" y="4944"/>
                    <a:pt x="6960" y="4927"/>
                    <a:pt x="6647" y="4927"/>
                  </a:cubicBezTo>
                  <a:cubicBezTo>
                    <a:pt x="5704" y="4927"/>
                    <a:pt x="4878" y="5027"/>
                    <a:pt x="4431" y="5158"/>
                  </a:cubicBezTo>
                  <a:cubicBezTo>
                    <a:pt x="4398" y="5174"/>
                    <a:pt x="4398" y="5224"/>
                    <a:pt x="4431" y="5240"/>
                  </a:cubicBezTo>
                  <a:cubicBezTo>
                    <a:pt x="4878" y="5373"/>
                    <a:pt x="5704" y="5455"/>
                    <a:pt x="6647" y="5455"/>
                  </a:cubicBezTo>
                  <a:cubicBezTo>
                    <a:pt x="7026" y="5455"/>
                    <a:pt x="7373" y="5439"/>
                    <a:pt x="7688" y="5422"/>
                  </a:cubicBezTo>
                  <a:cubicBezTo>
                    <a:pt x="8002" y="6034"/>
                    <a:pt x="8548" y="6365"/>
                    <a:pt x="9193" y="6365"/>
                  </a:cubicBezTo>
                  <a:close/>
                  <a:moveTo>
                    <a:pt x="6647" y="8779"/>
                  </a:moveTo>
                  <a:lnTo>
                    <a:pt x="6647" y="8779"/>
                  </a:lnTo>
                  <a:cubicBezTo>
                    <a:pt x="5258" y="8779"/>
                    <a:pt x="4117" y="8581"/>
                    <a:pt x="4117" y="8349"/>
                  </a:cubicBezTo>
                  <a:cubicBezTo>
                    <a:pt x="4117" y="9738"/>
                    <a:pt x="4117" y="9738"/>
                    <a:pt x="4117" y="9738"/>
                  </a:cubicBezTo>
                  <a:cubicBezTo>
                    <a:pt x="4117" y="9986"/>
                    <a:pt x="5258" y="10185"/>
                    <a:pt x="6647" y="10185"/>
                  </a:cubicBezTo>
                  <a:cubicBezTo>
                    <a:pt x="8052" y="10185"/>
                    <a:pt x="9193" y="9986"/>
                    <a:pt x="9193" y="9738"/>
                  </a:cubicBezTo>
                  <a:cubicBezTo>
                    <a:pt x="9193" y="8349"/>
                    <a:pt x="9193" y="8349"/>
                    <a:pt x="9193" y="8349"/>
                  </a:cubicBezTo>
                  <a:cubicBezTo>
                    <a:pt x="9193" y="8581"/>
                    <a:pt x="8052" y="8779"/>
                    <a:pt x="6647" y="8779"/>
                  </a:cubicBezTo>
                  <a:close/>
                  <a:moveTo>
                    <a:pt x="7770" y="4696"/>
                  </a:moveTo>
                  <a:lnTo>
                    <a:pt x="7770" y="4696"/>
                  </a:lnTo>
                  <a:cubicBezTo>
                    <a:pt x="7770" y="5489"/>
                    <a:pt x="8399" y="6134"/>
                    <a:pt x="9193" y="6134"/>
                  </a:cubicBezTo>
                  <a:cubicBezTo>
                    <a:pt x="9986" y="6134"/>
                    <a:pt x="10614" y="5489"/>
                    <a:pt x="10614" y="4696"/>
                  </a:cubicBezTo>
                  <a:cubicBezTo>
                    <a:pt x="10614" y="3919"/>
                    <a:pt x="9986" y="3274"/>
                    <a:pt x="9193" y="3274"/>
                  </a:cubicBezTo>
                  <a:cubicBezTo>
                    <a:pt x="8399" y="3274"/>
                    <a:pt x="7770" y="3919"/>
                    <a:pt x="7770" y="4696"/>
                  </a:cubicBezTo>
                  <a:close/>
                  <a:moveTo>
                    <a:pt x="10119" y="5076"/>
                  </a:moveTo>
                  <a:lnTo>
                    <a:pt x="10119" y="5076"/>
                  </a:lnTo>
                  <a:cubicBezTo>
                    <a:pt x="9755" y="4712"/>
                    <a:pt x="9755" y="4712"/>
                    <a:pt x="9755" y="4712"/>
                  </a:cubicBezTo>
                  <a:cubicBezTo>
                    <a:pt x="9738" y="4696"/>
                    <a:pt x="9738" y="4663"/>
                    <a:pt x="9755" y="4663"/>
                  </a:cubicBezTo>
                  <a:cubicBezTo>
                    <a:pt x="9804" y="4613"/>
                    <a:pt x="9804" y="4613"/>
                    <a:pt x="9804" y="4613"/>
                  </a:cubicBezTo>
                  <a:cubicBezTo>
                    <a:pt x="9804" y="4596"/>
                    <a:pt x="9821" y="4596"/>
                    <a:pt x="9821" y="4596"/>
                  </a:cubicBezTo>
                  <a:cubicBezTo>
                    <a:pt x="9838" y="4596"/>
                    <a:pt x="9838" y="4596"/>
                    <a:pt x="9854" y="4613"/>
                  </a:cubicBezTo>
                  <a:cubicBezTo>
                    <a:pt x="10052" y="4812"/>
                    <a:pt x="10052" y="4812"/>
                    <a:pt x="10052" y="4812"/>
                  </a:cubicBezTo>
                  <a:cubicBezTo>
                    <a:pt x="10069" y="4746"/>
                    <a:pt x="10069" y="4746"/>
                    <a:pt x="10069" y="4746"/>
                  </a:cubicBezTo>
                  <a:cubicBezTo>
                    <a:pt x="10069" y="4729"/>
                    <a:pt x="10069" y="4712"/>
                    <a:pt x="10069" y="4696"/>
                  </a:cubicBezTo>
                  <a:cubicBezTo>
                    <a:pt x="10069" y="4580"/>
                    <a:pt x="10036" y="4481"/>
                    <a:pt x="9986" y="4365"/>
                  </a:cubicBezTo>
                  <a:cubicBezTo>
                    <a:pt x="9854" y="4051"/>
                    <a:pt x="9540" y="3836"/>
                    <a:pt x="9193" y="3836"/>
                  </a:cubicBezTo>
                  <a:cubicBezTo>
                    <a:pt x="8928" y="3836"/>
                    <a:pt x="8663" y="3968"/>
                    <a:pt x="8498" y="4183"/>
                  </a:cubicBezTo>
                  <a:cubicBezTo>
                    <a:pt x="8399" y="4067"/>
                    <a:pt x="8399" y="4067"/>
                    <a:pt x="8399" y="4067"/>
                  </a:cubicBezTo>
                  <a:cubicBezTo>
                    <a:pt x="8597" y="3836"/>
                    <a:pt x="8878" y="3687"/>
                    <a:pt x="9193" y="3687"/>
                  </a:cubicBezTo>
                  <a:cubicBezTo>
                    <a:pt x="9656" y="3687"/>
                    <a:pt x="10052" y="4001"/>
                    <a:pt x="10168" y="4448"/>
                  </a:cubicBezTo>
                  <a:cubicBezTo>
                    <a:pt x="10201" y="4530"/>
                    <a:pt x="10201" y="4613"/>
                    <a:pt x="10201" y="4696"/>
                  </a:cubicBezTo>
                  <a:cubicBezTo>
                    <a:pt x="10201" y="4778"/>
                    <a:pt x="10201" y="4778"/>
                    <a:pt x="10201" y="4778"/>
                  </a:cubicBezTo>
                  <a:cubicBezTo>
                    <a:pt x="10383" y="4613"/>
                    <a:pt x="10383" y="4613"/>
                    <a:pt x="10383" y="4613"/>
                  </a:cubicBezTo>
                  <a:cubicBezTo>
                    <a:pt x="10400" y="4596"/>
                    <a:pt x="10416" y="4596"/>
                    <a:pt x="10433" y="4613"/>
                  </a:cubicBezTo>
                  <a:cubicBezTo>
                    <a:pt x="10482" y="4663"/>
                    <a:pt x="10482" y="4663"/>
                    <a:pt x="10482" y="4663"/>
                  </a:cubicBezTo>
                  <a:cubicBezTo>
                    <a:pt x="10499" y="4663"/>
                    <a:pt x="10499" y="4679"/>
                    <a:pt x="10499" y="4679"/>
                  </a:cubicBezTo>
                  <a:cubicBezTo>
                    <a:pt x="10499" y="4696"/>
                    <a:pt x="10499" y="4696"/>
                    <a:pt x="10482" y="4712"/>
                  </a:cubicBezTo>
                  <a:lnTo>
                    <a:pt x="10119" y="5076"/>
                  </a:lnTo>
                  <a:close/>
                  <a:moveTo>
                    <a:pt x="9606" y="5174"/>
                  </a:moveTo>
                  <a:lnTo>
                    <a:pt x="9606" y="5174"/>
                  </a:lnTo>
                  <a:cubicBezTo>
                    <a:pt x="9424" y="5174"/>
                    <a:pt x="9424" y="5174"/>
                    <a:pt x="9424" y="5174"/>
                  </a:cubicBezTo>
                  <a:cubicBezTo>
                    <a:pt x="9407" y="5174"/>
                    <a:pt x="9407" y="5174"/>
                    <a:pt x="9391" y="5158"/>
                  </a:cubicBezTo>
                  <a:cubicBezTo>
                    <a:pt x="9341" y="5010"/>
                    <a:pt x="9341" y="5010"/>
                    <a:pt x="9341" y="5010"/>
                  </a:cubicBezTo>
                  <a:cubicBezTo>
                    <a:pt x="9027" y="5010"/>
                    <a:pt x="9027" y="5010"/>
                    <a:pt x="9027" y="5010"/>
                  </a:cubicBezTo>
                  <a:cubicBezTo>
                    <a:pt x="8978" y="5158"/>
                    <a:pt x="8978" y="5158"/>
                    <a:pt x="8978" y="5158"/>
                  </a:cubicBezTo>
                  <a:cubicBezTo>
                    <a:pt x="8978" y="5174"/>
                    <a:pt x="8961" y="5174"/>
                    <a:pt x="8944" y="5174"/>
                  </a:cubicBezTo>
                  <a:cubicBezTo>
                    <a:pt x="8779" y="5174"/>
                    <a:pt x="8779" y="5174"/>
                    <a:pt x="8779" y="5174"/>
                  </a:cubicBezTo>
                  <a:cubicBezTo>
                    <a:pt x="8762" y="5174"/>
                    <a:pt x="8746" y="5158"/>
                    <a:pt x="8746" y="5125"/>
                  </a:cubicBezTo>
                  <a:cubicBezTo>
                    <a:pt x="9110" y="4249"/>
                    <a:pt x="9110" y="4249"/>
                    <a:pt x="9110" y="4249"/>
                  </a:cubicBezTo>
                  <a:cubicBezTo>
                    <a:pt x="9126" y="4233"/>
                    <a:pt x="9143" y="4233"/>
                    <a:pt x="9143" y="4233"/>
                  </a:cubicBezTo>
                  <a:cubicBezTo>
                    <a:pt x="9275" y="4233"/>
                    <a:pt x="9275" y="4233"/>
                    <a:pt x="9275" y="4233"/>
                  </a:cubicBezTo>
                  <a:cubicBezTo>
                    <a:pt x="9291" y="4233"/>
                    <a:pt x="9308" y="4233"/>
                    <a:pt x="9308" y="4249"/>
                  </a:cubicBezTo>
                  <a:cubicBezTo>
                    <a:pt x="9639" y="5125"/>
                    <a:pt x="9639" y="5125"/>
                    <a:pt x="9639" y="5125"/>
                  </a:cubicBezTo>
                  <a:cubicBezTo>
                    <a:pt x="9639" y="5158"/>
                    <a:pt x="9622" y="5174"/>
                    <a:pt x="9606" y="5174"/>
                  </a:cubicBezTo>
                  <a:close/>
                  <a:moveTo>
                    <a:pt x="7902" y="4746"/>
                  </a:moveTo>
                  <a:lnTo>
                    <a:pt x="7902" y="4746"/>
                  </a:lnTo>
                  <a:lnTo>
                    <a:pt x="7886" y="4729"/>
                  </a:lnTo>
                  <a:cubicBezTo>
                    <a:pt x="7886" y="4712"/>
                    <a:pt x="7902" y="4712"/>
                    <a:pt x="7902" y="4696"/>
                  </a:cubicBezTo>
                  <a:cubicBezTo>
                    <a:pt x="8267" y="4332"/>
                    <a:pt x="8267" y="4332"/>
                    <a:pt x="8267" y="4332"/>
                  </a:cubicBezTo>
                  <a:cubicBezTo>
                    <a:pt x="8630" y="4696"/>
                    <a:pt x="8630" y="4696"/>
                    <a:pt x="8630" y="4696"/>
                  </a:cubicBezTo>
                  <a:cubicBezTo>
                    <a:pt x="8647" y="4712"/>
                    <a:pt x="8647" y="4712"/>
                    <a:pt x="8647" y="4729"/>
                  </a:cubicBezTo>
                  <a:cubicBezTo>
                    <a:pt x="8647" y="4729"/>
                    <a:pt x="8647" y="4746"/>
                    <a:pt x="8630" y="4746"/>
                  </a:cubicBezTo>
                  <a:cubicBezTo>
                    <a:pt x="8597" y="4795"/>
                    <a:pt x="8597" y="4795"/>
                    <a:pt x="8597" y="4795"/>
                  </a:cubicBezTo>
                  <a:cubicBezTo>
                    <a:pt x="8581" y="4812"/>
                    <a:pt x="8548" y="4812"/>
                    <a:pt x="8531" y="4795"/>
                  </a:cubicBezTo>
                  <a:cubicBezTo>
                    <a:pt x="8333" y="4596"/>
                    <a:pt x="8333" y="4596"/>
                    <a:pt x="8333" y="4596"/>
                  </a:cubicBezTo>
                  <a:cubicBezTo>
                    <a:pt x="8333" y="4663"/>
                    <a:pt x="8333" y="4663"/>
                    <a:pt x="8333" y="4663"/>
                  </a:cubicBezTo>
                  <a:cubicBezTo>
                    <a:pt x="8333" y="4679"/>
                    <a:pt x="8333" y="4696"/>
                    <a:pt x="8333" y="4696"/>
                  </a:cubicBezTo>
                  <a:cubicBezTo>
                    <a:pt x="8333" y="4828"/>
                    <a:pt x="8349" y="4927"/>
                    <a:pt x="8399" y="5043"/>
                  </a:cubicBezTo>
                  <a:cubicBezTo>
                    <a:pt x="8531" y="5356"/>
                    <a:pt x="8845" y="5571"/>
                    <a:pt x="9193" y="5571"/>
                  </a:cubicBezTo>
                  <a:cubicBezTo>
                    <a:pt x="9457" y="5571"/>
                    <a:pt x="9722" y="5439"/>
                    <a:pt x="9887" y="5224"/>
                  </a:cubicBezTo>
                  <a:cubicBezTo>
                    <a:pt x="9986" y="5340"/>
                    <a:pt x="9986" y="5340"/>
                    <a:pt x="9986" y="5340"/>
                  </a:cubicBezTo>
                  <a:cubicBezTo>
                    <a:pt x="9788" y="5571"/>
                    <a:pt x="9507" y="5720"/>
                    <a:pt x="9193" y="5720"/>
                  </a:cubicBezTo>
                  <a:cubicBezTo>
                    <a:pt x="8730" y="5720"/>
                    <a:pt x="8333" y="5406"/>
                    <a:pt x="8217" y="4960"/>
                  </a:cubicBezTo>
                  <a:cubicBezTo>
                    <a:pt x="8184" y="4878"/>
                    <a:pt x="8184" y="4795"/>
                    <a:pt x="8184" y="4696"/>
                  </a:cubicBezTo>
                  <a:cubicBezTo>
                    <a:pt x="8184" y="4630"/>
                    <a:pt x="8184" y="4630"/>
                    <a:pt x="8184" y="4630"/>
                  </a:cubicBezTo>
                  <a:cubicBezTo>
                    <a:pt x="8002" y="4795"/>
                    <a:pt x="8002" y="4795"/>
                    <a:pt x="8002" y="4795"/>
                  </a:cubicBezTo>
                  <a:cubicBezTo>
                    <a:pt x="7986" y="4812"/>
                    <a:pt x="7969" y="4812"/>
                    <a:pt x="7952" y="4795"/>
                  </a:cubicBezTo>
                  <a:lnTo>
                    <a:pt x="7902" y="4746"/>
                  </a:lnTo>
                  <a:close/>
                  <a:moveTo>
                    <a:pt x="9193" y="4564"/>
                  </a:moveTo>
                  <a:lnTo>
                    <a:pt x="9193" y="4564"/>
                  </a:lnTo>
                  <a:cubicBezTo>
                    <a:pt x="9291" y="4845"/>
                    <a:pt x="9291" y="4845"/>
                    <a:pt x="9291" y="4845"/>
                  </a:cubicBezTo>
                  <a:cubicBezTo>
                    <a:pt x="9093" y="4845"/>
                    <a:pt x="9093" y="4845"/>
                    <a:pt x="9093" y="4845"/>
                  </a:cubicBezTo>
                  <a:cubicBezTo>
                    <a:pt x="9193" y="4564"/>
                    <a:pt x="9193" y="4564"/>
                    <a:pt x="9193" y="4564"/>
                  </a:cubicBezTo>
                  <a:close/>
                </a:path>
              </a:pathLst>
            </a:custGeom>
            <a:solidFill>
              <a:srgbClr val="FCFBFA"/>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defTabSz="913942" eaLnBrk="1" fontAlgn="auto" latinLnBrk="0" hangingPunct="1">
                <a:lnSpc>
                  <a:spcPct val="100000"/>
                </a:lnSpc>
                <a:spcBef>
                  <a:spcPts val="0"/>
                </a:spcBef>
                <a:spcAft>
                  <a:spcPts val="0"/>
                </a:spcAft>
                <a:buClrTx/>
                <a:buSzTx/>
                <a:buFontTx/>
                <a:buNone/>
                <a:tabLst/>
                <a:defRPr/>
              </a:pPr>
              <a:endParaRPr kumimoji="0" lang="en-US" sz="1500" b="1" i="0" u="none" strike="noStrike" kern="0" cap="none" spc="0" normalizeH="0" baseline="0" noProof="0">
                <a:ln>
                  <a:noFill/>
                </a:ln>
                <a:solidFill>
                  <a:srgbClr val="FFFFFF"/>
                </a:solidFill>
                <a:effectLst/>
                <a:uLnTx/>
                <a:uFillTx/>
                <a:latin typeface="Calibri"/>
              </a:endParaRPr>
            </a:p>
          </p:txBody>
        </p:sp>
        <p:sp>
          <p:nvSpPr>
            <p:cNvPr id="59" name="TextBox 58">
              <a:extLst>
                <a:ext uri="{FF2B5EF4-FFF2-40B4-BE49-F238E27FC236}">
                  <a16:creationId xmlns:a16="http://schemas.microsoft.com/office/drawing/2014/main" id="{3F75A1BF-F879-4093-9095-4FC15E3AD205}"/>
                </a:ext>
              </a:extLst>
            </p:cNvPr>
            <p:cNvSpPr txBox="1"/>
            <p:nvPr/>
          </p:nvSpPr>
          <p:spPr>
            <a:xfrm>
              <a:off x="9576912" y="3801680"/>
              <a:ext cx="1367215" cy="1425535"/>
            </a:xfrm>
            <a:prstGeom prst="rect">
              <a:avLst/>
            </a:prstGeom>
            <a:noFill/>
          </p:spPr>
          <p:txBody>
            <a:bodyPr wrap="square" lIns="0" tIns="0" rIns="0" bIns="0" rtlCol="0">
              <a:noAutofit/>
            </a:bodyPr>
            <a:lstStyle/>
            <a:p>
              <a:pPr marL="0" marR="0" lvl="0" indent="0" algn="ctr" defTabSz="913942" eaLnBrk="1" fontAlgn="auto" latinLnBrk="0" hangingPunct="1">
                <a:lnSpc>
                  <a:spcPct val="90000"/>
                </a:lnSpc>
                <a:spcBef>
                  <a:spcPts val="0"/>
                </a:spcBef>
                <a:spcAft>
                  <a:spcPts val="0"/>
                </a:spcAft>
                <a:buClrTx/>
                <a:buSzTx/>
                <a:buFontTx/>
                <a:buNone/>
                <a:tabLst/>
                <a:defRPr/>
              </a:pPr>
              <a:r>
                <a:rPr kumimoji="0" lang="en-US" sz="1500" b="1" i="0" u="none" strike="noStrike" kern="0" cap="none" spc="0" normalizeH="0" baseline="0" noProof="0" dirty="0">
                  <a:ln>
                    <a:noFill/>
                  </a:ln>
                  <a:solidFill>
                    <a:srgbClr val="312D2A"/>
                  </a:solidFill>
                  <a:effectLst/>
                  <a:uLnTx/>
                  <a:uFillTx/>
                  <a:latin typeface="Oracle Sans Extra Bold" panose="020B0803020204020204" pitchFamily="34" charset="0"/>
                  <a:cs typeface="Oracle Sans Extra Bold" panose="020B0803020204020204" pitchFamily="34" charset="0"/>
                </a:rPr>
                <a:t>Oracle Autonomous Database</a:t>
              </a:r>
            </a:p>
          </p:txBody>
        </p:sp>
      </p:grpSp>
      <p:cxnSp>
        <p:nvCxnSpPr>
          <p:cNvPr id="60" name="Straight Arrow Connector 51">
            <a:extLst>
              <a:ext uri="{FF2B5EF4-FFF2-40B4-BE49-F238E27FC236}">
                <a16:creationId xmlns:a16="http://schemas.microsoft.com/office/drawing/2014/main" id="{34A7E855-7E6D-4EE2-91D3-E731AC0ABD6D}"/>
              </a:ext>
            </a:extLst>
          </p:cNvPr>
          <p:cNvCxnSpPr>
            <a:cxnSpLocks/>
          </p:cNvCxnSpPr>
          <p:nvPr/>
        </p:nvCxnSpPr>
        <p:spPr>
          <a:xfrm flipV="1">
            <a:off x="4533148" y="2846318"/>
            <a:ext cx="0" cy="2744918"/>
          </a:xfrm>
          <a:prstGeom prst="straightConnector1">
            <a:avLst/>
          </a:prstGeom>
          <a:noFill/>
          <a:ln w="25400" cap="flat" cmpd="sng" algn="ctr">
            <a:solidFill>
              <a:srgbClr val="FF0000"/>
            </a:solidFill>
            <a:prstDash val="solid"/>
            <a:miter lim="800000"/>
            <a:headEnd type="none" w="lg" len="lg"/>
            <a:tailEnd type="none" w="lg" len="lg"/>
          </a:ln>
          <a:effectLst/>
        </p:spPr>
      </p:cxnSp>
      <p:grpSp>
        <p:nvGrpSpPr>
          <p:cNvPr id="61" name="Group 52">
            <a:extLst>
              <a:ext uri="{FF2B5EF4-FFF2-40B4-BE49-F238E27FC236}">
                <a16:creationId xmlns:a16="http://schemas.microsoft.com/office/drawing/2014/main" id="{20EB29E4-EDCD-4024-A28E-35E50C340F31}"/>
              </a:ext>
            </a:extLst>
          </p:cNvPr>
          <p:cNvGrpSpPr/>
          <p:nvPr/>
        </p:nvGrpSpPr>
        <p:grpSpPr>
          <a:xfrm>
            <a:off x="6266293" y="2947216"/>
            <a:ext cx="1409967" cy="2959220"/>
            <a:chOff x="6292461" y="2268100"/>
            <a:chExt cx="1410335" cy="2959990"/>
          </a:xfrm>
        </p:grpSpPr>
        <p:sp>
          <p:nvSpPr>
            <p:cNvPr id="62" name="Oval 53">
              <a:extLst>
                <a:ext uri="{FF2B5EF4-FFF2-40B4-BE49-F238E27FC236}">
                  <a16:creationId xmlns:a16="http://schemas.microsoft.com/office/drawing/2014/main" id="{ACCAACE6-B4A5-4BB0-9222-A4C902835FDB}"/>
                </a:ext>
              </a:extLst>
            </p:cNvPr>
            <p:cNvSpPr/>
            <p:nvPr/>
          </p:nvSpPr>
          <p:spPr bwMode="gray">
            <a:xfrm>
              <a:off x="6367792" y="2268100"/>
              <a:ext cx="1259672" cy="1259672"/>
            </a:xfrm>
            <a:prstGeom prst="ellipse">
              <a:avLst/>
            </a:prstGeom>
            <a:solidFill>
              <a:srgbClr val="AE562C"/>
            </a:solidFill>
            <a:ln w="15875" cap="flat" cmpd="sng" algn="ctr">
              <a:noFill/>
              <a:prstDash val="solid"/>
              <a:miter lim="800000"/>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marL="0" marR="0" lvl="0" indent="0" algn="ctr" defTabSz="913942" eaLnBrk="1" fontAlgn="auto" latinLnBrk="0" hangingPunct="1">
                <a:lnSpc>
                  <a:spcPct val="90000"/>
                </a:lnSpc>
                <a:spcBef>
                  <a:spcPts val="0"/>
                </a:spcBef>
                <a:spcAft>
                  <a:spcPts val="0"/>
                </a:spcAft>
                <a:buClrTx/>
                <a:buSzTx/>
                <a:buFontTx/>
                <a:buNone/>
                <a:tabLst/>
                <a:defRPr/>
              </a:pPr>
              <a:endParaRPr kumimoji="0" lang="fi-FI" sz="1500" b="1" i="0" u="none" strike="noStrike" kern="0" cap="none" spc="0" normalizeH="0" baseline="0" noProof="0" dirty="0">
                <a:ln>
                  <a:noFill/>
                </a:ln>
                <a:solidFill>
                  <a:srgbClr val="FFFFFF"/>
                </a:solidFill>
                <a:effectLst/>
                <a:uLnTx/>
                <a:uFillTx/>
                <a:latin typeface="Calibri"/>
                <a:ea typeface="+mn-ea"/>
                <a:cs typeface="+mn-cs"/>
              </a:endParaRPr>
            </a:p>
          </p:txBody>
        </p:sp>
        <p:sp>
          <p:nvSpPr>
            <p:cNvPr id="63" name="TextBox 62">
              <a:extLst>
                <a:ext uri="{FF2B5EF4-FFF2-40B4-BE49-F238E27FC236}">
                  <a16:creationId xmlns:a16="http://schemas.microsoft.com/office/drawing/2014/main" id="{B1D885EB-7187-4630-885D-5725960CF1AB}"/>
                </a:ext>
              </a:extLst>
            </p:cNvPr>
            <p:cNvSpPr txBox="1"/>
            <p:nvPr/>
          </p:nvSpPr>
          <p:spPr>
            <a:xfrm>
              <a:off x="6292461" y="3802555"/>
              <a:ext cx="1410335" cy="1425535"/>
            </a:xfrm>
            <a:prstGeom prst="rect">
              <a:avLst/>
            </a:prstGeom>
            <a:noFill/>
          </p:spPr>
          <p:txBody>
            <a:bodyPr wrap="square" lIns="0" tIns="0" rIns="0" bIns="0" rtlCol="0">
              <a:noAutofit/>
            </a:bodyPr>
            <a:lstStyle/>
            <a:p>
              <a:pPr marL="0" marR="0" lvl="0" indent="0" algn="ctr" defTabSz="913942" eaLnBrk="1" fontAlgn="auto" latinLnBrk="0" hangingPunct="1">
                <a:lnSpc>
                  <a:spcPct val="90000"/>
                </a:lnSpc>
                <a:spcBef>
                  <a:spcPts val="0"/>
                </a:spcBef>
                <a:spcAft>
                  <a:spcPts val="0"/>
                </a:spcAft>
                <a:buClrTx/>
                <a:buSzTx/>
                <a:buFontTx/>
                <a:buNone/>
                <a:tabLst/>
                <a:defRPr/>
              </a:pPr>
              <a:r>
                <a:rPr kumimoji="0" lang="en-US" sz="1500" b="1" i="0" u="none" strike="noStrike" kern="0" cap="none" spc="0" normalizeH="0" baseline="0" noProof="0" dirty="0">
                  <a:ln>
                    <a:noFill/>
                  </a:ln>
                  <a:solidFill>
                    <a:srgbClr val="312D2A"/>
                  </a:solidFill>
                  <a:effectLst/>
                  <a:uLnTx/>
                  <a:uFillTx/>
                  <a:latin typeface="Calibri"/>
                </a:rPr>
                <a:t>DBaaS – BM/VM</a:t>
              </a:r>
            </a:p>
          </p:txBody>
        </p:sp>
      </p:grpSp>
      <p:sp>
        <p:nvSpPr>
          <p:cNvPr id="64" name="Oval 55">
            <a:extLst>
              <a:ext uri="{FF2B5EF4-FFF2-40B4-BE49-F238E27FC236}">
                <a16:creationId xmlns:a16="http://schemas.microsoft.com/office/drawing/2014/main" id="{E7362DF6-0357-4234-883C-5A0ACCF8E640}"/>
              </a:ext>
            </a:extLst>
          </p:cNvPr>
          <p:cNvSpPr/>
          <p:nvPr/>
        </p:nvSpPr>
        <p:spPr bwMode="gray">
          <a:xfrm>
            <a:off x="2788986" y="2998102"/>
            <a:ext cx="1259344" cy="1259344"/>
          </a:xfrm>
          <a:prstGeom prst="ellipse">
            <a:avLst/>
          </a:prstGeom>
          <a:solidFill>
            <a:srgbClr val="AE562C"/>
          </a:solidFill>
          <a:ln w="15875" cap="flat" cmpd="sng" algn="ctr">
            <a:noFill/>
            <a:prstDash val="solid"/>
            <a:miter lim="800000"/>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marL="0" marR="0" lvl="0" indent="0" algn="ctr" defTabSz="913942" eaLnBrk="1" fontAlgn="auto" latinLnBrk="0" hangingPunct="1">
              <a:lnSpc>
                <a:spcPct val="90000"/>
              </a:lnSpc>
              <a:spcBef>
                <a:spcPts val="0"/>
              </a:spcBef>
              <a:spcAft>
                <a:spcPts val="0"/>
              </a:spcAft>
              <a:buClrTx/>
              <a:buSzTx/>
              <a:buFontTx/>
              <a:buNone/>
              <a:tabLst/>
              <a:defRPr/>
            </a:pPr>
            <a:endParaRPr kumimoji="0" lang="fi-FI" sz="1400" b="0" i="0" u="none" strike="noStrike" kern="0" cap="none" spc="0" normalizeH="0" baseline="0" noProof="0" dirty="0">
              <a:ln>
                <a:noFill/>
              </a:ln>
              <a:solidFill>
                <a:srgbClr val="58595B"/>
              </a:solidFill>
              <a:effectLst/>
              <a:uLnTx/>
              <a:uFillTx/>
              <a:latin typeface="Calibri"/>
              <a:ea typeface="+mn-ea"/>
              <a:cs typeface="+mn-cs"/>
            </a:endParaRPr>
          </a:p>
        </p:txBody>
      </p:sp>
      <p:grpSp>
        <p:nvGrpSpPr>
          <p:cNvPr id="65" name="Group 56">
            <a:extLst>
              <a:ext uri="{FF2B5EF4-FFF2-40B4-BE49-F238E27FC236}">
                <a16:creationId xmlns:a16="http://schemas.microsoft.com/office/drawing/2014/main" id="{3FC78616-6953-4B09-9342-AF0A69DDF02A}"/>
              </a:ext>
            </a:extLst>
          </p:cNvPr>
          <p:cNvGrpSpPr/>
          <p:nvPr/>
        </p:nvGrpSpPr>
        <p:grpSpPr>
          <a:xfrm>
            <a:off x="7901555" y="2947216"/>
            <a:ext cx="1409967" cy="2959220"/>
            <a:chOff x="7904950" y="2332011"/>
            <a:chExt cx="1410335" cy="2959990"/>
          </a:xfrm>
        </p:grpSpPr>
        <p:sp>
          <p:nvSpPr>
            <p:cNvPr id="66" name="Oval 57">
              <a:extLst>
                <a:ext uri="{FF2B5EF4-FFF2-40B4-BE49-F238E27FC236}">
                  <a16:creationId xmlns:a16="http://schemas.microsoft.com/office/drawing/2014/main" id="{17CC64F8-64B4-4AA1-8335-AC0767381AC2}"/>
                </a:ext>
              </a:extLst>
            </p:cNvPr>
            <p:cNvSpPr/>
            <p:nvPr/>
          </p:nvSpPr>
          <p:spPr bwMode="gray">
            <a:xfrm>
              <a:off x="7980281" y="2332011"/>
              <a:ext cx="1259672" cy="1259672"/>
            </a:xfrm>
            <a:prstGeom prst="ellipse">
              <a:avLst/>
            </a:prstGeom>
            <a:solidFill>
              <a:srgbClr val="AE562C"/>
            </a:solidFill>
            <a:ln w="15875" cap="flat" cmpd="sng" algn="ctr">
              <a:noFill/>
              <a:prstDash val="solid"/>
              <a:miter lim="800000"/>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marL="0" marR="0" lvl="0" indent="0" algn="ctr" defTabSz="913942" eaLnBrk="1" fontAlgn="auto" latinLnBrk="0" hangingPunct="1">
                <a:lnSpc>
                  <a:spcPct val="90000"/>
                </a:lnSpc>
                <a:spcBef>
                  <a:spcPts val="0"/>
                </a:spcBef>
                <a:spcAft>
                  <a:spcPts val="0"/>
                </a:spcAft>
                <a:buClrTx/>
                <a:buSzTx/>
                <a:buFontTx/>
                <a:buNone/>
                <a:tabLst/>
                <a:defRPr/>
              </a:pPr>
              <a:endParaRPr kumimoji="0" lang="fi-FI" sz="1500" b="1" i="0" u="none" strike="noStrike" kern="0" cap="none" spc="0" normalizeH="0" baseline="0" noProof="0" dirty="0">
                <a:ln>
                  <a:noFill/>
                </a:ln>
                <a:solidFill>
                  <a:srgbClr val="FFFFFF"/>
                </a:solidFill>
                <a:effectLst/>
                <a:uLnTx/>
                <a:uFillTx/>
                <a:latin typeface="Calibri"/>
                <a:ea typeface="+mn-ea"/>
                <a:cs typeface="+mn-cs"/>
              </a:endParaRPr>
            </a:p>
          </p:txBody>
        </p:sp>
        <p:sp>
          <p:nvSpPr>
            <p:cNvPr id="67" name="TextBox 66">
              <a:extLst>
                <a:ext uri="{FF2B5EF4-FFF2-40B4-BE49-F238E27FC236}">
                  <a16:creationId xmlns:a16="http://schemas.microsoft.com/office/drawing/2014/main" id="{8E06A1CF-0A3D-4457-ADBE-A9726F426F93}"/>
                </a:ext>
              </a:extLst>
            </p:cNvPr>
            <p:cNvSpPr txBox="1"/>
            <p:nvPr/>
          </p:nvSpPr>
          <p:spPr>
            <a:xfrm>
              <a:off x="7904950" y="3866466"/>
              <a:ext cx="1410335" cy="1425535"/>
            </a:xfrm>
            <a:prstGeom prst="rect">
              <a:avLst/>
            </a:prstGeom>
            <a:noFill/>
          </p:spPr>
          <p:txBody>
            <a:bodyPr wrap="square" lIns="0" tIns="0" rIns="0" bIns="0" rtlCol="0">
              <a:noAutofit/>
            </a:bodyPr>
            <a:lstStyle/>
            <a:p>
              <a:pPr marL="0" marR="0" lvl="0" indent="0" algn="ctr" defTabSz="913942" eaLnBrk="1" fontAlgn="auto" latinLnBrk="0" hangingPunct="1">
                <a:lnSpc>
                  <a:spcPct val="90000"/>
                </a:lnSpc>
                <a:spcBef>
                  <a:spcPts val="0"/>
                </a:spcBef>
                <a:spcAft>
                  <a:spcPts val="0"/>
                </a:spcAft>
                <a:buClrTx/>
                <a:buSzTx/>
                <a:buFontTx/>
                <a:buNone/>
                <a:tabLst/>
                <a:defRPr/>
              </a:pPr>
              <a:r>
                <a:rPr kumimoji="0" lang="en-US" sz="1500" b="1" i="0" u="none" strike="noStrike" kern="0" cap="none" spc="0" normalizeH="0" baseline="0" noProof="0" dirty="0">
                  <a:ln>
                    <a:noFill/>
                  </a:ln>
                  <a:solidFill>
                    <a:srgbClr val="312D2A"/>
                  </a:solidFill>
                  <a:effectLst/>
                  <a:uLnTx/>
                  <a:uFillTx/>
                  <a:latin typeface="Calibri"/>
                </a:rPr>
                <a:t>Exadata Cloud Service </a:t>
              </a:r>
              <a:br>
                <a:rPr kumimoji="0" lang="en-US" sz="1500" b="1" i="0" u="none" strike="noStrike" kern="0" cap="none" spc="0" normalizeH="0" baseline="0" noProof="0" dirty="0">
                  <a:ln>
                    <a:noFill/>
                  </a:ln>
                  <a:solidFill>
                    <a:srgbClr val="312D2A"/>
                  </a:solidFill>
                  <a:effectLst/>
                  <a:uLnTx/>
                  <a:uFillTx/>
                  <a:latin typeface="Calibri"/>
                </a:rPr>
              </a:br>
              <a:r>
                <a:rPr kumimoji="0" lang="en-US" sz="1500" b="1" i="0" u="none" strike="noStrike" kern="0" cap="none" spc="0" normalizeH="0" baseline="0" noProof="0" dirty="0">
                  <a:ln>
                    <a:noFill/>
                  </a:ln>
                  <a:solidFill>
                    <a:srgbClr val="312D2A"/>
                  </a:solidFill>
                  <a:effectLst/>
                  <a:uLnTx/>
                  <a:uFillTx/>
                  <a:latin typeface="Calibri"/>
                </a:rPr>
                <a:t>or Exadata Cloud at Customer</a:t>
              </a:r>
            </a:p>
          </p:txBody>
        </p:sp>
      </p:grpSp>
      <p:pic>
        <p:nvPicPr>
          <p:cNvPr id="68" name="Picture 59">
            <a:extLst>
              <a:ext uri="{FF2B5EF4-FFF2-40B4-BE49-F238E27FC236}">
                <a16:creationId xmlns:a16="http://schemas.microsoft.com/office/drawing/2014/main" id="{6ECCB8EA-40F0-4432-B675-85A000A4415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214663" y="3156621"/>
            <a:ext cx="407994" cy="995235"/>
          </a:xfrm>
          <a:prstGeom prst="rect">
            <a:avLst/>
          </a:prstGeom>
        </p:spPr>
      </p:pic>
      <p:pic>
        <p:nvPicPr>
          <p:cNvPr id="69" name="Picture 60">
            <a:extLst>
              <a:ext uri="{FF2B5EF4-FFF2-40B4-BE49-F238E27FC236}">
                <a16:creationId xmlns:a16="http://schemas.microsoft.com/office/drawing/2014/main" id="{875255D8-3E5C-4300-8A5E-99F9E4902882}"/>
              </a:ext>
            </a:extLst>
          </p:cNvPr>
          <p:cNvPicPr>
            <a:picLocks noChangeAspect="1"/>
          </p:cNvPicPr>
          <p:nvPr/>
        </p:nvPicPr>
        <p:blipFill>
          <a:blip r:embed="rId6"/>
          <a:stretch>
            <a:fillRect/>
          </a:stretch>
        </p:blipFill>
        <p:spPr>
          <a:xfrm>
            <a:off x="6514192" y="3139500"/>
            <a:ext cx="914162" cy="914162"/>
          </a:xfrm>
          <a:prstGeom prst="rect">
            <a:avLst/>
          </a:prstGeom>
        </p:spPr>
      </p:pic>
      <p:pic>
        <p:nvPicPr>
          <p:cNvPr id="70" name="Picture 61">
            <a:extLst>
              <a:ext uri="{FF2B5EF4-FFF2-40B4-BE49-F238E27FC236}">
                <a16:creationId xmlns:a16="http://schemas.microsoft.com/office/drawing/2014/main" id="{4C43B76E-4DF5-4EAA-8BE4-EBBAE43921AF}"/>
              </a:ext>
            </a:extLst>
          </p:cNvPr>
          <p:cNvPicPr>
            <a:picLocks noChangeAspect="1"/>
          </p:cNvPicPr>
          <p:nvPr/>
        </p:nvPicPr>
        <p:blipFill>
          <a:blip r:embed="rId7">
            <a:clrChange>
              <a:clrFrom>
                <a:srgbClr val="8DA6B1"/>
              </a:clrFrom>
              <a:clrTo>
                <a:srgbClr val="8DA6B1">
                  <a:alpha val="0"/>
                </a:srgbClr>
              </a:clrTo>
            </a:clrChange>
            <a:duotone>
              <a:srgbClr val="AE562C">
                <a:shade val="45000"/>
                <a:satMod val="135000"/>
              </a:srgbClr>
              <a:prstClr val="white"/>
            </a:duotone>
          </a:blip>
          <a:stretch>
            <a:fillRect/>
          </a:stretch>
        </p:blipFill>
        <p:spPr>
          <a:xfrm>
            <a:off x="7711023" y="2693301"/>
            <a:ext cx="1769628" cy="1731644"/>
          </a:xfrm>
          <a:prstGeom prst="rect">
            <a:avLst/>
          </a:prstGeom>
        </p:spPr>
      </p:pic>
      <p:sp>
        <p:nvSpPr>
          <p:cNvPr id="71" name="Oval 62">
            <a:extLst>
              <a:ext uri="{FF2B5EF4-FFF2-40B4-BE49-F238E27FC236}">
                <a16:creationId xmlns:a16="http://schemas.microsoft.com/office/drawing/2014/main" id="{E912D09B-4AD3-4B05-996D-6A1269C52DB1}"/>
              </a:ext>
            </a:extLst>
          </p:cNvPr>
          <p:cNvSpPr/>
          <p:nvPr/>
        </p:nvSpPr>
        <p:spPr bwMode="gray">
          <a:xfrm>
            <a:off x="7847781" y="2810471"/>
            <a:ext cx="1507847" cy="1502535"/>
          </a:xfrm>
          <a:prstGeom prst="ellipse">
            <a:avLst/>
          </a:prstGeom>
          <a:noFill/>
          <a:ln w="76200" cap="flat" cmpd="sng" algn="ctr">
            <a:solidFill>
              <a:srgbClr val="FCFBFA"/>
            </a:solidFill>
            <a:prstDash val="solid"/>
            <a:miter lim="800000"/>
          </a:ln>
          <a:effectLst/>
        </p:spPr>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CFBFA"/>
              </a:solidFill>
              <a:effectLst/>
              <a:uLnTx/>
              <a:uFillTx/>
              <a:latin typeface="Oracle Sans"/>
              <a:ea typeface="+mn-ea"/>
              <a:cs typeface="+mn-cs"/>
            </a:endParaRPr>
          </a:p>
        </p:txBody>
      </p:sp>
    </p:spTree>
    <p:extLst>
      <p:ext uri="{BB962C8B-B14F-4D97-AF65-F5344CB8AC3E}">
        <p14:creationId xmlns:p14="http://schemas.microsoft.com/office/powerpoint/2010/main" val="4047924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975016C-67AB-4335-BB23-7A0D92250E29}"/>
              </a:ext>
            </a:extLst>
          </p:cNvPr>
          <p:cNvSpPr>
            <a:spLocks noGrp="1"/>
          </p:cNvSpPr>
          <p:nvPr>
            <p:ph type="title"/>
          </p:nvPr>
        </p:nvSpPr>
        <p:spPr/>
        <p:txBody>
          <a:bodyPr/>
          <a:lstStyle/>
          <a:p>
            <a:r>
              <a:rPr lang="en-US" altLang="ko-KR" dirty="0"/>
              <a:t>Autonomous DB</a:t>
            </a:r>
            <a:r>
              <a:rPr lang="ko-KR" altLang="en-US" dirty="0"/>
              <a:t>의 특징</a:t>
            </a:r>
          </a:p>
        </p:txBody>
      </p:sp>
      <p:sp>
        <p:nvSpPr>
          <p:cNvPr id="3" name="바닥글 개체 틀 2">
            <a:extLst>
              <a:ext uri="{FF2B5EF4-FFF2-40B4-BE49-F238E27FC236}">
                <a16:creationId xmlns:a16="http://schemas.microsoft.com/office/drawing/2014/main" id="{746D0364-A493-476B-9F86-715FDF12A9D7}"/>
              </a:ext>
            </a:extLst>
          </p:cNvPr>
          <p:cNvSpPr>
            <a:spLocks noGrp="1"/>
          </p:cNvSpPr>
          <p:nvPr>
            <p:ph type="ftr" sz="quarter" idx="22"/>
          </p:nvPr>
        </p:nvSpPr>
        <p:spPr/>
        <p:txBody>
          <a:bodyPr/>
          <a:lstStyle/>
          <a:p>
            <a:r>
              <a:rPr lang="en-US"/>
              <a:t>Copyright © 2019, Oracle and/or its affiliates. All rights reserved.</a:t>
            </a:r>
          </a:p>
        </p:txBody>
      </p:sp>
      <p:sp>
        <p:nvSpPr>
          <p:cNvPr id="4" name="슬라이드 번호 개체 틀 3">
            <a:extLst>
              <a:ext uri="{FF2B5EF4-FFF2-40B4-BE49-F238E27FC236}">
                <a16:creationId xmlns:a16="http://schemas.microsoft.com/office/drawing/2014/main" id="{858064A4-F703-4EDF-AEC0-76B836865F88}"/>
              </a:ext>
            </a:extLst>
          </p:cNvPr>
          <p:cNvSpPr>
            <a:spLocks noGrp="1"/>
          </p:cNvSpPr>
          <p:nvPr>
            <p:ph type="sldNum" sz="quarter" idx="23"/>
          </p:nvPr>
        </p:nvSpPr>
        <p:spPr/>
        <p:txBody>
          <a:bodyPr/>
          <a:lstStyle/>
          <a:p>
            <a:fld id="{7C371504-33D9-B044-8C50-620C44A06CB1}" type="slidenum">
              <a:rPr lang="en-US" smtClean="0"/>
              <a:t>8</a:t>
            </a:fld>
            <a:endParaRPr lang="en-US"/>
          </a:p>
        </p:txBody>
      </p:sp>
      <p:sp>
        <p:nvSpPr>
          <p:cNvPr id="28" name="텍스트 개체 틀 27">
            <a:extLst>
              <a:ext uri="{FF2B5EF4-FFF2-40B4-BE49-F238E27FC236}">
                <a16:creationId xmlns:a16="http://schemas.microsoft.com/office/drawing/2014/main" id="{9B97BDE5-3487-422C-9419-0957E256DA46}"/>
              </a:ext>
            </a:extLst>
          </p:cNvPr>
          <p:cNvSpPr>
            <a:spLocks noGrp="1"/>
          </p:cNvSpPr>
          <p:nvPr>
            <p:ph type="body" sz="quarter" idx="15"/>
          </p:nvPr>
        </p:nvSpPr>
        <p:spPr/>
        <p:txBody>
          <a:bodyPr/>
          <a:lstStyle/>
          <a:p>
            <a:r>
              <a:rPr lang="ko-KR" altLang="en-US" dirty="0">
                <a:solidFill>
                  <a:schemeClr val="accent1"/>
                </a:solidFill>
              </a:rPr>
              <a:t>유일한 </a:t>
            </a:r>
            <a:r>
              <a:rPr lang="en-US" altLang="ko-KR" dirty="0">
                <a:solidFill>
                  <a:schemeClr val="accent1"/>
                </a:solidFill>
              </a:rPr>
              <a:t>“Enterprise </a:t>
            </a:r>
            <a:r>
              <a:rPr lang="ko-KR" altLang="en-US" dirty="0">
                <a:solidFill>
                  <a:schemeClr val="accent1"/>
                </a:solidFill>
              </a:rPr>
              <a:t>클라우드</a:t>
            </a:r>
            <a:r>
              <a:rPr lang="en-US" altLang="ko-KR" dirty="0">
                <a:solidFill>
                  <a:schemeClr val="accent1"/>
                </a:solidFill>
              </a:rPr>
              <a:t>”</a:t>
            </a:r>
            <a:endParaRPr lang="ko-KR" altLang="en-US" dirty="0">
              <a:solidFill>
                <a:schemeClr val="accent1"/>
              </a:solidFill>
            </a:endParaRPr>
          </a:p>
        </p:txBody>
      </p:sp>
      <p:sp>
        <p:nvSpPr>
          <p:cNvPr id="17" name="직사각형 16">
            <a:extLst>
              <a:ext uri="{FF2B5EF4-FFF2-40B4-BE49-F238E27FC236}">
                <a16:creationId xmlns:a16="http://schemas.microsoft.com/office/drawing/2014/main" id="{313B0C35-D916-4C8B-8B17-2FA427C64F8F}"/>
              </a:ext>
            </a:extLst>
          </p:cNvPr>
          <p:cNvSpPr/>
          <p:nvPr/>
        </p:nvSpPr>
        <p:spPr bwMode="auto">
          <a:xfrm>
            <a:off x="493226" y="3047821"/>
            <a:ext cx="3456475" cy="1567553"/>
          </a:xfrm>
          <a:prstGeom prst="rect">
            <a:avLst/>
          </a:prstGeom>
          <a:solidFill>
            <a:srgbClr val="FCFBFA"/>
          </a:solidFill>
          <a:ln w="12700" cap="flat" cmpd="sng" algn="ctr">
            <a:solidFill>
              <a:srgbClr val="C74634"/>
            </a:solid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180975" marR="0" lvl="0" indent="-180975" defTabSz="914400" eaLnBrk="1" fontAlgn="base" latinLnBrk="0" hangingPunct="1">
              <a:lnSpc>
                <a:spcPct val="120000"/>
              </a:lnSpc>
              <a:spcBef>
                <a:spcPct val="0"/>
              </a:spcBef>
              <a:spcAft>
                <a:spcPts val="800"/>
              </a:spcAft>
              <a:buClrTx/>
              <a:buSzTx/>
              <a:buFont typeface="Arial" charset="0"/>
              <a:buChar char="•"/>
              <a:tabLst/>
              <a:defRPr/>
            </a:pPr>
            <a:r>
              <a:rPr kumimoji="0" lang="ko-KR" altLang="en-US" sz="1600" b="0" i="0" u="none" strike="noStrike" kern="0" cap="none" spc="0" normalizeH="0" baseline="0" noProof="0" dirty="0">
                <a:ln>
                  <a:noFill/>
                </a:ln>
                <a:solidFill>
                  <a:srgbClr val="58595B"/>
                </a:solidFill>
                <a:effectLst/>
                <a:uLnTx/>
                <a:uFillTx/>
              </a:rPr>
              <a:t>자원 할당</a:t>
            </a:r>
            <a:r>
              <a:rPr kumimoji="0" lang="en-US" altLang="ko-KR" sz="1600" b="0" i="0" u="none" strike="noStrike" kern="0" cap="none" spc="0" normalizeH="0" baseline="0" noProof="0" dirty="0">
                <a:ln>
                  <a:noFill/>
                </a:ln>
                <a:solidFill>
                  <a:srgbClr val="58595B"/>
                </a:solidFill>
                <a:effectLst/>
                <a:uLnTx/>
                <a:uFillTx/>
              </a:rPr>
              <a:t>, </a:t>
            </a:r>
            <a:r>
              <a:rPr kumimoji="0" lang="ko-KR" altLang="en-US" sz="1600" b="0" i="0" u="none" strike="noStrike" kern="0" cap="none" spc="0" normalizeH="0" baseline="0" noProof="0" dirty="0">
                <a:ln>
                  <a:noFill/>
                </a:ln>
                <a:solidFill>
                  <a:srgbClr val="58595B"/>
                </a:solidFill>
                <a:effectLst/>
                <a:uLnTx/>
                <a:uFillTx/>
              </a:rPr>
              <a:t>보안</a:t>
            </a:r>
            <a:r>
              <a:rPr kumimoji="0" lang="en-US" altLang="ko-KR" sz="1600" b="0" i="0" u="none" strike="noStrike" kern="0" cap="none" spc="0" normalizeH="0" baseline="0" noProof="0" dirty="0">
                <a:ln>
                  <a:noFill/>
                </a:ln>
                <a:solidFill>
                  <a:srgbClr val="58595B"/>
                </a:solidFill>
                <a:effectLst/>
                <a:uLnTx/>
                <a:uFillTx/>
              </a:rPr>
              <a:t>, </a:t>
            </a:r>
            <a:r>
              <a:rPr kumimoji="0" lang="ko-KR" altLang="en-US" sz="1600" b="0" i="0" u="none" strike="noStrike" kern="0" cap="none" spc="0" normalizeH="0" baseline="0" noProof="0" dirty="0">
                <a:ln>
                  <a:noFill/>
                </a:ln>
                <a:solidFill>
                  <a:srgbClr val="58595B"/>
                </a:solidFill>
                <a:effectLst/>
                <a:uLnTx/>
                <a:uFillTx/>
              </a:rPr>
              <a:t>감사</a:t>
            </a:r>
            <a:r>
              <a:rPr kumimoji="0" lang="en-US" altLang="ko-KR" sz="1600" b="0" i="0" u="none" strike="noStrike" kern="0" cap="none" spc="0" normalizeH="0" baseline="0" noProof="0" dirty="0">
                <a:ln>
                  <a:noFill/>
                </a:ln>
                <a:solidFill>
                  <a:srgbClr val="58595B"/>
                </a:solidFill>
                <a:effectLst/>
                <a:uLnTx/>
                <a:uFillTx/>
              </a:rPr>
              <a:t>, </a:t>
            </a:r>
            <a:r>
              <a:rPr kumimoji="0" lang="ko-KR" altLang="en-US" sz="1600" b="0" i="0" u="none" strike="noStrike" kern="0" cap="none" spc="0" normalizeH="0" baseline="0" noProof="0" dirty="0">
                <a:ln>
                  <a:noFill/>
                </a:ln>
                <a:solidFill>
                  <a:srgbClr val="58595B"/>
                </a:solidFill>
                <a:effectLst/>
                <a:uLnTx/>
                <a:uFillTx/>
              </a:rPr>
              <a:t>백업</a:t>
            </a:r>
            <a:r>
              <a:rPr kumimoji="0" lang="en-US" altLang="ko-KR" sz="1600" b="0" i="0" u="none" strike="noStrike" kern="0" cap="none" spc="0" normalizeH="0" baseline="0" noProof="0" dirty="0">
                <a:ln>
                  <a:noFill/>
                </a:ln>
                <a:solidFill>
                  <a:srgbClr val="58595B"/>
                </a:solidFill>
                <a:effectLst/>
                <a:uLnTx/>
                <a:uFillTx/>
              </a:rPr>
              <a:t>, </a:t>
            </a:r>
            <a:r>
              <a:rPr kumimoji="0" lang="ko-KR" altLang="en-US" sz="1600" b="0" i="0" u="none" strike="noStrike" kern="0" cap="none" spc="0" normalizeH="0" baseline="0" noProof="0" dirty="0">
                <a:ln>
                  <a:noFill/>
                </a:ln>
                <a:solidFill>
                  <a:srgbClr val="58595B"/>
                </a:solidFill>
                <a:effectLst/>
                <a:uLnTx/>
                <a:uFillTx/>
              </a:rPr>
              <a:t>복구</a:t>
            </a:r>
            <a:r>
              <a:rPr kumimoji="0" lang="en-US" altLang="ko-KR" sz="1600" b="0" i="0" u="none" strike="noStrike" kern="0" cap="none" spc="0" normalizeH="0" baseline="0" noProof="0" dirty="0">
                <a:ln>
                  <a:noFill/>
                </a:ln>
                <a:solidFill>
                  <a:srgbClr val="58595B"/>
                </a:solidFill>
                <a:effectLst/>
                <a:uLnTx/>
                <a:uFillTx/>
              </a:rPr>
              <a:t>, </a:t>
            </a:r>
            <a:r>
              <a:rPr kumimoji="0" lang="ko-KR" altLang="en-US" sz="1600" b="0" i="0" u="none" strike="noStrike" kern="0" cap="none" spc="0" normalizeH="0" baseline="0" noProof="0" dirty="0">
                <a:ln>
                  <a:noFill/>
                </a:ln>
                <a:solidFill>
                  <a:srgbClr val="58595B"/>
                </a:solidFill>
                <a:effectLst/>
                <a:uLnTx/>
                <a:uFillTx/>
              </a:rPr>
              <a:t>튜닝과 업그레이드를 자동화</a:t>
            </a:r>
            <a:endParaRPr kumimoji="0" lang="en-US" altLang="en-US" sz="1600" b="0" i="0" u="none" strike="noStrike" kern="0" cap="none" spc="0" normalizeH="0" baseline="0" noProof="0" dirty="0">
              <a:ln>
                <a:noFill/>
              </a:ln>
              <a:solidFill>
                <a:srgbClr val="58595B"/>
              </a:solidFill>
              <a:effectLst/>
              <a:uLnTx/>
              <a:uFillTx/>
            </a:endParaRPr>
          </a:p>
          <a:p>
            <a:pPr marL="180975" marR="0" lvl="0" indent="-180975" defTabSz="914400" eaLnBrk="1" fontAlgn="base" latinLnBrk="0" hangingPunct="1">
              <a:lnSpc>
                <a:spcPct val="120000"/>
              </a:lnSpc>
              <a:spcBef>
                <a:spcPct val="0"/>
              </a:spcBef>
              <a:spcAft>
                <a:spcPts val="800"/>
              </a:spcAft>
              <a:buClrTx/>
              <a:buSzTx/>
              <a:buFont typeface="Arial" charset="0"/>
              <a:buChar char="•"/>
              <a:tabLst/>
              <a:defRPr/>
            </a:pPr>
            <a:r>
              <a:rPr kumimoji="0" lang="ko-KR" altLang="en-US" sz="1600" b="0" i="0" u="none" strike="noStrike" kern="0" cap="none" spc="0" normalizeH="0" baseline="0" noProof="0" dirty="0">
                <a:ln>
                  <a:noFill/>
                </a:ln>
                <a:solidFill>
                  <a:srgbClr val="58595B"/>
                </a:solidFill>
                <a:effectLst/>
                <a:uLnTx/>
                <a:uFillTx/>
              </a:rPr>
              <a:t>머신</a:t>
            </a:r>
            <a:r>
              <a:rPr kumimoji="0" lang="en-US" altLang="ko-KR" sz="1600" b="0" i="0" u="none" strike="noStrike" kern="0" cap="none" spc="0" normalizeH="0" baseline="0" noProof="0" dirty="0">
                <a:ln>
                  <a:noFill/>
                </a:ln>
                <a:solidFill>
                  <a:srgbClr val="58595B"/>
                </a:solidFill>
                <a:effectLst/>
                <a:uLnTx/>
                <a:uFillTx/>
              </a:rPr>
              <a:t> </a:t>
            </a:r>
            <a:r>
              <a:rPr kumimoji="0" lang="ko-KR" altLang="en-US" sz="1600" b="0" i="0" u="none" strike="noStrike" kern="0" cap="none" spc="0" normalizeH="0" baseline="0" noProof="0" dirty="0">
                <a:ln>
                  <a:noFill/>
                </a:ln>
                <a:solidFill>
                  <a:srgbClr val="58595B"/>
                </a:solidFill>
                <a:effectLst/>
                <a:uLnTx/>
                <a:uFillTx/>
              </a:rPr>
              <a:t>러닝을 통한 성능 최적화와 관리의 자동화</a:t>
            </a:r>
            <a:endParaRPr kumimoji="0" lang="en-US" altLang="ko-KR" sz="1600" b="0" i="0" u="none" strike="noStrike" kern="0" cap="none" spc="0" normalizeH="0" baseline="0" noProof="0" dirty="0">
              <a:ln>
                <a:noFill/>
              </a:ln>
              <a:solidFill>
                <a:srgbClr val="58595B"/>
              </a:solidFill>
              <a:effectLst/>
              <a:uLnTx/>
              <a:uFillTx/>
            </a:endParaRPr>
          </a:p>
        </p:txBody>
      </p:sp>
      <p:sp>
        <p:nvSpPr>
          <p:cNvPr id="18" name="TextBox 17">
            <a:extLst>
              <a:ext uri="{FF2B5EF4-FFF2-40B4-BE49-F238E27FC236}">
                <a16:creationId xmlns:a16="http://schemas.microsoft.com/office/drawing/2014/main" id="{5E1F835F-1729-4D6B-BE77-B69D56D9F276}"/>
              </a:ext>
            </a:extLst>
          </p:cNvPr>
          <p:cNvSpPr txBox="1"/>
          <p:nvPr/>
        </p:nvSpPr>
        <p:spPr>
          <a:xfrm>
            <a:off x="493226" y="2351528"/>
            <a:ext cx="3456475" cy="695583"/>
          </a:xfrm>
          <a:prstGeom prst="rect">
            <a:avLst/>
          </a:prstGeom>
          <a:solidFill>
            <a:srgbClr val="C74634"/>
          </a:solidFill>
          <a:ln w="19050" cap="flat" cmpd="sng" algn="ctr">
            <a:solidFill>
              <a:srgbClr val="C74634"/>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nSpc>
                <a:spcPct val="90000"/>
              </a:lnSpc>
              <a:defRPr sz="1000" kern="0">
                <a:solidFill>
                  <a:srgbClr val="FFFFFF"/>
                </a:solidFill>
                <a:latin typeface="+mj-ea"/>
                <a:ea typeface="+mj-ea"/>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altLang="ko-KR" sz="1800" b="1" i="0" u="none" strike="noStrike" kern="0" cap="none" spc="0" normalizeH="0" baseline="0" noProof="0" dirty="0">
                <a:ln>
                  <a:noFill/>
                </a:ln>
                <a:solidFill>
                  <a:srgbClr val="FFFFFF"/>
                </a:solidFill>
                <a:effectLst/>
                <a:uLnTx/>
                <a:uFillTx/>
                <a:latin typeface="Oracle Sans" panose="020B0503020204020204" pitchFamily="34" charset="0"/>
                <a:ea typeface="+mj-ea"/>
                <a:cs typeface="Oracle Sans" panose="020B0503020204020204" pitchFamily="34" charset="0"/>
              </a:rPr>
              <a:t>Autonomous DB</a:t>
            </a:r>
            <a:br>
              <a:rPr kumimoji="0" lang="en-US" altLang="ko-KR" sz="1800" b="1" i="0" u="none" strike="noStrike" kern="0" cap="none" spc="0" normalizeH="0" baseline="0" noProof="0" dirty="0">
                <a:ln>
                  <a:noFill/>
                </a:ln>
                <a:solidFill>
                  <a:srgbClr val="FFFFFF"/>
                </a:solidFill>
                <a:effectLst/>
                <a:uLnTx/>
                <a:uFillTx/>
                <a:latin typeface="Oracle Sans" panose="020B0503020204020204" pitchFamily="34" charset="0"/>
                <a:ea typeface="+mj-ea"/>
                <a:cs typeface="Oracle Sans" panose="020B0503020204020204" pitchFamily="34" charset="0"/>
              </a:rPr>
            </a:br>
            <a:r>
              <a:rPr kumimoji="0" lang="en-US" altLang="ko-KR" sz="1800" b="1" i="0" u="none" strike="noStrike" kern="0" cap="none" spc="0" normalizeH="0" baseline="0" noProof="0" dirty="0">
                <a:ln>
                  <a:noFill/>
                </a:ln>
                <a:solidFill>
                  <a:srgbClr val="FFFFFF"/>
                </a:solidFill>
                <a:effectLst/>
                <a:uLnTx/>
                <a:uFillTx/>
                <a:latin typeface="Oracle Sans" panose="020B0503020204020204" pitchFamily="34" charset="0"/>
                <a:ea typeface="+mj-ea"/>
                <a:cs typeface="Oracle Sans" panose="020B0503020204020204" pitchFamily="34" charset="0"/>
              </a:rPr>
              <a:t>Self-Driving</a:t>
            </a:r>
          </a:p>
        </p:txBody>
      </p:sp>
      <p:sp>
        <p:nvSpPr>
          <p:cNvPr id="19" name="직사각형 18">
            <a:extLst>
              <a:ext uri="{FF2B5EF4-FFF2-40B4-BE49-F238E27FC236}">
                <a16:creationId xmlns:a16="http://schemas.microsoft.com/office/drawing/2014/main" id="{C0F87A9A-E665-4750-9EEE-1B0B9F9E4B9B}"/>
              </a:ext>
            </a:extLst>
          </p:cNvPr>
          <p:cNvSpPr/>
          <p:nvPr/>
        </p:nvSpPr>
        <p:spPr bwMode="auto">
          <a:xfrm>
            <a:off x="493226" y="5415073"/>
            <a:ext cx="10970296" cy="985727"/>
          </a:xfrm>
          <a:prstGeom prst="rect">
            <a:avLst/>
          </a:prstGeom>
          <a:solidFill>
            <a:srgbClr val="FCFBFA"/>
          </a:solidFill>
          <a:ln w="12700" cap="flat" cmpd="sng" algn="ctr">
            <a:solidFill>
              <a:srgbClr val="AE562C"/>
            </a:solidFill>
            <a:prstDash val="solid"/>
            <a:round/>
            <a:headEnd type="none" w="med" len="med"/>
            <a:tailEnd type="none" w="med" len="med"/>
          </a:ln>
          <a:effectLst>
            <a:outerShdw blurRad="50800" dist="38100" dir="5400000" algn="t" rotWithShape="0">
              <a:prstClr val="black">
                <a:alpha val="40000"/>
              </a:prstClr>
            </a:outerShdw>
          </a:effectLst>
        </p:spPr>
        <p:txBody>
          <a:bodyPr numCol="2" anchor="ctr"/>
          <a:lstStyle/>
          <a:p>
            <a:pPr marL="285750" marR="0" lvl="0" indent="-285750" defTabSz="91440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ko-KR" altLang="ko-KR" sz="1600" b="0" i="0" u="none" strike="noStrike" kern="0" cap="none" spc="0" normalizeH="0" baseline="0" noProof="0" dirty="0">
                <a:ln>
                  <a:noFill/>
                </a:ln>
                <a:solidFill>
                  <a:srgbClr val="312D2A"/>
                </a:solidFill>
                <a:effectLst/>
                <a:uLnTx/>
                <a:uFillTx/>
                <a:cs typeface="Oracle Sans" panose="020B0503020204020204" pitchFamily="34" charset="0"/>
              </a:rPr>
              <a:t>서버 장애</a:t>
            </a:r>
            <a:r>
              <a:rPr kumimoji="0" lang="en-US" altLang="ko-KR" sz="1600" b="0" i="0" u="none" strike="noStrike" kern="0" cap="none" spc="0" normalizeH="0" baseline="0" noProof="0" dirty="0">
                <a:ln>
                  <a:noFill/>
                </a:ln>
                <a:solidFill>
                  <a:srgbClr val="312D2A"/>
                </a:solidFill>
                <a:effectLst/>
                <a:uLnTx/>
                <a:uFillTx/>
                <a:cs typeface="Oracle Sans" panose="020B0503020204020204" pitchFamily="34" charset="0"/>
              </a:rPr>
              <a:t> – Exadata , RAC</a:t>
            </a:r>
            <a:endParaRPr kumimoji="0" lang="ko-KR" altLang="ko-KR" sz="1600" b="0" i="0" u="none" strike="noStrike" kern="0" cap="none" spc="0" normalizeH="0" baseline="0" noProof="0" dirty="0">
              <a:ln>
                <a:noFill/>
              </a:ln>
              <a:solidFill>
                <a:srgbClr val="312D2A"/>
              </a:solidFill>
              <a:effectLst/>
              <a:uLnTx/>
              <a:uFillTx/>
              <a:cs typeface="Oracle Sans" panose="020B0503020204020204" pitchFamily="34" charset="0"/>
            </a:endParaRPr>
          </a:p>
          <a:p>
            <a:pPr marL="285750" marR="0" lvl="0" indent="-285750" defTabSz="91440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ko-KR" altLang="ko-KR" sz="1600" b="0" i="0" u="none" strike="noStrike" kern="0" cap="none" spc="0" normalizeH="0" baseline="0" noProof="0" dirty="0">
                <a:ln>
                  <a:noFill/>
                </a:ln>
                <a:solidFill>
                  <a:srgbClr val="312D2A"/>
                </a:solidFill>
                <a:effectLst/>
                <a:uLnTx/>
                <a:uFillTx/>
                <a:cs typeface="Oracle Sans" panose="020B0503020204020204" pitchFamily="34" charset="0"/>
              </a:rPr>
              <a:t>사이트 장애</a:t>
            </a:r>
            <a:r>
              <a:rPr kumimoji="0" lang="en-US" altLang="ko-KR" sz="1600" b="0" i="0" u="none" strike="noStrike" kern="0" cap="none" spc="0" normalizeH="0" baseline="0" noProof="0" dirty="0">
                <a:ln>
                  <a:noFill/>
                </a:ln>
                <a:solidFill>
                  <a:srgbClr val="312D2A"/>
                </a:solidFill>
                <a:effectLst/>
                <a:uLnTx/>
                <a:uFillTx/>
                <a:cs typeface="Oracle Sans" panose="020B0503020204020204" pitchFamily="34" charset="0"/>
              </a:rPr>
              <a:t> – Active Data Guard</a:t>
            </a:r>
            <a:endParaRPr kumimoji="0" lang="ko-KR" altLang="ko-KR" sz="1600" b="0" i="0" u="none" strike="noStrike" kern="0" cap="none" spc="0" normalizeH="0" baseline="0" noProof="0" dirty="0">
              <a:ln>
                <a:noFill/>
              </a:ln>
              <a:solidFill>
                <a:srgbClr val="312D2A"/>
              </a:solidFill>
              <a:effectLst/>
              <a:uLnTx/>
              <a:uFillTx/>
              <a:cs typeface="Oracle Sans" panose="020B0503020204020204" pitchFamily="34" charset="0"/>
            </a:endParaRPr>
          </a:p>
          <a:p>
            <a:pPr marL="285750" marR="0" lvl="0" indent="-285750" defTabSz="91440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en-US" altLang="ko-KR" sz="1600" b="0" i="0" u="none" strike="noStrike" kern="0" cap="none" spc="0" normalizeH="0" baseline="0" noProof="0" dirty="0">
                <a:ln>
                  <a:noFill/>
                </a:ln>
                <a:solidFill>
                  <a:srgbClr val="312D2A"/>
                </a:solidFill>
                <a:effectLst/>
                <a:uLnTx/>
                <a:uFillTx/>
                <a:cs typeface="Oracle Sans" panose="020B0503020204020204" pitchFamily="34" charset="0"/>
              </a:rPr>
              <a:t>Maintenance – RAC Rolling Update , App. Continuity</a:t>
            </a:r>
            <a:endParaRPr kumimoji="0" lang="ko-KR" altLang="ko-KR" sz="1600" b="0" i="0" u="none" strike="noStrike" kern="0" cap="none" spc="0" normalizeH="0" baseline="0" noProof="0" dirty="0">
              <a:ln>
                <a:noFill/>
              </a:ln>
              <a:solidFill>
                <a:srgbClr val="312D2A"/>
              </a:solidFill>
              <a:effectLst/>
              <a:uLnTx/>
              <a:uFillTx/>
              <a:cs typeface="Oracle Sans" panose="020B0503020204020204" pitchFamily="34" charset="0"/>
            </a:endParaRPr>
          </a:p>
          <a:p>
            <a:pPr marL="285750" marR="0" lvl="0" indent="-285750" defTabSz="91440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ko-KR" altLang="ko-KR" sz="1600" b="0" i="0" u="none" strike="noStrike" kern="0" cap="none" spc="0" normalizeH="0" baseline="0" noProof="0" dirty="0">
                <a:ln>
                  <a:noFill/>
                </a:ln>
                <a:solidFill>
                  <a:srgbClr val="312D2A"/>
                </a:solidFill>
                <a:effectLst/>
                <a:uLnTx/>
                <a:uFillTx/>
                <a:cs typeface="Oracle Sans" panose="020B0503020204020204" pitchFamily="34" charset="0"/>
              </a:rPr>
              <a:t>변경 </a:t>
            </a:r>
            <a:r>
              <a:rPr kumimoji="0" lang="en-US" altLang="ko-KR" sz="1600" b="0" i="0" u="none" strike="noStrike" kern="0" cap="none" spc="0" normalizeH="0" baseline="0" noProof="0" dirty="0">
                <a:ln>
                  <a:noFill/>
                </a:ln>
                <a:solidFill>
                  <a:srgbClr val="312D2A"/>
                </a:solidFill>
                <a:effectLst/>
                <a:uLnTx/>
                <a:uFillTx/>
                <a:cs typeface="Oracle Sans" panose="020B0503020204020204" pitchFamily="34" charset="0"/>
              </a:rPr>
              <a:t>– Online Indexing , Edition Based Redefinition</a:t>
            </a:r>
            <a:endParaRPr kumimoji="0" lang="ko-KR" altLang="ko-KR" sz="1600" b="0" i="0" u="none" strike="noStrike" kern="0" cap="none" spc="0" normalizeH="0" baseline="0" noProof="0" dirty="0">
              <a:ln>
                <a:noFill/>
              </a:ln>
              <a:solidFill>
                <a:srgbClr val="312D2A"/>
              </a:solidFill>
              <a:effectLst/>
              <a:uLnTx/>
              <a:uFillTx/>
              <a:cs typeface="Oracle Sans" panose="020B0503020204020204" pitchFamily="34" charset="0"/>
            </a:endParaRPr>
          </a:p>
          <a:p>
            <a:pPr marL="285750" marR="0" lvl="0" indent="-285750" defTabSz="914400" eaLnBrk="1" fontAlgn="auto" latinLnBrk="1" hangingPunct="1">
              <a:lnSpc>
                <a:spcPct val="100000"/>
              </a:lnSpc>
              <a:spcBef>
                <a:spcPts val="0"/>
              </a:spcBef>
              <a:spcAft>
                <a:spcPts val="0"/>
              </a:spcAft>
              <a:buClrTx/>
              <a:buSzTx/>
              <a:buFont typeface="Arial" panose="020B0604020202020204" pitchFamily="34" charset="0"/>
              <a:buChar char="•"/>
              <a:tabLst/>
              <a:defRPr/>
            </a:pPr>
            <a:r>
              <a:rPr kumimoji="0" lang="ko-KR" altLang="ko-KR" sz="1600" b="0" i="0" u="none" strike="noStrike" kern="0" cap="none" spc="0" normalizeH="0" baseline="0" noProof="0" dirty="0">
                <a:ln>
                  <a:noFill/>
                </a:ln>
                <a:solidFill>
                  <a:srgbClr val="312D2A"/>
                </a:solidFill>
                <a:effectLst/>
                <a:uLnTx/>
                <a:uFillTx/>
                <a:cs typeface="Oracle Sans" panose="020B0503020204020204" pitchFamily="34" charset="0"/>
              </a:rPr>
              <a:t>사용자 오류</a:t>
            </a:r>
            <a:r>
              <a:rPr kumimoji="0" lang="en-US" altLang="ko-KR" sz="1600" b="0" i="0" u="none" strike="noStrike" kern="0" cap="none" spc="0" normalizeH="0" baseline="0" noProof="0" dirty="0">
                <a:ln>
                  <a:noFill/>
                </a:ln>
                <a:solidFill>
                  <a:srgbClr val="312D2A"/>
                </a:solidFill>
                <a:effectLst/>
                <a:uLnTx/>
                <a:uFillTx/>
                <a:cs typeface="Oracle Sans" panose="020B0503020204020204" pitchFamily="34" charset="0"/>
              </a:rPr>
              <a:t> – Flashback DB/Table/Query/</a:t>
            </a:r>
            <a:r>
              <a:rPr lang="en-US" altLang="ko-KR" sz="1600" kern="0" dirty="0">
                <a:solidFill>
                  <a:srgbClr val="312D2A"/>
                </a:solidFill>
                <a:cs typeface="Oracle Sans" panose="020B0503020204020204" pitchFamily="34" charset="0"/>
              </a:rPr>
              <a:t>Transaction</a:t>
            </a:r>
            <a:endParaRPr kumimoji="0" lang="ko-KR" altLang="ko-KR" sz="1600" b="0" i="0" u="none" strike="noStrike" kern="0" cap="none" spc="0" normalizeH="0" baseline="0" noProof="0" dirty="0">
              <a:ln>
                <a:noFill/>
              </a:ln>
              <a:solidFill>
                <a:srgbClr val="312D2A"/>
              </a:solidFill>
              <a:effectLst/>
              <a:uLnTx/>
              <a:uFillTx/>
              <a:cs typeface="Oracle Sans" panose="020B0503020204020204" pitchFamily="34" charset="0"/>
            </a:endParaRPr>
          </a:p>
        </p:txBody>
      </p:sp>
      <p:sp>
        <p:nvSpPr>
          <p:cNvPr id="20" name="TextBox 19">
            <a:extLst>
              <a:ext uri="{FF2B5EF4-FFF2-40B4-BE49-F238E27FC236}">
                <a16:creationId xmlns:a16="http://schemas.microsoft.com/office/drawing/2014/main" id="{EDAF13CB-07FB-4EEB-93AD-EFC15BA417FD}"/>
              </a:ext>
            </a:extLst>
          </p:cNvPr>
          <p:cNvSpPr txBox="1"/>
          <p:nvPr/>
        </p:nvSpPr>
        <p:spPr>
          <a:xfrm>
            <a:off x="493226" y="5006108"/>
            <a:ext cx="10970296" cy="408965"/>
          </a:xfrm>
          <a:prstGeom prst="rect">
            <a:avLst/>
          </a:prstGeom>
          <a:solidFill>
            <a:srgbClr val="C74634"/>
          </a:solidFill>
          <a:ln w="19050" cap="flat" cmpd="sng" algn="ctr">
            <a:solidFill>
              <a:srgbClr val="C74634"/>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nSpc>
                <a:spcPct val="90000"/>
              </a:lnSpc>
              <a:defRPr b="1" kern="0">
                <a:solidFill>
                  <a:srgbClr val="FFFFFF"/>
                </a:solidFill>
                <a:latin typeface="Oracle Sans" panose="020B0503020204020204" pitchFamily="34" charset="0"/>
                <a:ea typeface="+mj-ea"/>
                <a:cs typeface="Oracle Sans" panose="020B0503020204020204"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ko-KR" altLang="en-US" sz="1800" b="1" i="0" u="none" strike="noStrike" kern="0" cap="none" spc="0" normalizeH="0" baseline="0" noProof="0" dirty="0">
                <a:ln>
                  <a:noFill/>
                </a:ln>
                <a:solidFill>
                  <a:srgbClr val="FFFFFF"/>
                </a:solidFill>
                <a:effectLst/>
                <a:uLnTx/>
                <a:uFillTx/>
                <a:latin typeface="Oracle Sans" panose="020B0503020204020204" pitchFamily="34" charset="0"/>
                <a:ea typeface="+mj-ea"/>
                <a:cs typeface="Oracle Sans" panose="020B0503020204020204" pitchFamily="34" charset="0"/>
              </a:rPr>
              <a:t>모든 유형의 다운타임으로부터 보호</a:t>
            </a:r>
            <a:endParaRPr kumimoji="0" lang="en-US" altLang="ko-KR" sz="1800" b="1" i="0" u="none" strike="noStrike" kern="0" cap="none" spc="0" normalizeH="0" baseline="0" noProof="0" dirty="0">
              <a:ln>
                <a:noFill/>
              </a:ln>
              <a:solidFill>
                <a:srgbClr val="FFFFFF"/>
              </a:solidFill>
              <a:effectLst/>
              <a:uLnTx/>
              <a:uFillTx/>
              <a:latin typeface="Oracle Sans" panose="020B0503020204020204" pitchFamily="34" charset="0"/>
              <a:ea typeface="+mj-ea"/>
              <a:cs typeface="Oracle Sans" panose="020B0503020204020204" pitchFamily="34" charset="0"/>
            </a:endParaRPr>
          </a:p>
        </p:txBody>
      </p:sp>
      <p:sp>
        <p:nvSpPr>
          <p:cNvPr id="21" name="직사각형 20">
            <a:extLst>
              <a:ext uri="{FF2B5EF4-FFF2-40B4-BE49-F238E27FC236}">
                <a16:creationId xmlns:a16="http://schemas.microsoft.com/office/drawing/2014/main" id="{8412593D-1D86-44BA-AB06-3031B86EEE0C}"/>
              </a:ext>
            </a:extLst>
          </p:cNvPr>
          <p:cNvSpPr/>
          <p:nvPr/>
        </p:nvSpPr>
        <p:spPr bwMode="auto">
          <a:xfrm>
            <a:off x="4252720" y="3047821"/>
            <a:ext cx="3456475" cy="1567553"/>
          </a:xfrm>
          <a:prstGeom prst="rect">
            <a:avLst/>
          </a:prstGeom>
          <a:solidFill>
            <a:srgbClr val="FCFBFA"/>
          </a:solidFill>
          <a:ln w="12700" cap="flat" cmpd="sng" algn="ctr">
            <a:solidFill>
              <a:srgbClr val="C74634"/>
            </a:solid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180975" marR="0" lvl="0" indent="-180975" defTabSz="914400" eaLnBrk="1" fontAlgn="base" latinLnBrk="0" hangingPunct="1">
              <a:lnSpc>
                <a:spcPct val="120000"/>
              </a:lnSpc>
              <a:spcBef>
                <a:spcPct val="0"/>
              </a:spcBef>
              <a:spcAft>
                <a:spcPts val="800"/>
              </a:spcAft>
              <a:buClrTx/>
              <a:buSzTx/>
              <a:buFont typeface="Arial" charset="0"/>
              <a:buChar char="•"/>
              <a:tabLst/>
              <a:defRPr/>
            </a:pPr>
            <a:r>
              <a:rPr kumimoji="0" lang="ko-KR" altLang="en-US" sz="1600" b="0" i="0" u="none" strike="noStrike" kern="0" cap="none" spc="0" normalizeH="0" baseline="0" noProof="0" dirty="0">
                <a:ln>
                  <a:noFill/>
                </a:ln>
                <a:solidFill>
                  <a:srgbClr val="58595B"/>
                </a:solidFill>
                <a:effectLst/>
                <a:uLnTx/>
                <a:uFillTx/>
              </a:rPr>
              <a:t>운영 중 보안 패치를 자동으로 적용</a:t>
            </a:r>
          </a:p>
          <a:p>
            <a:pPr marL="180975" marR="0" lvl="0" indent="-180975" defTabSz="914400" eaLnBrk="1" fontAlgn="base" latinLnBrk="0" hangingPunct="1">
              <a:lnSpc>
                <a:spcPct val="120000"/>
              </a:lnSpc>
              <a:spcBef>
                <a:spcPct val="0"/>
              </a:spcBef>
              <a:spcAft>
                <a:spcPts val="800"/>
              </a:spcAft>
              <a:buClrTx/>
              <a:buSzTx/>
              <a:buFont typeface="Arial" charset="0"/>
              <a:buChar char="•"/>
              <a:tabLst/>
              <a:defRPr/>
            </a:pPr>
            <a:r>
              <a:rPr kumimoji="0" lang="ko-KR" altLang="en-US" sz="1600" b="0" i="0" u="none" strike="noStrike" kern="0" cap="none" spc="0" normalizeH="0" baseline="0" noProof="0" dirty="0">
                <a:ln>
                  <a:noFill/>
                </a:ln>
                <a:solidFill>
                  <a:srgbClr val="58595B"/>
                </a:solidFill>
                <a:effectLst/>
                <a:uLnTx/>
                <a:uFillTx/>
              </a:rPr>
              <a:t>데이터 전송 및 저장 시 암호화</a:t>
            </a:r>
          </a:p>
        </p:txBody>
      </p:sp>
      <p:sp>
        <p:nvSpPr>
          <p:cNvPr id="22" name="TextBox 21">
            <a:extLst>
              <a:ext uri="{FF2B5EF4-FFF2-40B4-BE49-F238E27FC236}">
                <a16:creationId xmlns:a16="http://schemas.microsoft.com/office/drawing/2014/main" id="{89654A08-DD95-4E0E-AF59-1B8FAA351517}"/>
              </a:ext>
            </a:extLst>
          </p:cNvPr>
          <p:cNvSpPr txBox="1"/>
          <p:nvPr/>
        </p:nvSpPr>
        <p:spPr>
          <a:xfrm>
            <a:off x="4252720" y="2351528"/>
            <a:ext cx="3456475" cy="695583"/>
          </a:xfrm>
          <a:prstGeom prst="rect">
            <a:avLst/>
          </a:prstGeom>
          <a:solidFill>
            <a:srgbClr val="C74634"/>
          </a:solidFill>
          <a:ln w="19050" cap="flat" cmpd="sng" algn="ctr">
            <a:solidFill>
              <a:srgbClr val="C74634"/>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nSpc>
                <a:spcPct val="90000"/>
              </a:lnSpc>
              <a:defRPr sz="1000" kern="0">
                <a:solidFill>
                  <a:srgbClr val="FFFFFF"/>
                </a:solidFill>
                <a:latin typeface="+mj-ea"/>
                <a:ea typeface="+mj-ea"/>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altLang="ko-KR" sz="1800" b="1" i="0" u="none" strike="noStrike" kern="0" cap="none" spc="0" normalizeH="0" baseline="0" noProof="0" dirty="0">
                <a:ln>
                  <a:noFill/>
                </a:ln>
                <a:solidFill>
                  <a:srgbClr val="FFFFFF"/>
                </a:solidFill>
                <a:effectLst/>
                <a:uLnTx/>
                <a:uFillTx/>
                <a:latin typeface="Oracle Sans" panose="020B0503020204020204" pitchFamily="34" charset="0"/>
                <a:ea typeface="+mj-ea"/>
                <a:cs typeface="Oracle Sans" panose="020B0503020204020204" pitchFamily="34" charset="0"/>
              </a:rPr>
              <a:t>Autonomous DB</a:t>
            </a:r>
            <a:br>
              <a:rPr kumimoji="0" lang="en-US" altLang="ko-KR" sz="1800" b="1" i="0" u="none" strike="noStrike" kern="0" cap="none" spc="0" normalizeH="0" baseline="0" noProof="0" dirty="0">
                <a:ln>
                  <a:noFill/>
                </a:ln>
                <a:solidFill>
                  <a:srgbClr val="FFFFFF"/>
                </a:solidFill>
                <a:effectLst/>
                <a:uLnTx/>
                <a:uFillTx/>
                <a:latin typeface="Oracle Sans" panose="020B0503020204020204" pitchFamily="34" charset="0"/>
                <a:ea typeface="+mj-ea"/>
                <a:cs typeface="Oracle Sans" panose="020B0503020204020204" pitchFamily="34" charset="0"/>
              </a:rPr>
            </a:br>
            <a:r>
              <a:rPr kumimoji="0" lang="en-US" altLang="ko-KR" sz="1800" b="1" i="0" u="none" strike="noStrike" kern="0" cap="none" spc="0" normalizeH="0" baseline="0" noProof="0" dirty="0">
                <a:ln>
                  <a:noFill/>
                </a:ln>
                <a:solidFill>
                  <a:srgbClr val="FFFFFF"/>
                </a:solidFill>
                <a:effectLst/>
                <a:uLnTx/>
                <a:uFillTx/>
                <a:latin typeface="Oracle Sans" panose="020B0503020204020204" pitchFamily="34" charset="0"/>
                <a:ea typeface="+mj-ea"/>
                <a:cs typeface="Oracle Sans" panose="020B0503020204020204" pitchFamily="34" charset="0"/>
              </a:rPr>
              <a:t>Self-Securing</a:t>
            </a:r>
          </a:p>
        </p:txBody>
      </p:sp>
      <p:sp>
        <p:nvSpPr>
          <p:cNvPr id="23" name="직사각형 22">
            <a:extLst>
              <a:ext uri="{FF2B5EF4-FFF2-40B4-BE49-F238E27FC236}">
                <a16:creationId xmlns:a16="http://schemas.microsoft.com/office/drawing/2014/main" id="{88504467-56D0-4687-A0A7-316657AAB77C}"/>
              </a:ext>
            </a:extLst>
          </p:cNvPr>
          <p:cNvSpPr/>
          <p:nvPr/>
        </p:nvSpPr>
        <p:spPr bwMode="auto">
          <a:xfrm>
            <a:off x="8007047" y="3047821"/>
            <a:ext cx="3456475" cy="1567553"/>
          </a:xfrm>
          <a:prstGeom prst="rect">
            <a:avLst/>
          </a:prstGeom>
          <a:solidFill>
            <a:srgbClr val="FCFBFA"/>
          </a:solidFill>
          <a:ln w="12700" cap="flat" cmpd="sng" algn="ctr">
            <a:solidFill>
              <a:srgbClr val="C74634"/>
            </a:solid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180975" marR="0" lvl="0" indent="-180975" defTabSz="914400" eaLnBrk="1" fontAlgn="base" latinLnBrk="0" hangingPunct="1">
              <a:lnSpc>
                <a:spcPct val="120000"/>
              </a:lnSpc>
              <a:spcBef>
                <a:spcPct val="0"/>
              </a:spcBef>
              <a:spcAft>
                <a:spcPts val="800"/>
              </a:spcAft>
              <a:buClrTx/>
              <a:buSzTx/>
              <a:buFont typeface="Arial" charset="0"/>
              <a:buChar char="•"/>
              <a:tabLst/>
              <a:defRPr/>
            </a:pPr>
            <a:r>
              <a:rPr kumimoji="0" lang="ko-KR" altLang="en-US" sz="1600" b="0" i="0" u="none" strike="noStrike" kern="0" cap="none" spc="0" normalizeH="0" baseline="0" noProof="0" dirty="0">
                <a:ln>
                  <a:noFill/>
                </a:ln>
                <a:solidFill>
                  <a:srgbClr val="58595B"/>
                </a:solidFill>
                <a:effectLst/>
                <a:uLnTx/>
                <a:uFillTx/>
              </a:rPr>
              <a:t>최소 다운타임을 통한 업데이트와 패치 적용</a:t>
            </a:r>
            <a:endParaRPr kumimoji="0" lang="en-US" altLang="ko-KR" sz="1600" b="0" i="0" u="none" strike="noStrike" kern="0" cap="none" spc="0" normalizeH="0" baseline="0" noProof="0" dirty="0">
              <a:ln>
                <a:noFill/>
              </a:ln>
              <a:solidFill>
                <a:srgbClr val="58595B"/>
              </a:solidFill>
              <a:effectLst/>
              <a:uLnTx/>
              <a:uFillTx/>
            </a:endParaRPr>
          </a:p>
          <a:p>
            <a:pPr marL="180975" marR="0" lvl="0" indent="-180975" defTabSz="914400" eaLnBrk="1" fontAlgn="base" latinLnBrk="0" hangingPunct="1">
              <a:lnSpc>
                <a:spcPct val="120000"/>
              </a:lnSpc>
              <a:spcBef>
                <a:spcPct val="0"/>
              </a:spcBef>
              <a:spcAft>
                <a:spcPts val="800"/>
              </a:spcAft>
              <a:buClrTx/>
              <a:buSzTx/>
              <a:buFont typeface="Arial" charset="0"/>
              <a:buChar char="•"/>
              <a:tabLst/>
              <a:defRPr/>
            </a:pPr>
            <a:r>
              <a:rPr kumimoji="0" lang="ko-KR" altLang="en-US" sz="1600" b="0" i="0" u="none" strike="noStrike" kern="0" cap="none" spc="0" normalizeH="0" baseline="0" noProof="0" dirty="0">
                <a:ln>
                  <a:noFill/>
                </a:ln>
                <a:solidFill>
                  <a:srgbClr val="58595B"/>
                </a:solidFill>
                <a:effectLst/>
                <a:uLnTx/>
                <a:uFillTx/>
              </a:rPr>
              <a:t>완벽한 재해 복구 인프라 구성</a:t>
            </a:r>
            <a:endParaRPr kumimoji="0" lang="en-US" altLang="ko-KR" sz="1600" b="0" i="0" u="none" strike="noStrike" kern="0" cap="none" spc="0" normalizeH="0" baseline="0" noProof="0" dirty="0">
              <a:ln>
                <a:noFill/>
              </a:ln>
              <a:solidFill>
                <a:srgbClr val="58595B"/>
              </a:solidFill>
              <a:effectLst/>
              <a:uLnTx/>
              <a:uFillTx/>
            </a:endParaRPr>
          </a:p>
          <a:p>
            <a:pPr marL="180975" marR="0" lvl="0" indent="-180975" defTabSz="914400" eaLnBrk="1" fontAlgn="base" latinLnBrk="0" hangingPunct="1">
              <a:lnSpc>
                <a:spcPct val="120000"/>
              </a:lnSpc>
              <a:spcBef>
                <a:spcPct val="0"/>
              </a:spcBef>
              <a:spcAft>
                <a:spcPts val="800"/>
              </a:spcAft>
              <a:buClrTx/>
              <a:buSzTx/>
              <a:buFont typeface="Arial" charset="0"/>
              <a:buChar char="•"/>
              <a:tabLst/>
              <a:defRPr/>
            </a:pPr>
            <a:r>
              <a:rPr kumimoji="0" lang="ko-KR" altLang="en-US" sz="1600" b="0" i="0" u="none" strike="noStrike" kern="0" cap="none" spc="0" normalizeH="0" baseline="0" noProof="0" dirty="0">
                <a:ln>
                  <a:noFill/>
                </a:ln>
                <a:solidFill>
                  <a:srgbClr val="58595B"/>
                </a:solidFill>
                <a:effectLst/>
                <a:uLnTx/>
                <a:uFillTx/>
              </a:rPr>
              <a:t>사용자 에러로부터 복구</a:t>
            </a:r>
            <a:endParaRPr kumimoji="0" lang="en-US" altLang="en-US" sz="1600" b="0" i="0" u="none" strike="noStrike" kern="0" cap="none" spc="0" normalizeH="0" baseline="0" noProof="0" dirty="0">
              <a:ln>
                <a:noFill/>
              </a:ln>
              <a:solidFill>
                <a:srgbClr val="58595B"/>
              </a:solidFill>
              <a:effectLst/>
              <a:uLnTx/>
              <a:uFillTx/>
            </a:endParaRPr>
          </a:p>
        </p:txBody>
      </p:sp>
      <p:sp>
        <p:nvSpPr>
          <p:cNvPr id="24" name="TextBox 23">
            <a:extLst>
              <a:ext uri="{FF2B5EF4-FFF2-40B4-BE49-F238E27FC236}">
                <a16:creationId xmlns:a16="http://schemas.microsoft.com/office/drawing/2014/main" id="{CDA76A49-6023-49AC-A48A-A3F909EE354C}"/>
              </a:ext>
            </a:extLst>
          </p:cNvPr>
          <p:cNvSpPr txBox="1"/>
          <p:nvPr/>
        </p:nvSpPr>
        <p:spPr>
          <a:xfrm>
            <a:off x="8007047" y="2351528"/>
            <a:ext cx="3456475" cy="695583"/>
          </a:xfrm>
          <a:prstGeom prst="rect">
            <a:avLst/>
          </a:prstGeom>
          <a:solidFill>
            <a:srgbClr val="C74634"/>
          </a:solidFill>
          <a:ln w="19050" cap="flat" cmpd="sng" algn="ctr">
            <a:solidFill>
              <a:srgbClr val="C74634"/>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lnSpc>
                <a:spcPct val="90000"/>
              </a:lnSpc>
              <a:defRPr sz="1000" kern="0">
                <a:solidFill>
                  <a:srgbClr val="FFFFFF"/>
                </a:solidFill>
                <a:latin typeface="+mj-ea"/>
                <a:ea typeface="+mj-ea"/>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altLang="ko-KR" sz="1800" b="1" i="0" u="none" strike="noStrike" kern="0" cap="none" spc="0" normalizeH="0" baseline="0" noProof="0" dirty="0">
                <a:ln>
                  <a:noFill/>
                </a:ln>
                <a:solidFill>
                  <a:srgbClr val="FFFFFF"/>
                </a:solidFill>
                <a:effectLst/>
                <a:uLnTx/>
                <a:uFillTx/>
                <a:latin typeface="Oracle Sans" panose="020B0503020204020204" pitchFamily="34" charset="0"/>
                <a:ea typeface="+mj-ea"/>
                <a:cs typeface="Oracle Sans" panose="020B0503020204020204" pitchFamily="34" charset="0"/>
              </a:rPr>
              <a:t>Autonomous DB</a:t>
            </a:r>
            <a:br>
              <a:rPr kumimoji="0" lang="en-US" altLang="ko-KR" sz="1800" b="1" i="0" u="none" strike="noStrike" kern="0" cap="none" spc="0" normalizeH="0" baseline="0" noProof="0" dirty="0">
                <a:ln>
                  <a:noFill/>
                </a:ln>
                <a:solidFill>
                  <a:srgbClr val="FFFFFF"/>
                </a:solidFill>
                <a:effectLst/>
                <a:uLnTx/>
                <a:uFillTx/>
                <a:latin typeface="Oracle Sans" panose="020B0503020204020204" pitchFamily="34" charset="0"/>
                <a:ea typeface="+mj-ea"/>
                <a:cs typeface="Oracle Sans" panose="020B0503020204020204" pitchFamily="34" charset="0"/>
              </a:rPr>
            </a:br>
            <a:r>
              <a:rPr kumimoji="0" lang="en-US" altLang="ko-KR" sz="1800" b="1" i="0" u="none" strike="noStrike" kern="0" cap="none" spc="0" normalizeH="0" baseline="0" noProof="0" dirty="0">
                <a:ln>
                  <a:noFill/>
                </a:ln>
                <a:solidFill>
                  <a:srgbClr val="FFFFFF"/>
                </a:solidFill>
                <a:effectLst/>
                <a:uLnTx/>
                <a:uFillTx/>
                <a:latin typeface="Oracle Sans" panose="020B0503020204020204" pitchFamily="34" charset="0"/>
                <a:ea typeface="+mj-ea"/>
                <a:cs typeface="Oracle Sans" panose="020B0503020204020204" pitchFamily="34" charset="0"/>
              </a:rPr>
              <a:t>Self-Repairing</a:t>
            </a:r>
          </a:p>
        </p:txBody>
      </p:sp>
      <p:cxnSp>
        <p:nvCxnSpPr>
          <p:cNvPr id="25" name="연결선: 꺾임 24">
            <a:extLst>
              <a:ext uri="{FF2B5EF4-FFF2-40B4-BE49-F238E27FC236}">
                <a16:creationId xmlns:a16="http://schemas.microsoft.com/office/drawing/2014/main" id="{E6F003E5-0622-463E-8B21-F51BA079BDA2}"/>
              </a:ext>
            </a:extLst>
          </p:cNvPr>
          <p:cNvCxnSpPr>
            <a:cxnSpLocks/>
            <a:stCxn id="17" idx="2"/>
            <a:endCxn id="20" idx="0"/>
          </p:cNvCxnSpPr>
          <p:nvPr/>
        </p:nvCxnSpPr>
        <p:spPr>
          <a:xfrm rot="16200000" flipH="1">
            <a:off x="3904552" y="2932286"/>
            <a:ext cx="390734" cy="3756910"/>
          </a:xfrm>
          <a:prstGeom prst="bentConnector3">
            <a:avLst/>
          </a:prstGeom>
          <a:noFill/>
          <a:ln w="6350" cap="flat" cmpd="sng" algn="ctr">
            <a:solidFill>
              <a:srgbClr val="C74634"/>
            </a:solidFill>
            <a:prstDash val="solid"/>
            <a:miter lim="800000"/>
            <a:tailEnd type="triangle"/>
          </a:ln>
          <a:effectLst/>
        </p:spPr>
      </p:cxnSp>
      <p:cxnSp>
        <p:nvCxnSpPr>
          <p:cNvPr id="26" name="연결선: 꺾임 25">
            <a:extLst>
              <a:ext uri="{FF2B5EF4-FFF2-40B4-BE49-F238E27FC236}">
                <a16:creationId xmlns:a16="http://schemas.microsoft.com/office/drawing/2014/main" id="{6DD498E5-803A-4AE0-961F-EBF79FFA0542}"/>
              </a:ext>
            </a:extLst>
          </p:cNvPr>
          <p:cNvCxnSpPr>
            <a:cxnSpLocks/>
            <a:stCxn id="21" idx="2"/>
            <a:endCxn id="20" idx="0"/>
          </p:cNvCxnSpPr>
          <p:nvPr/>
        </p:nvCxnSpPr>
        <p:spPr>
          <a:xfrm rot="5400000">
            <a:off x="5784299" y="4809449"/>
            <a:ext cx="390734" cy="2584"/>
          </a:xfrm>
          <a:prstGeom prst="bentConnector3">
            <a:avLst/>
          </a:prstGeom>
          <a:noFill/>
          <a:ln w="6350" cap="flat" cmpd="sng" algn="ctr">
            <a:solidFill>
              <a:srgbClr val="C74634"/>
            </a:solidFill>
            <a:prstDash val="solid"/>
            <a:miter lim="800000"/>
            <a:tailEnd type="triangle"/>
          </a:ln>
          <a:effectLst/>
        </p:spPr>
      </p:cxnSp>
      <p:cxnSp>
        <p:nvCxnSpPr>
          <p:cNvPr id="27" name="연결선: 꺾임 26">
            <a:extLst>
              <a:ext uri="{FF2B5EF4-FFF2-40B4-BE49-F238E27FC236}">
                <a16:creationId xmlns:a16="http://schemas.microsoft.com/office/drawing/2014/main" id="{807BA2D2-1E15-42E5-BD52-5744FEBB8B74}"/>
              </a:ext>
            </a:extLst>
          </p:cNvPr>
          <p:cNvCxnSpPr>
            <a:cxnSpLocks/>
            <a:stCxn id="23" idx="2"/>
            <a:endCxn id="20" idx="0"/>
          </p:cNvCxnSpPr>
          <p:nvPr/>
        </p:nvCxnSpPr>
        <p:spPr>
          <a:xfrm rot="5400000">
            <a:off x="7661463" y="2932286"/>
            <a:ext cx="390734" cy="3756911"/>
          </a:xfrm>
          <a:prstGeom prst="bentConnector3">
            <a:avLst>
              <a:gd name="adj1" fmla="val 50000"/>
            </a:avLst>
          </a:prstGeom>
          <a:noFill/>
          <a:ln w="6350" cap="flat" cmpd="sng" algn="ctr">
            <a:solidFill>
              <a:srgbClr val="C74634"/>
            </a:solidFill>
            <a:prstDash val="solid"/>
            <a:miter lim="800000"/>
            <a:tailEnd type="triangle"/>
          </a:ln>
          <a:effectLst/>
        </p:spPr>
      </p:cxnSp>
    </p:spTree>
    <p:extLst>
      <p:ext uri="{BB962C8B-B14F-4D97-AF65-F5344CB8AC3E}">
        <p14:creationId xmlns:p14="http://schemas.microsoft.com/office/powerpoint/2010/main" val="258252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FCC6BEDD-23D7-4622-8D73-18D4A427C80F}"/>
              </a:ext>
            </a:extLst>
          </p:cNvPr>
          <p:cNvSpPr>
            <a:spLocks noGrp="1"/>
          </p:cNvSpPr>
          <p:nvPr>
            <p:ph type="title"/>
          </p:nvPr>
        </p:nvSpPr>
        <p:spPr/>
        <p:txBody>
          <a:bodyPr/>
          <a:lstStyle/>
          <a:p>
            <a:r>
              <a:rPr lang="en-US" altLang="ko-KR" dirty="0"/>
              <a:t>Autonomous DB</a:t>
            </a:r>
            <a:r>
              <a:rPr lang="ko-KR" altLang="en-US" dirty="0"/>
              <a:t>의 기대 가치</a:t>
            </a:r>
          </a:p>
        </p:txBody>
      </p:sp>
      <p:sp>
        <p:nvSpPr>
          <p:cNvPr id="3" name="바닥글 개체 틀 2">
            <a:extLst>
              <a:ext uri="{FF2B5EF4-FFF2-40B4-BE49-F238E27FC236}">
                <a16:creationId xmlns:a16="http://schemas.microsoft.com/office/drawing/2014/main" id="{BE790D87-EA90-4403-9C53-676AA6DE9BCC}"/>
              </a:ext>
            </a:extLst>
          </p:cNvPr>
          <p:cNvSpPr>
            <a:spLocks noGrp="1"/>
          </p:cNvSpPr>
          <p:nvPr>
            <p:ph type="ftr" sz="quarter" idx="10"/>
          </p:nvPr>
        </p:nvSpPr>
        <p:spPr/>
        <p:txBody>
          <a:bodyPr/>
          <a:lstStyle/>
          <a:p>
            <a:r>
              <a:rPr lang="en-US"/>
              <a:t>Copyright © 2019, Oracle and/or its affiliates. All rights reserved.</a:t>
            </a:r>
          </a:p>
        </p:txBody>
      </p:sp>
      <p:sp>
        <p:nvSpPr>
          <p:cNvPr id="4" name="슬라이드 번호 개체 틀 3">
            <a:extLst>
              <a:ext uri="{FF2B5EF4-FFF2-40B4-BE49-F238E27FC236}">
                <a16:creationId xmlns:a16="http://schemas.microsoft.com/office/drawing/2014/main" id="{D4AF56A6-5066-4CB0-810A-3C3F8B12085A}"/>
              </a:ext>
            </a:extLst>
          </p:cNvPr>
          <p:cNvSpPr>
            <a:spLocks noGrp="1"/>
          </p:cNvSpPr>
          <p:nvPr>
            <p:ph type="sldNum" sz="quarter" idx="11"/>
          </p:nvPr>
        </p:nvSpPr>
        <p:spPr/>
        <p:txBody>
          <a:bodyPr/>
          <a:lstStyle/>
          <a:p>
            <a:fld id="{7C371504-33D9-B044-8C50-620C44A06CB1}" type="slidenum">
              <a:rPr lang="en-US" smtClean="0"/>
              <a:t>9</a:t>
            </a:fld>
            <a:endParaRPr lang="en-US"/>
          </a:p>
        </p:txBody>
      </p:sp>
      <p:sp>
        <p:nvSpPr>
          <p:cNvPr id="31" name="Rounded Rectangle 5">
            <a:extLst>
              <a:ext uri="{FF2B5EF4-FFF2-40B4-BE49-F238E27FC236}">
                <a16:creationId xmlns:a16="http://schemas.microsoft.com/office/drawing/2014/main" id="{2E3669C1-C23F-42CC-B6ED-F54A8AEED270}"/>
              </a:ext>
            </a:extLst>
          </p:cNvPr>
          <p:cNvSpPr/>
          <p:nvPr/>
        </p:nvSpPr>
        <p:spPr>
          <a:xfrm>
            <a:off x="571276" y="1733396"/>
            <a:ext cx="3685969" cy="4616604"/>
          </a:xfrm>
          <a:prstGeom prst="roundRect">
            <a:avLst>
              <a:gd name="adj" fmla="val 2913"/>
            </a:avLst>
          </a:prstGeom>
          <a:solidFill>
            <a:srgbClr val="C7463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1500" b="0" i="0" u="none" strike="noStrike" kern="0" cap="none" spc="0" normalizeH="0" baseline="0" noProof="0" dirty="0">
              <a:ln>
                <a:noFill/>
              </a:ln>
              <a:solidFill>
                <a:srgbClr val="FCFBFA"/>
              </a:solidFill>
              <a:effectLst/>
              <a:uLnTx/>
              <a:uFillTx/>
              <a:latin typeface="Oracle Sans"/>
              <a:ea typeface="+mn-ea"/>
              <a:cs typeface="+mn-cs"/>
            </a:endParaRPr>
          </a:p>
        </p:txBody>
      </p:sp>
      <p:sp>
        <p:nvSpPr>
          <p:cNvPr id="32" name="Rounded Rectangle 6">
            <a:extLst>
              <a:ext uri="{FF2B5EF4-FFF2-40B4-BE49-F238E27FC236}">
                <a16:creationId xmlns:a16="http://schemas.microsoft.com/office/drawing/2014/main" id="{5FB452AB-0A78-4233-9790-DB8A0C8B4C3B}"/>
              </a:ext>
            </a:extLst>
          </p:cNvPr>
          <p:cNvSpPr/>
          <p:nvPr/>
        </p:nvSpPr>
        <p:spPr>
          <a:xfrm>
            <a:off x="4423951" y="1733396"/>
            <a:ext cx="3685969" cy="4616604"/>
          </a:xfrm>
          <a:prstGeom prst="roundRect">
            <a:avLst>
              <a:gd name="adj" fmla="val 2913"/>
            </a:avLst>
          </a:prstGeom>
          <a:solidFill>
            <a:srgbClr val="C7463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FCFBFA"/>
              </a:solidFill>
              <a:effectLst/>
              <a:uLnTx/>
              <a:uFillTx/>
              <a:latin typeface="Oracle Sans"/>
              <a:ea typeface="+mn-ea"/>
              <a:cs typeface="+mn-cs"/>
            </a:endParaRPr>
          </a:p>
        </p:txBody>
      </p:sp>
      <p:sp>
        <p:nvSpPr>
          <p:cNvPr id="33" name="Rounded Rectangle 7">
            <a:extLst>
              <a:ext uri="{FF2B5EF4-FFF2-40B4-BE49-F238E27FC236}">
                <a16:creationId xmlns:a16="http://schemas.microsoft.com/office/drawing/2014/main" id="{21262838-051C-40B4-8DD3-F7350D71D0BB}"/>
              </a:ext>
            </a:extLst>
          </p:cNvPr>
          <p:cNvSpPr/>
          <p:nvPr/>
        </p:nvSpPr>
        <p:spPr>
          <a:xfrm>
            <a:off x="8276626" y="1733396"/>
            <a:ext cx="3685969" cy="4616604"/>
          </a:xfrm>
          <a:prstGeom prst="roundRect">
            <a:avLst>
              <a:gd name="adj" fmla="val 2913"/>
            </a:avLst>
          </a:prstGeom>
          <a:solidFill>
            <a:srgbClr val="C7463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FCFBFA"/>
              </a:solidFill>
              <a:effectLst/>
              <a:uLnTx/>
              <a:uFillTx/>
              <a:latin typeface="Oracle Sans"/>
              <a:ea typeface="+mn-ea"/>
              <a:cs typeface="+mn-cs"/>
            </a:endParaRPr>
          </a:p>
        </p:txBody>
      </p:sp>
      <p:sp>
        <p:nvSpPr>
          <p:cNvPr id="34" name="TextBox 33">
            <a:extLst>
              <a:ext uri="{FF2B5EF4-FFF2-40B4-BE49-F238E27FC236}">
                <a16:creationId xmlns:a16="http://schemas.microsoft.com/office/drawing/2014/main" id="{002D1DA1-959A-4593-812F-8372EC906C6B}"/>
              </a:ext>
            </a:extLst>
          </p:cNvPr>
          <p:cNvSpPr txBox="1"/>
          <p:nvPr/>
        </p:nvSpPr>
        <p:spPr>
          <a:xfrm>
            <a:off x="796159" y="1863458"/>
            <a:ext cx="1003801" cy="461665"/>
          </a:xfrm>
          <a:prstGeom prst="rect">
            <a:avLst/>
          </a:prstGeom>
          <a:noFill/>
        </p:spPr>
        <p:txBody>
          <a:bodyPr wrap="none" rtlCol="0">
            <a:spAutoFit/>
          </a:bodyPr>
          <a:lstStyle/>
          <a:p>
            <a:r>
              <a:rPr lang="en-US" altLang="ko-KR" sz="2400" b="1" dirty="0">
                <a:solidFill>
                  <a:srgbClr val="FCFBFA"/>
                </a:solidFill>
                <a:latin typeface="Oracle Sans Extra Bold" panose="020B0803020204020204" pitchFamily="34" charset="0"/>
                <a:cs typeface="Oracle Sans Extra Bold" panose="020B0803020204020204" pitchFamily="34" charset="0"/>
              </a:rPr>
              <a:t>EASY</a:t>
            </a:r>
          </a:p>
        </p:txBody>
      </p:sp>
      <p:sp>
        <p:nvSpPr>
          <p:cNvPr id="35" name="TextBox 34">
            <a:extLst>
              <a:ext uri="{FF2B5EF4-FFF2-40B4-BE49-F238E27FC236}">
                <a16:creationId xmlns:a16="http://schemas.microsoft.com/office/drawing/2014/main" id="{79EB4448-1BB2-483C-A1CA-37AE8B15A378}"/>
              </a:ext>
            </a:extLst>
          </p:cNvPr>
          <p:cNvSpPr txBox="1"/>
          <p:nvPr/>
        </p:nvSpPr>
        <p:spPr>
          <a:xfrm>
            <a:off x="4619512" y="1863458"/>
            <a:ext cx="966098" cy="461665"/>
          </a:xfrm>
          <a:prstGeom prst="rect">
            <a:avLst/>
          </a:prstGeom>
          <a:noFill/>
        </p:spPr>
        <p:txBody>
          <a:bodyPr wrap="none" rtlCol="0">
            <a:spAutoFit/>
          </a:bodyPr>
          <a:lstStyle/>
          <a:p>
            <a:r>
              <a:rPr lang="en-US" altLang="ko-KR" sz="2400" b="1" dirty="0">
                <a:solidFill>
                  <a:srgbClr val="FCFBFA"/>
                </a:solidFill>
                <a:latin typeface="Oracle Sans Extra Bold" panose="020B0803020204020204" pitchFamily="34" charset="0"/>
                <a:cs typeface="Oracle Sans Extra Bold" panose="020B0803020204020204" pitchFamily="34" charset="0"/>
              </a:rPr>
              <a:t>FAST</a:t>
            </a:r>
          </a:p>
        </p:txBody>
      </p:sp>
      <p:sp>
        <p:nvSpPr>
          <p:cNvPr id="36" name="TextBox 35">
            <a:extLst>
              <a:ext uri="{FF2B5EF4-FFF2-40B4-BE49-F238E27FC236}">
                <a16:creationId xmlns:a16="http://schemas.microsoft.com/office/drawing/2014/main" id="{D31D5ABF-F242-4140-BF73-618DF9B3D9E6}"/>
              </a:ext>
            </a:extLst>
          </p:cNvPr>
          <p:cNvSpPr txBox="1"/>
          <p:nvPr/>
        </p:nvSpPr>
        <p:spPr>
          <a:xfrm>
            <a:off x="8442865" y="1863458"/>
            <a:ext cx="1474827" cy="461665"/>
          </a:xfrm>
          <a:prstGeom prst="rect">
            <a:avLst/>
          </a:prstGeom>
          <a:noFill/>
        </p:spPr>
        <p:txBody>
          <a:bodyPr wrap="none" rtlCol="0">
            <a:spAutoFit/>
          </a:bodyPr>
          <a:lstStyle/>
          <a:p>
            <a:r>
              <a:rPr lang="en-US" altLang="ko-KR" sz="2400" b="1" dirty="0">
                <a:solidFill>
                  <a:srgbClr val="FCFBFA"/>
                </a:solidFill>
                <a:latin typeface="Oracle Sans Extra Bold" panose="020B0803020204020204" pitchFamily="34" charset="0"/>
                <a:cs typeface="Oracle Sans Extra Bold" panose="020B0803020204020204" pitchFamily="34" charset="0"/>
              </a:rPr>
              <a:t>ELASTIC</a:t>
            </a:r>
          </a:p>
        </p:txBody>
      </p:sp>
      <p:sp>
        <p:nvSpPr>
          <p:cNvPr id="37" name="Rounded Rectangle 13">
            <a:extLst>
              <a:ext uri="{FF2B5EF4-FFF2-40B4-BE49-F238E27FC236}">
                <a16:creationId xmlns:a16="http://schemas.microsoft.com/office/drawing/2014/main" id="{D23D3A45-E2BC-41CA-A40B-1FE4ABAAB8CC}"/>
              </a:ext>
            </a:extLst>
          </p:cNvPr>
          <p:cNvSpPr/>
          <p:nvPr/>
        </p:nvSpPr>
        <p:spPr>
          <a:xfrm>
            <a:off x="705091" y="2325123"/>
            <a:ext cx="3429639" cy="3889678"/>
          </a:xfrm>
          <a:prstGeom prst="roundRect">
            <a:avLst>
              <a:gd name="adj" fmla="val 2913"/>
            </a:avLst>
          </a:prstGeom>
          <a:solidFill>
            <a:srgbClr val="FCFBF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1500" b="0" i="0" u="none" strike="noStrike" kern="0" cap="none" spc="0" normalizeH="0" baseline="0" noProof="0" dirty="0">
              <a:ln>
                <a:noFill/>
              </a:ln>
              <a:solidFill>
                <a:srgbClr val="FCFBFA"/>
              </a:solidFill>
              <a:effectLst/>
              <a:uLnTx/>
              <a:uFillTx/>
              <a:latin typeface="Oracle Sans"/>
              <a:ea typeface="+mn-ea"/>
              <a:cs typeface="+mn-cs"/>
            </a:endParaRPr>
          </a:p>
        </p:txBody>
      </p:sp>
      <p:pic>
        <p:nvPicPr>
          <p:cNvPr id="38" name="Picture 14">
            <a:extLst>
              <a:ext uri="{FF2B5EF4-FFF2-40B4-BE49-F238E27FC236}">
                <a16:creationId xmlns:a16="http://schemas.microsoft.com/office/drawing/2014/main" id="{6AED61DD-309B-49DF-AE83-BC655DE29F26}"/>
              </a:ext>
            </a:extLst>
          </p:cNvPr>
          <p:cNvPicPr>
            <a:picLocks noChangeAspect="1"/>
          </p:cNvPicPr>
          <p:nvPr/>
        </p:nvPicPr>
        <p:blipFill>
          <a:blip r:embed="rId3"/>
          <a:stretch>
            <a:fillRect/>
          </a:stretch>
        </p:blipFill>
        <p:spPr>
          <a:xfrm>
            <a:off x="937153" y="2520780"/>
            <a:ext cx="2954213" cy="2485445"/>
          </a:xfrm>
          <a:prstGeom prst="rect">
            <a:avLst/>
          </a:prstGeom>
        </p:spPr>
      </p:pic>
      <p:sp>
        <p:nvSpPr>
          <p:cNvPr id="39" name="Rounded Rectangle 15">
            <a:extLst>
              <a:ext uri="{FF2B5EF4-FFF2-40B4-BE49-F238E27FC236}">
                <a16:creationId xmlns:a16="http://schemas.microsoft.com/office/drawing/2014/main" id="{8014A43B-8A41-40E4-91B9-E743956D074A}"/>
              </a:ext>
            </a:extLst>
          </p:cNvPr>
          <p:cNvSpPr/>
          <p:nvPr/>
        </p:nvSpPr>
        <p:spPr>
          <a:xfrm>
            <a:off x="937153" y="3060777"/>
            <a:ext cx="2992305" cy="241110"/>
          </a:xfrm>
          <a:prstGeom prst="roundRect">
            <a:avLst/>
          </a:prstGeom>
          <a:noFill/>
          <a:ln w="38100" cap="flat" cmpd="sng" algn="ctr">
            <a:solidFill>
              <a:srgbClr val="C7463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FCFBFA"/>
              </a:solidFill>
              <a:effectLst/>
              <a:uLnTx/>
              <a:uFillTx/>
              <a:latin typeface="Oracle Sans"/>
              <a:ea typeface="+mn-ea"/>
              <a:cs typeface="+mn-cs"/>
            </a:endParaRPr>
          </a:p>
        </p:txBody>
      </p:sp>
      <p:sp>
        <p:nvSpPr>
          <p:cNvPr id="40" name="Rounded Rectangle 16">
            <a:extLst>
              <a:ext uri="{FF2B5EF4-FFF2-40B4-BE49-F238E27FC236}">
                <a16:creationId xmlns:a16="http://schemas.microsoft.com/office/drawing/2014/main" id="{F1C7B94A-5586-4682-9FC4-31A23B59F189}"/>
              </a:ext>
            </a:extLst>
          </p:cNvPr>
          <p:cNvSpPr/>
          <p:nvPr/>
        </p:nvSpPr>
        <p:spPr>
          <a:xfrm>
            <a:off x="943978" y="3395149"/>
            <a:ext cx="1475127" cy="241110"/>
          </a:xfrm>
          <a:prstGeom prst="roundRect">
            <a:avLst/>
          </a:prstGeom>
          <a:noFill/>
          <a:ln w="38100" cap="flat" cmpd="sng" algn="ctr">
            <a:solidFill>
              <a:srgbClr val="C7463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FCFBFA"/>
              </a:solidFill>
              <a:effectLst/>
              <a:uLnTx/>
              <a:uFillTx/>
              <a:latin typeface="Oracle Sans"/>
              <a:ea typeface="+mn-ea"/>
              <a:cs typeface="+mn-cs"/>
            </a:endParaRPr>
          </a:p>
        </p:txBody>
      </p:sp>
      <p:sp>
        <p:nvSpPr>
          <p:cNvPr id="41" name="Rounded Rectangle 17">
            <a:extLst>
              <a:ext uri="{FF2B5EF4-FFF2-40B4-BE49-F238E27FC236}">
                <a16:creationId xmlns:a16="http://schemas.microsoft.com/office/drawing/2014/main" id="{2DCC61C0-5FB3-41F5-B346-CAEB46688AEE}"/>
              </a:ext>
            </a:extLst>
          </p:cNvPr>
          <p:cNvSpPr/>
          <p:nvPr/>
        </p:nvSpPr>
        <p:spPr>
          <a:xfrm>
            <a:off x="2461166" y="3388326"/>
            <a:ext cx="1475127" cy="241110"/>
          </a:xfrm>
          <a:prstGeom prst="roundRect">
            <a:avLst/>
          </a:prstGeom>
          <a:noFill/>
          <a:ln w="38100" cap="flat" cmpd="sng" algn="ctr">
            <a:solidFill>
              <a:srgbClr val="C7463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FCFBFA"/>
              </a:solidFill>
              <a:effectLst/>
              <a:uLnTx/>
              <a:uFillTx/>
              <a:latin typeface="Oracle Sans"/>
              <a:ea typeface="+mn-ea"/>
              <a:cs typeface="+mn-cs"/>
            </a:endParaRPr>
          </a:p>
        </p:txBody>
      </p:sp>
      <p:sp>
        <p:nvSpPr>
          <p:cNvPr id="42" name="Rounded Rectangle 18">
            <a:extLst>
              <a:ext uri="{FF2B5EF4-FFF2-40B4-BE49-F238E27FC236}">
                <a16:creationId xmlns:a16="http://schemas.microsoft.com/office/drawing/2014/main" id="{AB5DB8EF-CD09-40CB-BAEE-E806C43CE7AD}"/>
              </a:ext>
            </a:extLst>
          </p:cNvPr>
          <p:cNvSpPr/>
          <p:nvPr/>
        </p:nvSpPr>
        <p:spPr>
          <a:xfrm>
            <a:off x="934877" y="4473323"/>
            <a:ext cx="2992305" cy="241110"/>
          </a:xfrm>
          <a:prstGeom prst="roundRect">
            <a:avLst/>
          </a:prstGeom>
          <a:noFill/>
          <a:ln w="38100" cap="flat" cmpd="sng" algn="ctr">
            <a:solidFill>
              <a:srgbClr val="C7463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FCFBFA"/>
              </a:solidFill>
              <a:effectLst/>
              <a:uLnTx/>
              <a:uFillTx/>
              <a:latin typeface="Oracle Sans"/>
              <a:ea typeface="+mn-ea"/>
              <a:cs typeface="+mn-cs"/>
            </a:endParaRPr>
          </a:p>
        </p:txBody>
      </p:sp>
      <p:sp>
        <p:nvSpPr>
          <p:cNvPr id="43" name="TextBox 42">
            <a:extLst>
              <a:ext uri="{FF2B5EF4-FFF2-40B4-BE49-F238E27FC236}">
                <a16:creationId xmlns:a16="http://schemas.microsoft.com/office/drawing/2014/main" id="{E0A7FDE6-4D04-405D-84A2-FADD6AB31781}"/>
              </a:ext>
            </a:extLst>
          </p:cNvPr>
          <p:cNvSpPr txBox="1"/>
          <p:nvPr/>
        </p:nvSpPr>
        <p:spPr>
          <a:xfrm>
            <a:off x="756650" y="5092664"/>
            <a:ext cx="3323474" cy="992579"/>
          </a:xfrm>
          <a:prstGeom prst="rect">
            <a:avLst/>
          </a:prstGeom>
          <a:noFill/>
        </p:spPr>
        <p:txBody>
          <a:bodyPr wrap="none" rtlCol="0">
            <a:spAutoFit/>
          </a:bodyPr>
          <a:lstStyle/>
          <a:p>
            <a:pPr marL="177800" indent="-177800">
              <a:lnSpc>
                <a:spcPct val="150000"/>
              </a:lnSpc>
              <a:buClr>
                <a:srgbClr val="C00000"/>
              </a:buClr>
              <a:buFont typeface="Wingdings" panose="05000000000000000000" pitchFamily="2" charset="2"/>
              <a:buChar char="§"/>
            </a:pPr>
            <a:r>
              <a:rPr lang="en-US" altLang="ko-KR" sz="1300" dirty="0">
                <a:solidFill>
                  <a:srgbClr val="312D2A"/>
                </a:solidFill>
                <a:latin typeface="Oracle Sans Extra Bold" panose="020B0803020204020204" pitchFamily="34" charset="0"/>
                <a:cs typeface="Oracle Sans Extra Bold" panose="020B0803020204020204" pitchFamily="34" charset="0"/>
              </a:rPr>
              <a:t>Only 4 inputs for provisioning</a:t>
            </a:r>
          </a:p>
          <a:p>
            <a:pPr marL="177800" indent="-177800">
              <a:lnSpc>
                <a:spcPct val="150000"/>
              </a:lnSpc>
              <a:buClr>
                <a:srgbClr val="C00000"/>
              </a:buClr>
              <a:buFont typeface="Wingdings" panose="05000000000000000000" pitchFamily="2" charset="2"/>
              <a:buChar char="§"/>
            </a:pPr>
            <a:r>
              <a:rPr lang="en-US" altLang="ko-KR" sz="1300" dirty="0">
                <a:solidFill>
                  <a:srgbClr val="312D2A"/>
                </a:solidFill>
                <a:latin typeface="Oracle Sans Extra Bold" panose="020B0803020204020204" pitchFamily="34" charset="0"/>
                <a:cs typeface="Oracle Sans Extra Bold" panose="020B0803020204020204" pitchFamily="34" charset="0"/>
              </a:rPr>
              <a:t>Only few minutes for Create</a:t>
            </a:r>
          </a:p>
          <a:p>
            <a:pPr marL="177800" indent="-177800">
              <a:lnSpc>
                <a:spcPct val="150000"/>
              </a:lnSpc>
              <a:buClr>
                <a:srgbClr val="C00000"/>
              </a:buClr>
              <a:buFont typeface="Wingdings" panose="05000000000000000000" pitchFamily="2" charset="2"/>
              <a:buChar char="§"/>
            </a:pPr>
            <a:r>
              <a:rPr lang="en-US" altLang="ko-KR" sz="1300" dirty="0">
                <a:solidFill>
                  <a:srgbClr val="312D2A"/>
                </a:solidFill>
                <a:latin typeface="Oracle Sans Extra Bold" panose="020B0803020204020204" pitchFamily="34" charset="0"/>
                <a:cs typeface="Oracle Sans Extra Bold" panose="020B0803020204020204" pitchFamily="34" charset="0"/>
              </a:rPr>
              <a:t>Self End-to-End Database Managing</a:t>
            </a:r>
            <a:endParaRPr lang="ko-KR" altLang="en-US" sz="1300" dirty="0" err="1">
              <a:solidFill>
                <a:srgbClr val="312D2A"/>
              </a:solidFill>
              <a:latin typeface="Oracle Sans Extra Bold" panose="020B0803020204020204" pitchFamily="34" charset="0"/>
              <a:cs typeface="Oracle Sans Extra Bold" panose="020B0803020204020204" pitchFamily="34" charset="0"/>
            </a:endParaRPr>
          </a:p>
        </p:txBody>
      </p:sp>
      <p:sp>
        <p:nvSpPr>
          <p:cNvPr id="44" name="Rounded Rectangle 20">
            <a:extLst>
              <a:ext uri="{FF2B5EF4-FFF2-40B4-BE49-F238E27FC236}">
                <a16:creationId xmlns:a16="http://schemas.microsoft.com/office/drawing/2014/main" id="{633F1E34-1868-44BD-9F5C-74F4020D44E8}"/>
              </a:ext>
            </a:extLst>
          </p:cNvPr>
          <p:cNvSpPr/>
          <p:nvPr/>
        </p:nvSpPr>
        <p:spPr>
          <a:xfrm>
            <a:off x="4552116" y="2325123"/>
            <a:ext cx="3429639" cy="3889678"/>
          </a:xfrm>
          <a:prstGeom prst="roundRect">
            <a:avLst>
              <a:gd name="adj" fmla="val 2913"/>
            </a:avLst>
          </a:prstGeom>
          <a:solidFill>
            <a:srgbClr val="FCFBF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1500" b="0" i="0" u="none" strike="noStrike" kern="0" cap="none" spc="0" normalizeH="0" baseline="0" noProof="0" dirty="0">
              <a:ln>
                <a:noFill/>
              </a:ln>
              <a:solidFill>
                <a:srgbClr val="FCFBFA"/>
              </a:solidFill>
              <a:effectLst/>
              <a:uLnTx/>
              <a:uFillTx/>
              <a:latin typeface="Oracle Sans"/>
              <a:ea typeface="+mn-ea"/>
              <a:cs typeface="+mn-cs"/>
            </a:endParaRPr>
          </a:p>
        </p:txBody>
      </p:sp>
      <p:pic>
        <p:nvPicPr>
          <p:cNvPr id="45" name="Picture 21">
            <a:extLst>
              <a:ext uri="{FF2B5EF4-FFF2-40B4-BE49-F238E27FC236}">
                <a16:creationId xmlns:a16="http://schemas.microsoft.com/office/drawing/2014/main" id="{7C1FA792-DF3F-4B92-97B9-C3B93F5CE870}"/>
              </a:ext>
            </a:extLst>
          </p:cNvPr>
          <p:cNvPicPr>
            <a:picLocks noChangeAspect="1"/>
          </p:cNvPicPr>
          <p:nvPr/>
        </p:nvPicPr>
        <p:blipFill>
          <a:blip r:embed="rId4"/>
          <a:stretch>
            <a:fillRect/>
          </a:stretch>
        </p:blipFill>
        <p:spPr>
          <a:xfrm>
            <a:off x="4489307" y="2805590"/>
            <a:ext cx="3462732" cy="643786"/>
          </a:xfrm>
          <a:prstGeom prst="rect">
            <a:avLst/>
          </a:prstGeom>
        </p:spPr>
      </p:pic>
      <p:pic>
        <p:nvPicPr>
          <p:cNvPr id="46" name="Picture 22">
            <a:extLst>
              <a:ext uri="{FF2B5EF4-FFF2-40B4-BE49-F238E27FC236}">
                <a16:creationId xmlns:a16="http://schemas.microsoft.com/office/drawing/2014/main" id="{C8AE3F77-8B0E-4F75-9A13-D0D0989DA5DC}"/>
              </a:ext>
            </a:extLst>
          </p:cNvPr>
          <p:cNvPicPr>
            <a:picLocks noChangeAspect="1"/>
          </p:cNvPicPr>
          <p:nvPr/>
        </p:nvPicPr>
        <p:blipFill>
          <a:blip r:embed="rId5"/>
          <a:stretch>
            <a:fillRect/>
          </a:stretch>
        </p:blipFill>
        <p:spPr>
          <a:xfrm>
            <a:off x="4581338" y="3841078"/>
            <a:ext cx="3371194" cy="1210625"/>
          </a:xfrm>
          <a:prstGeom prst="rect">
            <a:avLst/>
          </a:prstGeom>
        </p:spPr>
      </p:pic>
      <p:sp>
        <p:nvSpPr>
          <p:cNvPr id="47" name="TextBox 46">
            <a:extLst>
              <a:ext uri="{FF2B5EF4-FFF2-40B4-BE49-F238E27FC236}">
                <a16:creationId xmlns:a16="http://schemas.microsoft.com/office/drawing/2014/main" id="{17F6F77A-9A14-48B8-84D7-A46BB750A516}"/>
              </a:ext>
            </a:extLst>
          </p:cNvPr>
          <p:cNvSpPr txBox="1"/>
          <p:nvPr/>
        </p:nvSpPr>
        <p:spPr>
          <a:xfrm>
            <a:off x="4610560" y="2359392"/>
            <a:ext cx="3248390" cy="355547"/>
          </a:xfrm>
          <a:prstGeom prst="rect">
            <a:avLst/>
          </a:prstGeom>
          <a:noFill/>
        </p:spPr>
        <p:txBody>
          <a:bodyPr wrap="none" rtlCol="0">
            <a:spAutoFit/>
          </a:bodyPr>
          <a:lstStyle/>
          <a:p>
            <a:pPr marL="177800" indent="-177800">
              <a:lnSpc>
                <a:spcPct val="150000"/>
              </a:lnSpc>
              <a:buClr>
                <a:srgbClr val="C00000"/>
              </a:buClr>
              <a:buFont typeface="Wingdings" panose="05000000000000000000" pitchFamily="2" charset="2"/>
              <a:buChar char="§"/>
            </a:pPr>
            <a:r>
              <a:rPr lang="en-US" altLang="ko-KR" sz="1300" dirty="0">
                <a:solidFill>
                  <a:srgbClr val="312D2A"/>
                </a:solidFill>
                <a:latin typeface="Oracle Sans Extra Bold" panose="020B0803020204020204" pitchFamily="34" charset="0"/>
                <a:cs typeface="Oracle Sans Extra Bold" panose="020B0803020204020204" pitchFamily="34" charset="0"/>
              </a:rPr>
              <a:t>Over 10x Faster &amp; Over 10x Cheaper</a:t>
            </a:r>
            <a:endParaRPr lang="ko-KR" altLang="en-US" sz="1300" dirty="0" err="1">
              <a:solidFill>
                <a:srgbClr val="312D2A"/>
              </a:solidFill>
              <a:latin typeface="Oracle Sans Extra Bold" panose="020B0803020204020204" pitchFamily="34" charset="0"/>
              <a:cs typeface="Oracle Sans Extra Bold" panose="020B0803020204020204" pitchFamily="34" charset="0"/>
            </a:endParaRPr>
          </a:p>
        </p:txBody>
      </p:sp>
      <p:sp>
        <p:nvSpPr>
          <p:cNvPr id="48" name="Rounded Rectangle 24">
            <a:extLst>
              <a:ext uri="{FF2B5EF4-FFF2-40B4-BE49-F238E27FC236}">
                <a16:creationId xmlns:a16="http://schemas.microsoft.com/office/drawing/2014/main" id="{B3330145-06CC-4060-9DB9-B3A1A571C786}"/>
              </a:ext>
            </a:extLst>
          </p:cNvPr>
          <p:cNvSpPr/>
          <p:nvPr/>
        </p:nvSpPr>
        <p:spPr>
          <a:xfrm>
            <a:off x="8404791" y="2325123"/>
            <a:ext cx="3429639" cy="3889678"/>
          </a:xfrm>
          <a:prstGeom prst="roundRect">
            <a:avLst>
              <a:gd name="adj" fmla="val 2913"/>
            </a:avLst>
          </a:prstGeom>
          <a:solidFill>
            <a:srgbClr val="FCFBF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ko-KR" sz="1500" b="0" i="0" u="none" strike="noStrike" kern="0" cap="none" spc="0" normalizeH="0" baseline="0" noProof="0" dirty="0">
              <a:ln>
                <a:noFill/>
              </a:ln>
              <a:solidFill>
                <a:srgbClr val="FCFBFA"/>
              </a:solidFill>
              <a:effectLst/>
              <a:uLnTx/>
              <a:uFillTx/>
              <a:latin typeface="Oracle Sans"/>
              <a:ea typeface="+mn-ea"/>
              <a:cs typeface="+mn-cs"/>
            </a:endParaRPr>
          </a:p>
        </p:txBody>
      </p:sp>
      <p:pic>
        <p:nvPicPr>
          <p:cNvPr id="49" name="Picture 25">
            <a:extLst>
              <a:ext uri="{FF2B5EF4-FFF2-40B4-BE49-F238E27FC236}">
                <a16:creationId xmlns:a16="http://schemas.microsoft.com/office/drawing/2014/main" id="{BE92D92F-636C-41A8-95AA-FC041104F831}"/>
              </a:ext>
            </a:extLst>
          </p:cNvPr>
          <p:cNvPicPr>
            <a:picLocks noChangeAspect="1"/>
          </p:cNvPicPr>
          <p:nvPr/>
        </p:nvPicPr>
        <p:blipFill>
          <a:blip r:embed="rId6"/>
          <a:stretch>
            <a:fillRect/>
          </a:stretch>
        </p:blipFill>
        <p:spPr>
          <a:xfrm>
            <a:off x="8529158" y="2784763"/>
            <a:ext cx="1639624" cy="1096370"/>
          </a:xfrm>
          <a:prstGeom prst="rect">
            <a:avLst/>
          </a:prstGeom>
        </p:spPr>
      </p:pic>
      <p:pic>
        <p:nvPicPr>
          <p:cNvPr id="50" name="Picture 27">
            <a:extLst>
              <a:ext uri="{FF2B5EF4-FFF2-40B4-BE49-F238E27FC236}">
                <a16:creationId xmlns:a16="http://schemas.microsoft.com/office/drawing/2014/main" id="{80BB451C-9D96-424D-A5B7-7EC2DE8C9A7C}"/>
              </a:ext>
            </a:extLst>
          </p:cNvPr>
          <p:cNvPicPr>
            <a:picLocks noChangeAspect="1"/>
          </p:cNvPicPr>
          <p:nvPr/>
        </p:nvPicPr>
        <p:blipFill>
          <a:blip r:embed="rId7"/>
          <a:stretch>
            <a:fillRect/>
          </a:stretch>
        </p:blipFill>
        <p:spPr>
          <a:xfrm>
            <a:off x="10260761" y="2691258"/>
            <a:ext cx="1501873" cy="1189875"/>
          </a:xfrm>
          <a:prstGeom prst="rect">
            <a:avLst/>
          </a:prstGeom>
        </p:spPr>
      </p:pic>
      <p:pic>
        <p:nvPicPr>
          <p:cNvPr id="51" name="Picture 28">
            <a:extLst>
              <a:ext uri="{FF2B5EF4-FFF2-40B4-BE49-F238E27FC236}">
                <a16:creationId xmlns:a16="http://schemas.microsoft.com/office/drawing/2014/main" id="{B01570D8-6262-4B97-A9BF-6446271E3AAE}"/>
              </a:ext>
            </a:extLst>
          </p:cNvPr>
          <p:cNvPicPr>
            <a:picLocks noChangeAspect="1"/>
          </p:cNvPicPr>
          <p:nvPr/>
        </p:nvPicPr>
        <p:blipFill>
          <a:blip r:embed="rId8"/>
          <a:stretch>
            <a:fillRect/>
          </a:stretch>
        </p:blipFill>
        <p:spPr>
          <a:xfrm>
            <a:off x="8461672" y="4366491"/>
            <a:ext cx="3315876" cy="1337002"/>
          </a:xfrm>
          <a:prstGeom prst="rect">
            <a:avLst/>
          </a:prstGeom>
        </p:spPr>
      </p:pic>
      <p:sp>
        <p:nvSpPr>
          <p:cNvPr id="52" name="TextBox 51">
            <a:extLst>
              <a:ext uri="{FF2B5EF4-FFF2-40B4-BE49-F238E27FC236}">
                <a16:creationId xmlns:a16="http://schemas.microsoft.com/office/drawing/2014/main" id="{45C4BB69-D702-4362-9AC5-F8BED6610F7D}"/>
              </a:ext>
            </a:extLst>
          </p:cNvPr>
          <p:cNvSpPr txBox="1"/>
          <p:nvPr/>
        </p:nvSpPr>
        <p:spPr>
          <a:xfrm>
            <a:off x="8529158" y="2362234"/>
            <a:ext cx="2898614" cy="355547"/>
          </a:xfrm>
          <a:prstGeom prst="rect">
            <a:avLst/>
          </a:prstGeom>
          <a:noFill/>
        </p:spPr>
        <p:txBody>
          <a:bodyPr wrap="none" rtlCol="0">
            <a:spAutoFit/>
          </a:bodyPr>
          <a:lstStyle/>
          <a:p>
            <a:pPr marL="177800" indent="-177800">
              <a:lnSpc>
                <a:spcPct val="150000"/>
              </a:lnSpc>
              <a:buClr>
                <a:srgbClr val="C00000"/>
              </a:buClr>
              <a:buFont typeface="Wingdings" panose="05000000000000000000" pitchFamily="2" charset="2"/>
              <a:buChar char="§"/>
            </a:pPr>
            <a:r>
              <a:rPr lang="en-US" altLang="ko-KR" sz="1300" dirty="0">
                <a:solidFill>
                  <a:srgbClr val="312D2A"/>
                </a:solidFill>
                <a:latin typeface="Oracle Sans Extra Bold" panose="020B0803020204020204" pitchFamily="34" charset="0"/>
                <a:cs typeface="Oracle Sans Extra Bold" panose="020B0803020204020204" pitchFamily="34" charset="0"/>
              </a:rPr>
              <a:t>Smart Small, Grow On-Demand</a:t>
            </a:r>
            <a:endParaRPr lang="ko-KR" altLang="en-US" sz="1300" dirty="0" err="1">
              <a:solidFill>
                <a:srgbClr val="312D2A"/>
              </a:solidFill>
              <a:latin typeface="Oracle Sans Extra Bold" panose="020B0803020204020204" pitchFamily="34" charset="0"/>
              <a:cs typeface="Oracle Sans Extra Bold" panose="020B0803020204020204" pitchFamily="34" charset="0"/>
            </a:endParaRPr>
          </a:p>
        </p:txBody>
      </p:sp>
      <p:sp>
        <p:nvSpPr>
          <p:cNvPr id="53" name="TextBox 52">
            <a:extLst>
              <a:ext uri="{FF2B5EF4-FFF2-40B4-BE49-F238E27FC236}">
                <a16:creationId xmlns:a16="http://schemas.microsoft.com/office/drawing/2014/main" id="{7014648D-1776-434D-A209-42CA6F8E4468}"/>
              </a:ext>
            </a:extLst>
          </p:cNvPr>
          <p:cNvSpPr txBox="1"/>
          <p:nvPr/>
        </p:nvSpPr>
        <p:spPr>
          <a:xfrm>
            <a:off x="4569101" y="5150414"/>
            <a:ext cx="3462732" cy="889346"/>
          </a:xfrm>
          <a:prstGeom prst="rect">
            <a:avLst/>
          </a:prstGeom>
          <a:noFill/>
        </p:spPr>
        <p:txBody>
          <a:bodyPr wrap="square" rtlCol="0">
            <a:spAutoFit/>
          </a:bodyPr>
          <a:lstStyle/>
          <a:p>
            <a:pPr marL="177800" indent="-177800">
              <a:lnSpc>
                <a:spcPct val="150000"/>
              </a:lnSpc>
              <a:buClr>
                <a:srgbClr val="C00000"/>
              </a:buClr>
              <a:buFont typeface="Wingdings" panose="05000000000000000000" pitchFamily="2" charset="2"/>
              <a:buChar char="§"/>
            </a:pPr>
            <a:r>
              <a:rPr lang="en-US" altLang="ko-KR" sz="1200" dirty="0">
                <a:solidFill>
                  <a:srgbClr val="312D2A"/>
                </a:solidFill>
                <a:latin typeface="Oracle Sans Extra Bold" panose="020B0803020204020204" pitchFamily="34" charset="0"/>
                <a:cs typeface="Oracle Sans Extra Bold" panose="020B0803020204020204" pitchFamily="34" charset="0"/>
              </a:rPr>
              <a:t>High-Performance based on Exadata</a:t>
            </a:r>
          </a:p>
          <a:p>
            <a:pPr marL="177800" indent="-177800">
              <a:lnSpc>
                <a:spcPct val="150000"/>
              </a:lnSpc>
              <a:buClr>
                <a:srgbClr val="C00000"/>
              </a:buClr>
              <a:buFont typeface="Wingdings" panose="05000000000000000000" pitchFamily="2" charset="2"/>
              <a:buChar char="§"/>
            </a:pPr>
            <a:r>
              <a:rPr lang="en-US" altLang="ko-KR" sz="1200" dirty="0">
                <a:solidFill>
                  <a:srgbClr val="312D2A"/>
                </a:solidFill>
                <a:latin typeface="Oracle Sans Extra Bold" panose="020B0803020204020204" pitchFamily="34" charset="0"/>
                <a:cs typeface="Oracle Sans Extra Bold" panose="020B0803020204020204" pitchFamily="34" charset="0"/>
              </a:rPr>
              <a:t>Preconfigured Optimization for workload</a:t>
            </a:r>
          </a:p>
          <a:p>
            <a:pPr marL="177800" indent="-177800">
              <a:lnSpc>
                <a:spcPct val="150000"/>
              </a:lnSpc>
              <a:buClr>
                <a:srgbClr val="C00000"/>
              </a:buClr>
              <a:buFont typeface="Wingdings" panose="05000000000000000000" pitchFamily="2" charset="2"/>
              <a:buChar char="§"/>
            </a:pPr>
            <a:r>
              <a:rPr lang="en-US" altLang="ko-KR" sz="1200" dirty="0">
                <a:solidFill>
                  <a:srgbClr val="312D2A"/>
                </a:solidFill>
                <a:latin typeface="Oracle Sans Extra Bold" panose="020B0803020204020204" pitchFamily="34" charset="0"/>
                <a:cs typeface="Oracle Sans Extra Bold" panose="020B0803020204020204" pitchFamily="34" charset="0"/>
              </a:rPr>
              <a:t>Self Tuning</a:t>
            </a:r>
            <a:endParaRPr lang="ko-KR" altLang="en-US" sz="1200" dirty="0" err="1">
              <a:solidFill>
                <a:srgbClr val="312D2A"/>
              </a:solidFill>
              <a:latin typeface="Oracle Sans Extra Bold" panose="020B0803020204020204" pitchFamily="34" charset="0"/>
              <a:cs typeface="Oracle Sans Extra Bold" panose="020B0803020204020204" pitchFamily="34" charset="0"/>
            </a:endParaRPr>
          </a:p>
        </p:txBody>
      </p:sp>
      <p:sp>
        <p:nvSpPr>
          <p:cNvPr id="54" name="TextBox 53">
            <a:extLst>
              <a:ext uri="{FF2B5EF4-FFF2-40B4-BE49-F238E27FC236}">
                <a16:creationId xmlns:a16="http://schemas.microsoft.com/office/drawing/2014/main" id="{BF4789BF-18DB-44DC-85C4-BB2DE1238125}"/>
              </a:ext>
            </a:extLst>
          </p:cNvPr>
          <p:cNvSpPr txBox="1"/>
          <p:nvPr/>
        </p:nvSpPr>
        <p:spPr>
          <a:xfrm>
            <a:off x="8404791" y="3948115"/>
            <a:ext cx="2400657" cy="392415"/>
          </a:xfrm>
          <a:prstGeom prst="rect">
            <a:avLst/>
          </a:prstGeom>
          <a:noFill/>
        </p:spPr>
        <p:txBody>
          <a:bodyPr wrap="none" rtlCol="0">
            <a:spAutoFit/>
          </a:bodyPr>
          <a:lstStyle/>
          <a:p>
            <a:pPr marL="177800" indent="-177800">
              <a:lnSpc>
                <a:spcPct val="150000"/>
              </a:lnSpc>
              <a:buClr>
                <a:srgbClr val="C00000"/>
              </a:buClr>
              <a:buFont typeface="Wingdings" panose="05000000000000000000" pitchFamily="2" charset="2"/>
              <a:buChar char="§"/>
            </a:pPr>
            <a:r>
              <a:rPr lang="en-US" altLang="ko-KR" sz="1300" dirty="0">
                <a:solidFill>
                  <a:srgbClr val="312D2A"/>
                </a:solidFill>
                <a:latin typeface="Oracle Sans Extra Bold" panose="020B0803020204020204" pitchFamily="34" charset="0"/>
                <a:cs typeface="Oracle Sans Extra Bold" panose="020B0803020204020204" pitchFamily="34" charset="0"/>
              </a:rPr>
              <a:t>Bring your own solutions</a:t>
            </a:r>
            <a:endParaRPr lang="ko-KR" altLang="en-US" sz="1300" dirty="0" err="1">
              <a:solidFill>
                <a:srgbClr val="312D2A"/>
              </a:solidFill>
              <a:latin typeface="Oracle Sans Extra Bold" panose="020B0803020204020204" pitchFamily="34" charset="0"/>
              <a:cs typeface="Oracle Sans Extra Bold" panose="020B0803020204020204" pitchFamily="34" charset="0"/>
            </a:endParaRPr>
          </a:p>
        </p:txBody>
      </p:sp>
    </p:spTree>
    <p:extLst>
      <p:ext uri="{BB962C8B-B14F-4D97-AF65-F5344CB8AC3E}">
        <p14:creationId xmlns:p14="http://schemas.microsoft.com/office/powerpoint/2010/main" val="2954867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OS" val="Unix 3.8 unknown"/>
  <p:tag name="AS_RELEASE_DATE" val="2018.12.31"/>
  <p:tag name="AS_TITLE" val="Aspose.Slides for Java"/>
  <p:tag name="AS_VERSION" val="18.12"/>
  <p:tag name="ISPRING_RESOURCE_PATHS_HASH_PRESENTER" val="3b77ac45e5e4f9fb74f79dee388e60e5066a2"/>
</p:tagLst>
</file>

<file path=ppt/tags/tag10.xml><?xml version="1.0" encoding="utf-8"?>
<p:tagLst xmlns:a="http://schemas.openxmlformats.org/drawingml/2006/main" xmlns:r="http://schemas.openxmlformats.org/officeDocument/2006/relationships" xmlns:p="http://schemas.openxmlformats.org/presentationml/2006/main">
  <p:tag name="AS_UNIQUEID" val="665"/>
</p:tagLst>
</file>

<file path=ppt/tags/tag100.xml><?xml version="1.0" encoding="utf-8"?>
<p:tagLst xmlns:a="http://schemas.openxmlformats.org/drawingml/2006/main" xmlns:r="http://schemas.openxmlformats.org/officeDocument/2006/relationships" xmlns:p="http://schemas.openxmlformats.org/presentationml/2006/main">
  <p:tag name="AS_UNIQUEID" val="847"/>
</p:tagLst>
</file>

<file path=ppt/tags/tag101.xml><?xml version="1.0" encoding="utf-8"?>
<p:tagLst xmlns:a="http://schemas.openxmlformats.org/drawingml/2006/main" xmlns:r="http://schemas.openxmlformats.org/officeDocument/2006/relationships" xmlns:p="http://schemas.openxmlformats.org/presentationml/2006/main">
  <p:tag name="AS_UNIQUEID" val="848"/>
</p:tagLst>
</file>

<file path=ppt/tags/tag102.xml><?xml version="1.0" encoding="utf-8"?>
<p:tagLst xmlns:a="http://schemas.openxmlformats.org/drawingml/2006/main" xmlns:r="http://schemas.openxmlformats.org/officeDocument/2006/relationships" xmlns:p="http://schemas.openxmlformats.org/presentationml/2006/main">
  <p:tag name="AS_UNIQUEID" val="849"/>
</p:tagLst>
</file>

<file path=ppt/tags/tag103.xml><?xml version="1.0" encoding="utf-8"?>
<p:tagLst xmlns:a="http://schemas.openxmlformats.org/drawingml/2006/main" xmlns:r="http://schemas.openxmlformats.org/officeDocument/2006/relationships" xmlns:p="http://schemas.openxmlformats.org/presentationml/2006/main">
  <p:tag name="AS_UNIQUEID" val="1049"/>
</p:tagLst>
</file>

<file path=ppt/tags/tag104.xml><?xml version="1.0" encoding="utf-8"?>
<p:tagLst xmlns:a="http://schemas.openxmlformats.org/drawingml/2006/main" xmlns:r="http://schemas.openxmlformats.org/officeDocument/2006/relationships" xmlns:p="http://schemas.openxmlformats.org/presentationml/2006/main">
  <p:tag name="AS_UNIQUEID" val="1067"/>
</p:tagLst>
</file>

<file path=ppt/tags/tag105.xml><?xml version="1.0" encoding="utf-8"?>
<p:tagLst xmlns:a="http://schemas.openxmlformats.org/drawingml/2006/main" xmlns:r="http://schemas.openxmlformats.org/officeDocument/2006/relationships" xmlns:p="http://schemas.openxmlformats.org/presentationml/2006/main">
  <p:tag name="AS_UNIQUEID" val="1077"/>
</p:tagLst>
</file>

<file path=ppt/tags/tag106.xml><?xml version="1.0" encoding="utf-8"?>
<p:tagLst xmlns:a="http://schemas.openxmlformats.org/drawingml/2006/main" xmlns:r="http://schemas.openxmlformats.org/officeDocument/2006/relationships" xmlns:p="http://schemas.openxmlformats.org/presentationml/2006/main">
  <p:tag name="AS_UNIQUEID" val="1085"/>
</p:tagLst>
</file>

<file path=ppt/tags/tag107.xml><?xml version="1.0" encoding="utf-8"?>
<p:tagLst xmlns:a="http://schemas.openxmlformats.org/drawingml/2006/main" xmlns:r="http://schemas.openxmlformats.org/officeDocument/2006/relationships" xmlns:p="http://schemas.openxmlformats.org/presentationml/2006/main">
  <p:tag name="AS_UNIQUEID" val="1086"/>
</p:tagLst>
</file>

<file path=ppt/tags/tag108.xml><?xml version="1.0" encoding="utf-8"?>
<p:tagLst xmlns:a="http://schemas.openxmlformats.org/drawingml/2006/main" xmlns:r="http://schemas.openxmlformats.org/officeDocument/2006/relationships" xmlns:p="http://schemas.openxmlformats.org/presentationml/2006/main">
  <p:tag name="AS_UNIQUEID" val="1089"/>
</p:tagLst>
</file>

<file path=ppt/tags/tag109.xml><?xml version="1.0" encoding="utf-8"?>
<p:tagLst xmlns:a="http://schemas.openxmlformats.org/drawingml/2006/main" xmlns:r="http://schemas.openxmlformats.org/officeDocument/2006/relationships" xmlns:p="http://schemas.openxmlformats.org/presentationml/2006/main">
  <p:tag name="AS_UNIQUEID" val="1090"/>
</p:tagLst>
</file>

<file path=ppt/tags/tag11.xml><?xml version="1.0" encoding="utf-8"?>
<p:tagLst xmlns:a="http://schemas.openxmlformats.org/drawingml/2006/main" xmlns:r="http://schemas.openxmlformats.org/officeDocument/2006/relationships" xmlns:p="http://schemas.openxmlformats.org/presentationml/2006/main">
  <p:tag name="AS_UNIQUEID" val="666"/>
</p:tagLst>
</file>

<file path=ppt/tags/tag110.xml><?xml version="1.0" encoding="utf-8"?>
<p:tagLst xmlns:a="http://schemas.openxmlformats.org/drawingml/2006/main" xmlns:r="http://schemas.openxmlformats.org/officeDocument/2006/relationships" xmlns:p="http://schemas.openxmlformats.org/presentationml/2006/main">
  <p:tag name="AS_UNIQUEID" val="1093"/>
</p:tagLst>
</file>

<file path=ppt/tags/tag111.xml><?xml version="1.0" encoding="utf-8"?>
<p:tagLst xmlns:a="http://schemas.openxmlformats.org/drawingml/2006/main" xmlns:r="http://schemas.openxmlformats.org/officeDocument/2006/relationships" xmlns:p="http://schemas.openxmlformats.org/presentationml/2006/main">
  <p:tag name="AS_UNIQUEID" val="1094"/>
</p:tagLst>
</file>

<file path=ppt/tags/tag112.xml><?xml version="1.0" encoding="utf-8"?>
<p:tagLst xmlns:a="http://schemas.openxmlformats.org/drawingml/2006/main" xmlns:r="http://schemas.openxmlformats.org/officeDocument/2006/relationships" xmlns:p="http://schemas.openxmlformats.org/presentationml/2006/main">
  <p:tag name="AS_UNIQUEID" val="1091"/>
</p:tagLst>
</file>

<file path=ppt/tags/tag113.xml><?xml version="1.0" encoding="utf-8"?>
<p:tagLst xmlns:a="http://schemas.openxmlformats.org/drawingml/2006/main" xmlns:r="http://schemas.openxmlformats.org/officeDocument/2006/relationships" xmlns:p="http://schemas.openxmlformats.org/presentationml/2006/main">
  <p:tag name="AS_UNIQUEID" val="1092"/>
</p:tagLst>
</file>

<file path=ppt/tags/tag114.xml><?xml version="1.0" encoding="utf-8"?>
<p:tagLst xmlns:a="http://schemas.openxmlformats.org/drawingml/2006/main" xmlns:r="http://schemas.openxmlformats.org/officeDocument/2006/relationships" xmlns:p="http://schemas.openxmlformats.org/presentationml/2006/main">
  <p:tag name="AS_UNIQUEID" val="1078"/>
</p:tagLst>
</file>

<file path=ppt/tags/tag115.xml><?xml version="1.0" encoding="utf-8"?>
<p:tagLst xmlns:a="http://schemas.openxmlformats.org/drawingml/2006/main" xmlns:r="http://schemas.openxmlformats.org/officeDocument/2006/relationships" xmlns:p="http://schemas.openxmlformats.org/presentationml/2006/main">
  <p:tag name="AS_UNIQUEID" val="1079"/>
</p:tagLst>
</file>

<file path=ppt/tags/tag116.xml><?xml version="1.0" encoding="utf-8"?>
<p:tagLst xmlns:a="http://schemas.openxmlformats.org/drawingml/2006/main" xmlns:r="http://schemas.openxmlformats.org/officeDocument/2006/relationships" xmlns:p="http://schemas.openxmlformats.org/presentationml/2006/main">
  <p:tag name="AS_UNIQUEID" val="1080"/>
</p:tagLst>
</file>

<file path=ppt/tags/tag117.xml><?xml version="1.0" encoding="utf-8"?>
<p:tagLst xmlns:a="http://schemas.openxmlformats.org/drawingml/2006/main" xmlns:r="http://schemas.openxmlformats.org/officeDocument/2006/relationships" xmlns:p="http://schemas.openxmlformats.org/presentationml/2006/main">
  <p:tag name="AS_UNIQUEID" val="1081"/>
</p:tagLst>
</file>

<file path=ppt/tags/tag118.xml><?xml version="1.0" encoding="utf-8"?>
<p:tagLst xmlns:a="http://schemas.openxmlformats.org/drawingml/2006/main" xmlns:r="http://schemas.openxmlformats.org/officeDocument/2006/relationships" xmlns:p="http://schemas.openxmlformats.org/presentationml/2006/main">
  <p:tag name="AS_UNIQUEID" val="1082"/>
</p:tagLst>
</file>

<file path=ppt/tags/tag119.xml><?xml version="1.0" encoding="utf-8"?>
<p:tagLst xmlns:a="http://schemas.openxmlformats.org/drawingml/2006/main" xmlns:r="http://schemas.openxmlformats.org/officeDocument/2006/relationships" xmlns:p="http://schemas.openxmlformats.org/presentationml/2006/main">
  <p:tag name="AS_UNIQUEID" val="1083"/>
</p:tagLst>
</file>

<file path=ppt/tags/tag12.xml><?xml version="1.0" encoding="utf-8"?>
<p:tagLst xmlns:a="http://schemas.openxmlformats.org/drawingml/2006/main" xmlns:r="http://schemas.openxmlformats.org/officeDocument/2006/relationships" xmlns:p="http://schemas.openxmlformats.org/presentationml/2006/main">
  <p:tag name="AS_UNIQUEID" val="667"/>
</p:tagLst>
</file>

<file path=ppt/tags/tag120.xml><?xml version="1.0" encoding="utf-8"?>
<p:tagLst xmlns:a="http://schemas.openxmlformats.org/drawingml/2006/main" xmlns:r="http://schemas.openxmlformats.org/officeDocument/2006/relationships" xmlns:p="http://schemas.openxmlformats.org/presentationml/2006/main">
  <p:tag name="AS_UNIQUEID" val="1084"/>
</p:tagLst>
</file>

<file path=ppt/tags/tag121.xml><?xml version="1.0" encoding="utf-8"?>
<p:tagLst xmlns:a="http://schemas.openxmlformats.org/drawingml/2006/main" xmlns:r="http://schemas.openxmlformats.org/officeDocument/2006/relationships" xmlns:p="http://schemas.openxmlformats.org/presentationml/2006/main">
  <p:tag name="AS_UNIQUEID" val="1068"/>
</p:tagLst>
</file>

<file path=ppt/tags/tag122.xml><?xml version="1.0" encoding="utf-8"?>
<p:tagLst xmlns:a="http://schemas.openxmlformats.org/drawingml/2006/main" xmlns:r="http://schemas.openxmlformats.org/officeDocument/2006/relationships" xmlns:p="http://schemas.openxmlformats.org/presentationml/2006/main">
  <p:tag name="AS_UNIQUEID" val="1069"/>
</p:tagLst>
</file>

<file path=ppt/tags/tag123.xml><?xml version="1.0" encoding="utf-8"?>
<p:tagLst xmlns:a="http://schemas.openxmlformats.org/drawingml/2006/main" xmlns:r="http://schemas.openxmlformats.org/officeDocument/2006/relationships" xmlns:p="http://schemas.openxmlformats.org/presentationml/2006/main">
  <p:tag name="AS_UNIQUEID" val="1070"/>
</p:tagLst>
</file>

<file path=ppt/tags/tag124.xml><?xml version="1.0" encoding="utf-8"?>
<p:tagLst xmlns:a="http://schemas.openxmlformats.org/drawingml/2006/main" xmlns:r="http://schemas.openxmlformats.org/officeDocument/2006/relationships" xmlns:p="http://schemas.openxmlformats.org/presentationml/2006/main">
  <p:tag name="AS_UNIQUEID" val="1071"/>
</p:tagLst>
</file>

<file path=ppt/tags/tag125.xml><?xml version="1.0" encoding="utf-8"?>
<p:tagLst xmlns:a="http://schemas.openxmlformats.org/drawingml/2006/main" xmlns:r="http://schemas.openxmlformats.org/officeDocument/2006/relationships" xmlns:p="http://schemas.openxmlformats.org/presentationml/2006/main">
  <p:tag name="AS_UNIQUEID" val="1072"/>
</p:tagLst>
</file>

<file path=ppt/tags/tag126.xml><?xml version="1.0" encoding="utf-8"?>
<p:tagLst xmlns:a="http://schemas.openxmlformats.org/drawingml/2006/main" xmlns:r="http://schemas.openxmlformats.org/officeDocument/2006/relationships" xmlns:p="http://schemas.openxmlformats.org/presentationml/2006/main">
  <p:tag name="AS_UNIQUEID" val="1073"/>
</p:tagLst>
</file>

<file path=ppt/tags/tag127.xml><?xml version="1.0" encoding="utf-8"?>
<p:tagLst xmlns:a="http://schemas.openxmlformats.org/drawingml/2006/main" xmlns:r="http://schemas.openxmlformats.org/officeDocument/2006/relationships" xmlns:p="http://schemas.openxmlformats.org/presentationml/2006/main">
  <p:tag name="AS_UNIQUEID" val="1074"/>
</p:tagLst>
</file>

<file path=ppt/tags/tag128.xml><?xml version="1.0" encoding="utf-8"?>
<p:tagLst xmlns:a="http://schemas.openxmlformats.org/drawingml/2006/main" xmlns:r="http://schemas.openxmlformats.org/officeDocument/2006/relationships" xmlns:p="http://schemas.openxmlformats.org/presentationml/2006/main">
  <p:tag name="AS_UNIQUEID" val="1075"/>
</p:tagLst>
</file>

<file path=ppt/tags/tag129.xml><?xml version="1.0" encoding="utf-8"?>
<p:tagLst xmlns:a="http://schemas.openxmlformats.org/drawingml/2006/main" xmlns:r="http://schemas.openxmlformats.org/officeDocument/2006/relationships" xmlns:p="http://schemas.openxmlformats.org/presentationml/2006/main">
  <p:tag name="AS_UNIQUEID" val="1076"/>
</p:tagLst>
</file>

<file path=ppt/tags/tag13.xml><?xml version="1.0" encoding="utf-8"?>
<p:tagLst xmlns:a="http://schemas.openxmlformats.org/drawingml/2006/main" xmlns:r="http://schemas.openxmlformats.org/officeDocument/2006/relationships" xmlns:p="http://schemas.openxmlformats.org/presentationml/2006/main">
  <p:tag name="AS_UNIQUEID" val="668"/>
</p:tagLst>
</file>

<file path=ppt/tags/tag130.xml><?xml version="1.0" encoding="utf-8"?>
<p:tagLst xmlns:a="http://schemas.openxmlformats.org/drawingml/2006/main" xmlns:r="http://schemas.openxmlformats.org/officeDocument/2006/relationships" xmlns:p="http://schemas.openxmlformats.org/presentationml/2006/main">
  <p:tag name="AS_UNIQUEID" val="1044"/>
</p:tagLst>
</file>

<file path=ppt/tags/tag131.xml><?xml version="1.0" encoding="utf-8"?>
<p:tagLst xmlns:a="http://schemas.openxmlformats.org/drawingml/2006/main" xmlns:r="http://schemas.openxmlformats.org/officeDocument/2006/relationships" xmlns:p="http://schemas.openxmlformats.org/presentationml/2006/main">
  <p:tag name="AS_UNIQUEID" val="1045"/>
</p:tagLst>
</file>

<file path=ppt/tags/tag132.xml><?xml version="1.0" encoding="utf-8"?>
<p:tagLst xmlns:a="http://schemas.openxmlformats.org/drawingml/2006/main" xmlns:r="http://schemas.openxmlformats.org/officeDocument/2006/relationships" xmlns:p="http://schemas.openxmlformats.org/presentationml/2006/main">
  <p:tag name="AS_UNIQUEID" val="1046"/>
</p:tagLst>
</file>

<file path=ppt/tags/tag133.xml><?xml version="1.0" encoding="utf-8"?>
<p:tagLst xmlns:a="http://schemas.openxmlformats.org/drawingml/2006/main" xmlns:r="http://schemas.openxmlformats.org/officeDocument/2006/relationships" xmlns:p="http://schemas.openxmlformats.org/presentationml/2006/main">
  <p:tag name="AS_UNIQUEID" val="1047"/>
</p:tagLst>
</file>

<file path=ppt/tags/tag134.xml><?xml version="1.0" encoding="utf-8"?>
<p:tagLst xmlns:a="http://schemas.openxmlformats.org/drawingml/2006/main" xmlns:r="http://schemas.openxmlformats.org/officeDocument/2006/relationships" xmlns:p="http://schemas.openxmlformats.org/presentationml/2006/main">
  <p:tag name="AS_UNIQUEID" val="1048"/>
</p:tagLst>
</file>

<file path=ppt/tags/tag135.xml><?xml version="1.0" encoding="utf-8"?>
<p:tagLst xmlns:a="http://schemas.openxmlformats.org/drawingml/2006/main" xmlns:r="http://schemas.openxmlformats.org/officeDocument/2006/relationships" xmlns:p="http://schemas.openxmlformats.org/presentationml/2006/main">
  <p:tag name="AS_UNIQUEID" val="1050"/>
</p:tagLst>
</file>

<file path=ppt/tags/tag136.xml><?xml version="1.0" encoding="utf-8"?>
<p:tagLst xmlns:a="http://schemas.openxmlformats.org/drawingml/2006/main" xmlns:r="http://schemas.openxmlformats.org/officeDocument/2006/relationships" xmlns:p="http://schemas.openxmlformats.org/presentationml/2006/main">
  <p:tag name="AS_UNIQUEID" val="1051"/>
</p:tagLst>
</file>

<file path=ppt/tags/tag137.xml><?xml version="1.0" encoding="utf-8"?>
<p:tagLst xmlns:a="http://schemas.openxmlformats.org/drawingml/2006/main" xmlns:r="http://schemas.openxmlformats.org/officeDocument/2006/relationships" xmlns:p="http://schemas.openxmlformats.org/presentationml/2006/main">
  <p:tag name="AS_UNIQUEID" val="1064"/>
</p:tagLst>
</file>

<file path=ppt/tags/tag138.xml><?xml version="1.0" encoding="utf-8"?>
<p:tagLst xmlns:a="http://schemas.openxmlformats.org/drawingml/2006/main" xmlns:r="http://schemas.openxmlformats.org/officeDocument/2006/relationships" xmlns:p="http://schemas.openxmlformats.org/presentationml/2006/main">
  <p:tag name="AS_UNIQUEID" val="1087"/>
</p:tagLst>
</file>

<file path=ppt/tags/tag139.xml><?xml version="1.0" encoding="utf-8"?>
<p:tagLst xmlns:a="http://schemas.openxmlformats.org/drawingml/2006/main" xmlns:r="http://schemas.openxmlformats.org/officeDocument/2006/relationships" xmlns:p="http://schemas.openxmlformats.org/presentationml/2006/main">
  <p:tag name="AS_UNIQUEID" val="1065"/>
</p:tagLst>
</file>

<file path=ppt/tags/tag14.xml><?xml version="1.0" encoding="utf-8"?>
<p:tagLst xmlns:a="http://schemas.openxmlformats.org/drawingml/2006/main" xmlns:r="http://schemas.openxmlformats.org/officeDocument/2006/relationships" xmlns:p="http://schemas.openxmlformats.org/presentationml/2006/main">
  <p:tag name="AS_UNIQUEID" val="669"/>
</p:tagLst>
</file>

<file path=ppt/tags/tag140.xml><?xml version="1.0" encoding="utf-8"?>
<p:tagLst xmlns:a="http://schemas.openxmlformats.org/drawingml/2006/main" xmlns:r="http://schemas.openxmlformats.org/officeDocument/2006/relationships" xmlns:p="http://schemas.openxmlformats.org/presentationml/2006/main">
  <p:tag name="AS_UNIQUEID" val="1066"/>
</p:tagLst>
</file>

<file path=ppt/tags/tag141.xml><?xml version="1.0" encoding="utf-8"?>
<p:tagLst xmlns:a="http://schemas.openxmlformats.org/drawingml/2006/main" xmlns:r="http://schemas.openxmlformats.org/officeDocument/2006/relationships" xmlns:p="http://schemas.openxmlformats.org/presentationml/2006/main">
  <p:tag name="AS_UNIQUEID" val="1052"/>
</p:tagLst>
</file>

<file path=ppt/tags/tag142.xml><?xml version="1.0" encoding="utf-8"?>
<p:tagLst xmlns:a="http://schemas.openxmlformats.org/drawingml/2006/main" xmlns:r="http://schemas.openxmlformats.org/officeDocument/2006/relationships" xmlns:p="http://schemas.openxmlformats.org/presentationml/2006/main">
  <p:tag name="AS_UNIQUEID" val="1053"/>
</p:tagLst>
</file>

<file path=ppt/tags/tag143.xml><?xml version="1.0" encoding="utf-8"?>
<p:tagLst xmlns:a="http://schemas.openxmlformats.org/drawingml/2006/main" xmlns:r="http://schemas.openxmlformats.org/officeDocument/2006/relationships" xmlns:p="http://schemas.openxmlformats.org/presentationml/2006/main">
  <p:tag name="AS_UNIQUEID" val="1054"/>
</p:tagLst>
</file>

<file path=ppt/tags/tag144.xml><?xml version="1.0" encoding="utf-8"?>
<p:tagLst xmlns:a="http://schemas.openxmlformats.org/drawingml/2006/main" xmlns:r="http://schemas.openxmlformats.org/officeDocument/2006/relationships" xmlns:p="http://schemas.openxmlformats.org/presentationml/2006/main">
  <p:tag name="AS_UNIQUEID" val="1056"/>
</p:tagLst>
</file>

<file path=ppt/tags/tag145.xml><?xml version="1.0" encoding="utf-8"?>
<p:tagLst xmlns:a="http://schemas.openxmlformats.org/drawingml/2006/main" xmlns:r="http://schemas.openxmlformats.org/officeDocument/2006/relationships" xmlns:p="http://schemas.openxmlformats.org/presentationml/2006/main">
  <p:tag name="AS_UNIQUEID" val="1057"/>
</p:tagLst>
</file>

<file path=ppt/tags/tag146.xml><?xml version="1.0" encoding="utf-8"?>
<p:tagLst xmlns:a="http://schemas.openxmlformats.org/drawingml/2006/main" xmlns:r="http://schemas.openxmlformats.org/officeDocument/2006/relationships" xmlns:p="http://schemas.openxmlformats.org/presentationml/2006/main">
  <p:tag name="AS_UNIQUEID" val="1058"/>
</p:tagLst>
</file>

<file path=ppt/tags/tag147.xml><?xml version="1.0" encoding="utf-8"?>
<p:tagLst xmlns:a="http://schemas.openxmlformats.org/drawingml/2006/main" xmlns:r="http://schemas.openxmlformats.org/officeDocument/2006/relationships" xmlns:p="http://schemas.openxmlformats.org/presentationml/2006/main">
  <p:tag name="AS_UNIQUEID" val="1059"/>
</p:tagLst>
</file>

<file path=ppt/tags/tag148.xml><?xml version="1.0" encoding="utf-8"?>
<p:tagLst xmlns:a="http://schemas.openxmlformats.org/drawingml/2006/main" xmlns:r="http://schemas.openxmlformats.org/officeDocument/2006/relationships" xmlns:p="http://schemas.openxmlformats.org/presentationml/2006/main">
  <p:tag name="AS_UNIQUEID" val="1060"/>
</p:tagLst>
</file>

<file path=ppt/tags/tag149.xml><?xml version="1.0" encoding="utf-8"?>
<p:tagLst xmlns:a="http://schemas.openxmlformats.org/drawingml/2006/main" xmlns:r="http://schemas.openxmlformats.org/officeDocument/2006/relationships" xmlns:p="http://schemas.openxmlformats.org/presentationml/2006/main">
  <p:tag name="AS_UNIQUEID" val="1061"/>
</p:tagLst>
</file>

<file path=ppt/tags/tag15.xml><?xml version="1.0" encoding="utf-8"?>
<p:tagLst xmlns:a="http://schemas.openxmlformats.org/drawingml/2006/main" xmlns:r="http://schemas.openxmlformats.org/officeDocument/2006/relationships" xmlns:p="http://schemas.openxmlformats.org/presentationml/2006/main">
  <p:tag name="AS_UNIQUEID" val="670"/>
</p:tagLst>
</file>

<file path=ppt/tags/tag150.xml><?xml version="1.0" encoding="utf-8"?>
<p:tagLst xmlns:a="http://schemas.openxmlformats.org/drawingml/2006/main" xmlns:r="http://schemas.openxmlformats.org/officeDocument/2006/relationships" xmlns:p="http://schemas.openxmlformats.org/presentationml/2006/main">
  <p:tag name="AS_UNIQUEID" val="1062"/>
</p:tagLst>
</file>

<file path=ppt/tags/tag151.xml><?xml version="1.0" encoding="utf-8"?>
<p:tagLst xmlns:a="http://schemas.openxmlformats.org/drawingml/2006/main" xmlns:r="http://schemas.openxmlformats.org/officeDocument/2006/relationships" xmlns:p="http://schemas.openxmlformats.org/presentationml/2006/main">
  <p:tag name="AS_UNIQUEID" val="1063"/>
</p:tagLst>
</file>

<file path=ppt/tags/tag16.xml><?xml version="1.0" encoding="utf-8"?>
<p:tagLst xmlns:a="http://schemas.openxmlformats.org/drawingml/2006/main" xmlns:r="http://schemas.openxmlformats.org/officeDocument/2006/relationships" xmlns:p="http://schemas.openxmlformats.org/presentationml/2006/main">
  <p:tag name="AS_UNIQUEID" val="671"/>
</p:tagLst>
</file>

<file path=ppt/tags/tag17.xml><?xml version="1.0" encoding="utf-8"?>
<p:tagLst xmlns:a="http://schemas.openxmlformats.org/drawingml/2006/main" xmlns:r="http://schemas.openxmlformats.org/officeDocument/2006/relationships" xmlns:p="http://schemas.openxmlformats.org/presentationml/2006/main">
  <p:tag name="AS_UNIQUEID" val="673"/>
</p:tagLst>
</file>

<file path=ppt/tags/tag18.xml><?xml version="1.0" encoding="utf-8"?>
<p:tagLst xmlns:a="http://schemas.openxmlformats.org/drawingml/2006/main" xmlns:r="http://schemas.openxmlformats.org/officeDocument/2006/relationships" xmlns:p="http://schemas.openxmlformats.org/presentationml/2006/main">
  <p:tag name="AS_UNIQUEID" val="674"/>
</p:tagLst>
</file>

<file path=ppt/tags/tag19.xml><?xml version="1.0" encoding="utf-8"?>
<p:tagLst xmlns:a="http://schemas.openxmlformats.org/drawingml/2006/main" xmlns:r="http://schemas.openxmlformats.org/officeDocument/2006/relationships" xmlns:p="http://schemas.openxmlformats.org/presentationml/2006/main">
  <p:tag name="AS_UNIQUEID" val="675"/>
</p:tagLst>
</file>

<file path=ppt/tags/tag2.xml><?xml version="1.0" encoding="utf-8"?>
<p:tagLst xmlns:a="http://schemas.openxmlformats.org/drawingml/2006/main" xmlns:r="http://schemas.openxmlformats.org/officeDocument/2006/relationships" xmlns:p="http://schemas.openxmlformats.org/presentationml/2006/main">
  <p:tag name="AS_UNIQUEID" val="750"/>
</p:tagLst>
</file>

<file path=ppt/tags/tag20.xml><?xml version="1.0" encoding="utf-8"?>
<p:tagLst xmlns:a="http://schemas.openxmlformats.org/drawingml/2006/main" xmlns:r="http://schemas.openxmlformats.org/officeDocument/2006/relationships" xmlns:p="http://schemas.openxmlformats.org/presentationml/2006/main">
  <p:tag name="AS_UNIQUEID" val="676"/>
</p:tagLst>
</file>

<file path=ppt/tags/tag21.xml><?xml version="1.0" encoding="utf-8"?>
<p:tagLst xmlns:a="http://schemas.openxmlformats.org/drawingml/2006/main" xmlns:r="http://schemas.openxmlformats.org/officeDocument/2006/relationships" xmlns:p="http://schemas.openxmlformats.org/presentationml/2006/main">
  <p:tag name="AS_UNIQUEID" val="677"/>
</p:tagLst>
</file>

<file path=ppt/tags/tag22.xml><?xml version="1.0" encoding="utf-8"?>
<p:tagLst xmlns:a="http://schemas.openxmlformats.org/drawingml/2006/main" xmlns:r="http://schemas.openxmlformats.org/officeDocument/2006/relationships" xmlns:p="http://schemas.openxmlformats.org/presentationml/2006/main">
  <p:tag name="AS_UNIQUEID" val="678"/>
</p:tagLst>
</file>

<file path=ppt/tags/tag23.xml><?xml version="1.0" encoding="utf-8"?>
<p:tagLst xmlns:a="http://schemas.openxmlformats.org/drawingml/2006/main" xmlns:r="http://schemas.openxmlformats.org/officeDocument/2006/relationships" xmlns:p="http://schemas.openxmlformats.org/presentationml/2006/main">
  <p:tag name="AS_UNIQUEID" val="679"/>
</p:tagLst>
</file>

<file path=ppt/tags/tag24.xml><?xml version="1.0" encoding="utf-8"?>
<p:tagLst xmlns:a="http://schemas.openxmlformats.org/drawingml/2006/main" xmlns:r="http://schemas.openxmlformats.org/officeDocument/2006/relationships" xmlns:p="http://schemas.openxmlformats.org/presentationml/2006/main">
  <p:tag name="AS_UNIQUEID" val="680"/>
</p:tagLst>
</file>

<file path=ppt/tags/tag25.xml><?xml version="1.0" encoding="utf-8"?>
<p:tagLst xmlns:a="http://schemas.openxmlformats.org/drawingml/2006/main" xmlns:r="http://schemas.openxmlformats.org/officeDocument/2006/relationships" xmlns:p="http://schemas.openxmlformats.org/presentationml/2006/main">
  <p:tag name="AS_UNIQUEID" val="682"/>
</p:tagLst>
</file>

<file path=ppt/tags/tag26.xml><?xml version="1.0" encoding="utf-8"?>
<p:tagLst xmlns:a="http://schemas.openxmlformats.org/drawingml/2006/main" xmlns:r="http://schemas.openxmlformats.org/officeDocument/2006/relationships" xmlns:p="http://schemas.openxmlformats.org/presentationml/2006/main">
  <p:tag name="AS_UNIQUEID" val="683"/>
</p:tagLst>
</file>

<file path=ppt/tags/tag27.xml><?xml version="1.0" encoding="utf-8"?>
<p:tagLst xmlns:a="http://schemas.openxmlformats.org/drawingml/2006/main" xmlns:r="http://schemas.openxmlformats.org/officeDocument/2006/relationships" xmlns:p="http://schemas.openxmlformats.org/presentationml/2006/main">
  <p:tag name="AS_UNIQUEID" val="684"/>
</p:tagLst>
</file>

<file path=ppt/tags/tag28.xml><?xml version="1.0" encoding="utf-8"?>
<p:tagLst xmlns:a="http://schemas.openxmlformats.org/drawingml/2006/main" xmlns:r="http://schemas.openxmlformats.org/officeDocument/2006/relationships" xmlns:p="http://schemas.openxmlformats.org/presentationml/2006/main">
  <p:tag name="AS_UNIQUEID" val="685"/>
</p:tagLst>
</file>

<file path=ppt/tags/tag29.xml><?xml version="1.0" encoding="utf-8"?>
<p:tagLst xmlns:a="http://schemas.openxmlformats.org/drawingml/2006/main" xmlns:r="http://schemas.openxmlformats.org/officeDocument/2006/relationships" xmlns:p="http://schemas.openxmlformats.org/presentationml/2006/main">
  <p:tag name="AS_UNIQUEID" val="686"/>
</p:tagLst>
</file>

<file path=ppt/tags/tag3.xml><?xml version="1.0" encoding="utf-8"?>
<p:tagLst xmlns:a="http://schemas.openxmlformats.org/drawingml/2006/main" xmlns:r="http://schemas.openxmlformats.org/officeDocument/2006/relationships" xmlns:p="http://schemas.openxmlformats.org/presentationml/2006/main">
  <p:tag name="AS_UNIQUEID" val="751"/>
</p:tagLst>
</file>

<file path=ppt/tags/tag30.xml><?xml version="1.0" encoding="utf-8"?>
<p:tagLst xmlns:a="http://schemas.openxmlformats.org/drawingml/2006/main" xmlns:r="http://schemas.openxmlformats.org/officeDocument/2006/relationships" xmlns:p="http://schemas.openxmlformats.org/presentationml/2006/main">
  <p:tag name="AS_UNIQUEID" val="687"/>
</p:tagLst>
</file>

<file path=ppt/tags/tag31.xml><?xml version="1.0" encoding="utf-8"?>
<p:tagLst xmlns:a="http://schemas.openxmlformats.org/drawingml/2006/main" xmlns:r="http://schemas.openxmlformats.org/officeDocument/2006/relationships" xmlns:p="http://schemas.openxmlformats.org/presentationml/2006/main">
  <p:tag name="AS_UNIQUEID" val="688"/>
</p:tagLst>
</file>

<file path=ppt/tags/tag32.xml><?xml version="1.0" encoding="utf-8"?>
<p:tagLst xmlns:a="http://schemas.openxmlformats.org/drawingml/2006/main" xmlns:r="http://schemas.openxmlformats.org/officeDocument/2006/relationships" xmlns:p="http://schemas.openxmlformats.org/presentationml/2006/main">
  <p:tag name="AS_UNIQUEID" val="689"/>
</p:tagLst>
</file>

<file path=ppt/tags/tag33.xml><?xml version="1.0" encoding="utf-8"?>
<p:tagLst xmlns:a="http://schemas.openxmlformats.org/drawingml/2006/main" xmlns:r="http://schemas.openxmlformats.org/officeDocument/2006/relationships" xmlns:p="http://schemas.openxmlformats.org/presentationml/2006/main">
  <p:tag name="AS_UNIQUEID" val="691"/>
</p:tagLst>
</file>

<file path=ppt/tags/tag34.xml><?xml version="1.0" encoding="utf-8"?>
<p:tagLst xmlns:a="http://schemas.openxmlformats.org/drawingml/2006/main" xmlns:r="http://schemas.openxmlformats.org/officeDocument/2006/relationships" xmlns:p="http://schemas.openxmlformats.org/presentationml/2006/main">
  <p:tag name="AS_UNIQUEID" val="692"/>
</p:tagLst>
</file>

<file path=ppt/tags/tag35.xml><?xml version="1.0" encoding="utf-8"?>
<p:tagLst xmlns:a="http://schemas.openxmlformats.org/drawingml/2006/main" xmlns:r="http://schemas.openxmlformats.org/officeDocument/2006/relationships" xmlns:p="http://schemas.openxmlformats.org/presentationml/2006/main">
  <p:tag name="AS_UNIQUEID" val="693"/>
</p:tagLst>
</file>

<file path=ppt/tags/tag36.xml><?xml version="1.0" encoding="utf-8"?>
<p:tagLst xmlns:a="http://schemas.openxmlformats.org/drawingml/2006/main" xmlns:r="http://schemas.openxmlformats.org/officeDocument/2006/relationships" xmlns:p="http://schemas.openxmlformats.org/presentationml/2006/main">
  <p:tag name="AS_UNIQUEID" val="694"/>
</p:tagLst>
</file>

<file path=ppt/tags/tag37.xml><?xml version="1.0" encoding="utf-8"?>
<p:tagLst xmlns:a="http://schemas.openxmlformats.org/drawingml/2006/main" xmlns:r="http://schemas.openxmlformats.org/officeDocument/2006/relationships" xmlns:p="http://schemas.openxmlformats.org/presentationml/2006/main">
  <p:tag name="AS_UNIQUEID" val="695"/>
</p:tagLst>
</file>

<file path=ppt/tags/tag38.xml><?xml version="1.0" encoding="utf-8"?>
<p:tagLst xmlns:a="http://schemas.openxmlformats.org/drawingml/2006/main" xmlns:r="http://schemas.openxmlformats.org/officeDocument/2006/relationships" xmlns:p="http://schemas.openxmlformats.org/presentationml/2006/main">
  <p:tag name="AS_UNIQUEID" val="696"/>
</p:tagLst>
</file>

<file path=ppt/tags/tag39.xml><?xml version="1.0" encoding="utf-8"?>
<p:tagLst xmlns:a="http://schemas.openxmlformats.org/drawingml/2006/main" xmlns:r="http://schemas.openxmlformats.org/officeDocument/2006/relationships" xmlns:p="http://schemas.openxmlformats.org/presentationml/2006/main">
  <p:tag name="AS_UNIQUEID" val="697"/>
</p:tagLst>
</file>

<file path=ppt/tags/tag4.xml><?xml version="1.0" encoding="utf-8"?>
<p:tagLst xmlns:a="http://schemas.openxmlformats.org/drawingml/2006/main" xmlns:r="http://schemas.openxmlformats.org/officeDocument/2006/relationships" xmlns:p="http://schemas.openxmlformats.org/presentationml/2006/main">
  <p:tag name="AS_UNIQUEID" val="752"/>
</p:tagLst>
</file>

<file path=ppt/tags/tag40.xml><?xml version="1.0" encoding="utf-8"?>
<p:tagLst xmlns:a="http://schemas.openxmlformats.org/drawingml/2006/main" xmlns:r="http://schemas.openxmlformats.org/officeDocument/2006/relationships" xmlns:p="http://schemas.openxmlformats.org/presentationml/2006/main">
  <p:tag name="AS_UNIQUEID" val="699"/>
</p:tagLst>
</file>

<file path=ppt/tags/tag41.xml><?xml version="1.0" encoding="utf-8"?>
<p:tagLst xmlns:a="http://schemas.openxmlformats.org/drawingml/2006/main" xmlns:r="http://schemas.openxmlformats.org/officeDocument/2006/relationships" xmlns:p="http://schemas.openxmlformats.org/presentationml/2006/main">
  <p:tag name="AS_UNIQUEID" val="700"/>
</p:tagLst>
</file>

<file path=ppt/tags/tag42.xml><?xml version="1.0" encoding="utf-8"?>
<p:tagLst xmlns:a="http://schemas.openxmlformats.org/drawingml/2006/main" xmlns:r="http://schemas.openxmlformats.org/officeDocument/2006/relationships" xmlns:p="http://schemas.openxmlformats.org/presentationml/2006/main">
  <p:tag name="AS_UNIQUEID" val="701"/>
</p:tagLst>
</file>

<file path=ppt/tags/tag43.xml><?xml version="1.0" encoding="utf-8"?>
<p:tagLst xmlns:a="http://schemas.openxmlformats.org/drawingml/2006/main" xmlns:r="http://schemas.openxmlformats.org/officeDocument/2006/relationships" xmlns:p="http://schemas.openxmlformats.org/presentationml/2006/main">
  <p:tag name="AS_UNIQUEID" val="702"/>
</p:tagLst>
</file>

<file path=ppt/tags/tag44.xml><?xml version="1.0" encoding="utf-8"?>
<p:tagLst xmlns:a="http://schemas.openxmlformats.org/drawingml/2006/main" xmlns:r="http://schemas.openxmlformats.org/officeDocument/2006/relationships" xmlns:p="http://schemas.openxmlformats.org/presentationml/2006/main">
  <p:tag name="AS_UNIQUEID" val="703"/>
</p:tagLst>
</file>

<file path=ppt/tags/tag45.xml><?xml version="1.0" encoding="utf-8"?>
<p:tagLst xmlns:a="http://schemas.openxmlformats.org/drawingml/2006/main" xmlns:r="http://schemas.openxmlformats.org/officeDocument/2006/relationships" xmlns:p="http://schemas.openxmlformats.org/presentationml/2006/main">
  <p:tag name="AS_UNIQUEID" val="704"/>
</p:tagLst>
</file>

<file path=ppt/tags/tag46.xml><?xml version="1.0" encoding="utf-8"?>
<p:tagLst xmlns:a="http://schemas.openxmlformats.org/drawingml/2006/main" xmlns:r="http://schemas.openxmlformats.org/officeDocument/2006/relationships" xmlns:p="http://schemas.openxmlformats.org/presentationml/2006/main">
  <p:tag name="AS_UNIQUEID" val="705"/>
</p:tagLst>
</file>

<file path=ppt/tags/tag47.xml><?xml version="1.0" encoding="utf-8"?>
<p:tagLst xmlns:a="http://schemas.openxmlformats.org/drawingml/2006/main" xmlns:r="http://schemas.openxmlformats.org/officeDocument/2006/relationships" xmlns:p="http://schemas.openxmlformats.org/presentationml/2006/main">
  <p:tag name="AS_UNIQUEID" val="706"/>
</p:tagLst>
</file>

<file path=ppt/tags/tag48.xml><?xml version="1.0" encoding="utf-8"?>
<p:tagLst xmlns:a="http://schemas.openxmlformats.org/drawingml/2006/main" xmlns:r="http://schemas.openxmlformats.org/officeDocument/2006/relationships" xmlns:p="http://schemas.openxmlformats.org/presentationml/2006/main">
  <p:tag name="AS_UNIQUEID" val="707"/>
</p:tagLst>
</file>

<file path=ppt/tags/tag49.xml><?xml version="1.0" encoding="utf-8"?>
<p:tagLst xmlns:a="http://schemas.openxmlformats.org/drawingml/2006/main" xmlns:r="http://schemas.openxmlformats.org/officeDocument/2006/relationships" xmlns:p="http://schemas.openxmlformats.org/presentationml/2006/main">
  <p:tag name="AS_UNIQUEID" val="708"/>
</p:tagLst>
</file>

<file path=ppt/tags/tag5.xml><?xml version="1.0" encoding="utf-8"?>
<p:tagLst xmlns:a="http://schemas.openxmlformats.org/drawingml/2006/main" xmlns:r="http://schemas.openxmlformats.org/officeDocument/2006/relationships" xmlns:p="http://schemas.openxmlformats.org/presentationml/2006/main">
  <p:tag name="AS_UNIQUEID" val="753"/>
</p:tagLst>
</file>

<file path=ppt/tags/tag50.xml><?xml version="1.0" encoding="utf-8"?>
<p:tagLst xmlns:a="http://schemas.openxmlformats.org/drawingml/2006/main" xmlns:r="http://schemas.openxmlformats.org/officeDocument/2006/relationships" xmlns:p="http://schemas.openxmlformats.org/presentationml/2006/main">
  <p:tag name="AS_UNIQUEID" val="710"/>
</p:tagLst>
</file>

<file path=ppt/tags/tag51.xml><?xml version="1.0" encoding="utf-8"?>
<p:tagLst xmlns:a="http://schemas.openxmlformats.org/drawingml/2006/main" xmlns:r="http://schemas.openxmlformats.org/officeDocument/2006/relationships" xmlns:p="http://schemas.openxmlformats.org/presentationml/2006/main">
  <p:tag name="AS_UNIQUEID" val="711"/>
</p:tagLst>
</file>

<file path=ppt/tags/tag52.xml><?xml version="1.0" encoding="utf-8"?>
<p:tagLst xmlns:a="http://schemas.openxmlformats.org/drawingml/2006/main" xmlns:r="http://schemas.openxmlformats.org/officeDocument/2006/relationships" xmlns:p="http://schemas.openxmlformats.org/presentationml/2006/main">
  <p:tag name="AS_UNIQUEID" val="712"/>
</p:tagLst>
</file>

<file path=ppt/tags/tag53.xml><?xml version="1.0" encoding="utf-8"?>
<p:tagLst xmlns:a="http://schemas.openxmlformats.org/drawingml/2006/main" xmlns:r="http://schemas.openxmlformats.org/officeDocument/2006/relationships" xmlns:p="http://schemas.openxmlformats.org/presentationml/2006/main">
  <p:tag name="AS_UNIQUEID" val="713"/>
</p:tagLst>
</file>

<file path=ppt/tags/tag54.xml><?xml version="1.0" encoding="utf-8"?>
<p:tagLst xmlns:a="http://schemas.openxmlformats.org/drawingml/2006/main" xmlns:r="http://schemas.openxmlformats.org/officeDocument/2006/relationships" xmlns:p="http://schemas.openxmlformats.org/presentationml/2006/main">
  <p:tag name="AS_UNIQUEID" val="714"/>
</p:tagLst>
</file>

<file path=ppt/tags/tag55.xml><?xml version="1.0" encoding="utf-8"?>
<p:tagLst xmlns:a="http://schemas.openxmlformats.org/drawingml/2006/main" xmlns:r="http://schemas.openxmlformats.org/officeDocument/2006/relationships" xmlns:p="http://schemas.openxmlformats.org/presentationml/2006/main">
  <p:tag name="AS_UNIQUEID" val="715"/>
</p:tagLst>
</file>

<file path=ppt/tags/tag56.xml><?xml version="1.0" encoding="utf-8"?>
<p:tagLst xmlns:a="http://schemas.openxmlformats.org/drawingml/2006/main" xmlns:r="http://schemas.openxmlformats.org/officeDocument/2006/relationships" xmlns:p="http://schemas.openxmlformats.org/presentationml/2006/main">
  <p:tag name="AS_UNIQUEID" val="716"/>
</p:tagLst>
</file>

<file path=ppt/tags/tag57.xml><?xml version="1.0" encoding="utf-8"?>
<p:tagLst xmlns:a="http://schemas.openxmlformats.org/drawingml/2006/main" xmlns:r="http://schemas.openxmlformats.org/officeDocument/2006/relationships" xmlns:p="http://schemas.openxmlformats.org/presentationml/2006/main">
  <p:tag name="AS_UNIQUEID" val="717"/>
</p:tagLst>
</file>

<file path=ppt/tags/tag58.xml><?xml version="1.0" encoding="utf-8"?>
<p:tagLst xmlns:a="http://schemas.openxmlformats.org/drawingml/2006/main" xmlns:r="http://schemas.openxmlformats.org/officeDocument/2006/relationships" xmlns:p="http://schemas.openxmlformats.org/presentationml/2006/main">
  <p:tag name="AS_UNIQUEID" val="718"/>
</p:tagLst>
</file>

<file path=ppt/tags/tag59.xml><?xml version="1.0" encoding="utf-8"?>
<p:tagLst xmlns:a="http://schemas.openxmlformats.org/drawingml/2006/main" xmlns:r="http://schemas.openxmlformats.org/officeDocument/2006/relationships" xmlns:p="http://schemas.openxmlformats.org/presentationml/2006/main">
  <p:tag name="AS_UNIQUEID" val="719"/>
</p:tagLst>
</file>

<file path=ppt/tags/tag6.xml><?xml version="1.0" encoding="utf-8"?>
<p:tagLst xmlns:a="http://schemas.openxmlformats.org/drawingml/2006/main" xmlns:r="http://schemas.openxmlformats.org/officeDocument/2006/relationships" xmlns:p="http://schemas.openxmlformats.org/presentationml/2006/main">
  <p:tag name="AS_UNIQUEID" val="754"/>
</p:tagLst>
</file>

<file path=ppt/tags/tag60.xml><?xml version="1.0" encoding="utf-8"?>
<p:tagLst xmlns:a="http://schemas.openxmlformats.org/drawingml/2006/main" xmlns:r="http://schemas.openxmlformats.org/officeDocument/2006/relationships" xmlns:p="http://schemas.openxmlformats.org/presentationml/2006/main">
  <p:tag name="AS_UNIQUEID" val="720"/>
</p:tagLst>
</file>

<file path=ppt/tags/tag61.xml><?xml version="1.0" encoding="utf-8"?>
<p:tagLst xmlns:a="http://schemas.openxmlformats.org/drawingml/2006/main" xmlns:r="http://schemas.openxmlformats.org/officeDocument/2006/relationships" xmlns:p="http://schemas.openxmlformats.org/presentationml/2006/main">
  <p:tag name="AS_UNIQUEID" val="722"/>
</p:tagLst>
</file>

<file path=ppt/tags/tag62.xml><?xml version="1.0" encoding="utf-8"?>
<p:tagLst xmlns:a="http://schemas.openxmlformats.org/drawingml/2006/main" xmlns:r="http://schemas.openxmlformats.org/officeDocument/2006/relationships" xmlns:p="http://schemas.openxmlformats.org/presentationml/2006/main">
  <p:tag name="AS_UNIQUEID" val="723"/>
</p:tagLst>
</file>

<file path=ppt/tags/tag63.xml><?xml version="1.0" encoding="utf-8"?>
<p:tagLst xmlns:a="http://schemas.openxmlformats.org/drawingml/2006/main" xmlns:r="http://schemas.openxmlformats.org/officeDocument/2006/relationships" xmlns:p="http://schemas.openxmlformats.org/presentationml/2006/main">
  <p:tag name="AS_UNIQUEID" val="724"/>
</p:tagLst>
</file>

<file path=ppt/tags/tag64.xml><?xml version="1.0" encoding="utf-8"?>
<p:tagLst xmlns:a="http://schemas.openxmlformats.org/drawingml/2006/main" xmlns:r="http://schemas.openxmlformats.org/officeDocument/2006/relationships" xmlns:p="http://schemas.openxmlformats.org/presentationml/2006/main">
  <p:tag name="AS_UNIQUEID" val="725"/>
</p:tagLst>
</file>

<file path=ppt/tags/tag65.xml><?xml version="1.0" encoding="utf-8"?>
<p:tagLst xmlns:a="http://schemas.openxmlformats.org/drawingml/2006/main" xmlns:r="http://schemas.openxmlformats.org/officeDocument/2006/relationships" xmlns:p="http://schemas.openxmlformats.org/presentationml/2006/main">
  <p:tag name="AS_UNIQUEID" val="726"/>
</p:tagLst>
</file>

<file path=ppt/tags/tag66.xml><?xml version="1.0" encoding="utf-8"?>
<p:tagLst xmlns:a="http://schemas.openxmlformats.org/drawingml/2006/main" xmlns:r="http://schemas.openxmlformats.org/officeDocument/2006/relationships" xmlns:p="http://schemas.openxmlformats.org/presentationml/2006/main">
  <p:tag name="AS_UNIQUEID" val="727"/>
</p:tagLst>
</file>

<file path=ppt/tags/tag67.xml><?xml version="1.0" encoding="utf-8"?>
<p:tagLst xmlns:a="http://schemas.openxmlformats.org/drawingml/2006/main" xmlns:r="http://schemas.openxmlformats.org/officeDocument/2006/relationships" xmlns:p="http://schemas.openxmlformats.org/presentationml/2006/main">
  <p:tag name="AS_UNIQUEID" val="728"/>
</p:tagLst>
</file>

<file path=ppt/tags/tag68.xml><?xml version="1.0" encoding="utf-8"?>
<p:tagLst xmlns:a="http://schemas.openxmlformats.org/drawingml/2006/main" xmlns:r="http://schemas.openxmlformats.org/officeDocument/2006/relationships" xmlns:p="http://schemas.openxmlformats.org/presentationml/2006/main">
  <p:tag name="AS_UNIQUEID" val="730"/>
</p:tagLst>
</file>

<file path=ppt/tags/tag69.xml><?xml version="1.0" encoding="utf-8"?>
<p:tagLst xmlns:a="http://schemas.openxmlformats.org/drawingml/2006/main" xmlns:r="http://schemas.openxmlformats.org/officeDocument/2006/relationships" xmlns:p="http://schemas.openxmlformats.org/presentationml/2006/main">
  <p:tag name="AS_UNIQUEID" val="731"/>
</p:tagLst>
</file>

<file path=ppt/tags/tag7.xml><?xml version="1.0" encoding="utf-8"?>
<p:tagLst xmlns:a="http://schemas.openxmlformats.org/drawingml/2006/main" xmlns:r="http://schemas.openxmlformats.org/officeDocument/2006/relationships" xmlns:p="http://schemas.openxmlformats.org/presentationml/2006/main">
  <p:tag name="AS_UNIQUEID" val="755"/>
</p:tagLst>
</file>

<file path=ppt/tags/tag70.xml><?xml version="1.0" encoding="utf-8"?>
<p:tagLst xmlns:a="http://schemas.openxmlformats.org/drawingml/2006/main" xmlns:r="http://schemas.openxmlformats.org/officeDocument/2006/relationships" xmlns:p="http://schemas.openxmlformats.org/presentationml/2006/main">
  <p:tag name="AS_UNIQUEID" val="732"/>
</p:tagLst>
</file>

<file path=ppt/tags/tag71.xml><?xml version="1.0" encoding="utf-8"?>
<p:tagLst xmlns:a="http://schemas.openxmlformats.org/drawingml/2006/main" xmlns:r="http://schemas.openxmlformats.org/officeDocument/2006/relationships" xmlns:p="http://schemas.openxmlformats.org/presentationml/2006/main">
  <p:tag name="AS_UNIQUEID" val="733"/>
</p:tagLst>
</file>

<file path=ppt/tags/tag72.xml><?xml version="1.0" encoding="utf-8"?>
<p:tagLst xmlns:a="http://schemas.openxmlformats.org/drawingml/2006/main" xmlns:r="http://schemas.openxmlformats.org/officeDocument/2006/relationships" xmlns:p="http://schemas.openxmlformats.org/presentationml/2006/main">
  <p:tag name="AS_UNIQUEID" val="734"/>
</p:tagLst>
</file>

<file path=ppt/tags/tag73.xml><?xml version="1.0" encoding="utf-8"?>
<p:tagLst xmlns:a="http://schemas.openxmlformats.org/drawingml/2006/main" xmlns:r="http://schemas.openxmlformats.org/officeDocument/2006/relationships" xmlns:p="http://schemas.openxmlformats.org/presentationml/2006/main">
  <p:tag name="AS_UNIQUEID" val="735"/>
</p:tagLst>
</file>

<file path=ppt/tags/tag74.xml><?xml version="1.0" encoding="utf-8"?>
<p:tagLst xmlns:a="http://schemas.openxmlformats.org/drawingml/2006/main" xmlns:r="http://schemas.openxmlformats.org/officeDocument/2006/relationships" xmlns:p="http://schemas.openxmlformats.org/presentationml/2006/main">
  <p:tag name="AS_UNIQUEID" val="736"/>
</p:tagLst>
</file>

<file path=ppt/tags/tag75.xml><?xml version="1.0" encoding="utf-8"?>
<p:tagLst xmlns:a="http://schemas.openxmlformats.org/drawingml/2006/main" xmlns:r="http://schemas.openxmlformats.org/officeDocument/2006/relationships" xmlns:p="http://schemas.openxmlformats.org/presentationml/2006/main">
  <p:tag name="AS_UNIQUEID" val="737"/>
</p:tagLst>
</file>

<file path=ppt/tags/tag76.xml><?xml version="1.0" encoding="utf-8"?>
<p:tagLst xmlns:a="http://schemas.openxmlformats.org/drawingml/2006/main" xmlns:r="http://schemas.openxmlformats.org/officeDocument/2006/relationships" xmlns:p="http://schemas.openxmlformats.org/presentationml/2006/main">
  <p:tag name="AS_UNIQUEID" val="738"/>
</p:tagLst>
</file>

<file path=ppt/tags/tag77.xml><?xml version="1.0" encoding="utf-8"?>
<p:tagLst xmlns:a="http://schemas.openxmlformats.org/drawingml/2006/main" xmlns:r="http://schemas.openxmlformats.org/officeDocument/2006/relationships" xmlns:p="http://schemas.openxmlformats.org/presentationml/2006/main">
  <p:tag name="AS_UNIQUEID" val="739"/>
</p:tagLst>
</file>

<file path=ppt/tags/tag78.xml><?xml version="1.0" encoding="utf-8"?>
<p:tagLst xmlns:a="http://schemas.openxmlformats.org/drawingml/2006/main" xmlns:r="http://schemas.openxmlformats.org/officeDocument/2006/relationships" xmlns:p="http://schemas.openxmlformats.org/presentationml/2006/main">
  <p:tag name="AS_UNIQUEID" val="815"/>
</p:tagLst>
</file>

<file path=ppt/tags/tag79.xml><?xml version="1.0" encoding="utf-8"?>
<p:tagLst xmlns:a="http://schemas.openxmlformats.org/drawingml/2006/main" xmlns:r="http://schemas.openxmlformats.org/officeDocument/2006/relationships" xmlns:p="http://schemas.openxmlformats.org/presentationml/2006/main">
  <p:tag name="AS_UNIQUEID" val="816"/>
</p:tagLst>
</file>

<file path=ppt/tags/tag8.xml><?xml version="1.0" encoding="utf-8"?>
<p:tagLst xmlns:a="http://schemas.openxmlformats.org/drawingml/2006/main" xmlns:r="http://schemas.openxmlformats.org/officeDocument/2006/relationships" xmlns:p="http://schemas.openxmlformats.org/presentationml/2006/main">
  <p:tag name="AS_UNIQUEID" val="663"/>
</p:tagLst>
</file>

<file path=ppt/tags/tag80.xml><?xml version="1.0" encoding="utf-8"?>
<p:tagLst xmlns:a="http://schemas.openxmlformats.org/drawingml/2006/main" xmlns:r="http://schemas.openxmlformats.org/officeDocument/2006/relationships" xmlns:p="http://schemas.openxmlformats.org/presentationml/2006/main">
  <p:tag name="AS_UNIQUEID" val="817"/>
</p:tagLst>
</file>

<file path=ppt/tags/tag81.xml><?xml version="1.0" encoding="utf-8"?>
<p:tagLst xmlns:a="http://schemas.openxmlformats.org/drawingml/2006/main" xmlns:r="http://schemas.openxmlformats.org/officeDocument/2006/relationships" xmlns:p="http://schemas.openxmlformats.org/presentationml/2006/main">
  <p:tag name="AS_UNIQUEID" val="818"/>
</p:tagLst>
</file>

<file path=ppt/tags/tag82.xml><?xml version="1.0" encoding="utf-8"?>
<p:tagLst xmlns:a="http://schemas.openxmlformats.org/drawingml/2006/main" xmlns:r="http://schemas.openxmlformats.org/officeDocument/2006/relationships" xmlns:p="http://schemas.openxmlformats.org/presentationml/2006/main">
  <p:tag name="AS_UNIQUEID" val="819"/>
</p:tagLst>
</file>

<file path=ppt/tags/tag83.xml><?xml version="1.0" encoding="utf-8"?>
<p:tagLst xmlns:a="http://schemas.openxmlformats.org/drawingml/2006/main" xmlns:r="http://schemas.openxmlformats.org/officeDocument/2006/relationships" xmlns:p="http://schemas.openxmlformats.org/presentationml/2006/main">
  <p:tag name="AS_UNIQUEID" val="820"/>
</p:tagLst>
</file>

<file path=ppt/tags/tag84.xml><?xml version="1.0" encoding="utf-8"?>
<p:tagLst xmlns:a="http://schemas.openxmlformats.org/drawingml/2006/main" xmlns:r="http://schemas.openxmlformats.org/officeDocument/2006/relationships" xmlns:p="http://schemas.openxmlformats.org/presentationml/2006/main">
  <p:tag name="AS_UNIQUEID" val="822"/>
</p:tagLst>
</file>

<file path=ppt/tags/tag85.xml><?xml version="1.0" encoding="utf-8"?>
<p:tagLst xmlns:a="http://schemas.openxmlformats.org/drawingml/2006/main" xmlns:r="http://schemas.openxmlformats.org/officeDocument/2006/relationships" xmlns:p="http://schemas.openxmlformats.org/presentationml/2006/main">
  <p:tag name="AS_UNIQUEID" val="823"/>
</p:tagLst>
</file>

<file path=ppt/tags/tag86.xml><?xml version="1.0" encoding="utf-8"?>
<p:tagLst xmlns:a="http://schemas.openxmlformats.org/drawingml/2006/main" xmlns:r="http://schemas.openxmlformats.org/officeDocument/2006/relationships" xmlns:p="http://schemas.openxmlformats.org/presentationml/2006/main">
  <p:tag name="AS_UNIQUEID" val="824"/>
</p:tagLst>
</file>

<file path=ppt/tags/tag87.xml><?xml version="1.0" encoding="utf-8"?>
<p:tagLst xmlns:a="http://schemas.openxmlformats.org/drawingml/2006/main" xmlns:r="http://schemas.openxmlformats.org/officeDocument/2006/relationships" xmlns:p="http://schemas.openxmlformats.org/presentationml/2006/main">
  <p:tag name="AS_UNIQUEID" val="825"/>
</p:tagLst>
</file>

<file path=ppt/tags/tag88.xml><?xml version="1.0" encoding="utf-8"?>
<p:tagLst xmlns:a="http://schemas.openxmlformats.org/drawingml/2006/main" xmlns:r="http://schemas.openxmlformats.org/officeDocument/2006/relationships" xmlns:p="http://schemas.openxmlformats.org/presentationml/2006/main">
  <p:tag name="AS_UNIQUEID" val="840"/>
</p:tagLst>
</file>

<file path=ppt/tags/tag89.xml><?xml version="1.0" encoding="utf-8"?>
<p:tagLst xmlns:a="http://schemas.openxmlformats.org/drawingml/2006/main" xmlns:r="http://schemas.openxmlformats.org/officeDocument/2006/relationships" xmlns:p="http://schemas.openxmlformats.org/presentationml/2006/main">
  <p:tag name="AS_UNIQUEID" val="841"/>
</p:tagLst>
</file>

<file path=ppt/tags/tag9.xml><?xml version="1.0" encoding="utf-8"?>
<p:tagLst xmlns:a="http://schemas.openxmlformats.org/drawingml/2006/main" xmlns:r="http://schemas.openxmlformats.org/officeDocument/2006/relationships" xmlns:p="http://schemas.openxmlformats.org/presentationml/2006/main">
  <p:tag name="AS_UNIQUEID" val="664"/>
</p:tagLst>
</file>

<file path=ppt/tags/tag90.xml><?xml version="1.0" encoding="utf-8"?>
<p:tagLst xmlns:a="http://schemas.openxmlformats.org/drawingml/2006/main" xmlns:r="http://schemas.openxmlformats.org/officeDocument/2006/relationships" xmlns:p="http://schemas.openxmlformats.org/presentationml/2006/main">
  <p:tag name="AS_UNIQUEID" val="842"/>
</p:tagLst>
</file>

<file path=ppt/tags/tag91.xml><?xml version="1.0" encoding="utf-8"?>
<p:tagLst xmlns:a="http://schemas.openxmlformats.org/drawingml/2006/main" xmlns:r="http://schemas.openxmlformats.org/officeDocument/2006/relationships" xmlns:p="http://schemas.openxmlformats.org/presentationml/2006/main">
  <p:tag name="AS_UNIQUEID" val="843"/>
</p:tagLst>
</file>

<file path=ppt/tags/tag92.xml><?xml version="1.0" encoding="utf-8"?>
<p:tagLst xmlns:a="http://schemas.openxmlformats.org/drawingml/2006/main" xmlns:r="http://schemas.openxmlformats.org/officeDocument/2006/relationships" xmlns:p="http://schemas.openxmlformats.org/presentationml/2006/main">
  <p:tag name="AS_UNIQUEID" val="844"/>
</p:tagLst>
</file>

<file path=ppt/tags/tag93.xml><?xml version="1.0" encoding="utf-8"?>
<p:tagLst xmlns:a="http://schemas.openxmlformats.org/drawingml/2006/main" xmlns:r="http://schemas.openxmlformats.org/officeDocument/2006/relationships" xmlns:p="http://schemas.openxmlformats.org/presentationml/2006/main">
  <p:tag name="AS_UNIQUEID" val="835"/>
</p:tagLst>
</file>

<file path=ppt/tags/tag94.xml><?xml version="1.0" encoding="utf-8"?>
<p:tagLst xmlns:a="http://schemas.openxmlformats.org/drawingml/2006/main" xmlns:r="http://schemas.openxmlformats.org/officeDocument/2006/relationships" xmlns:p="http://schemas.openxmlformats.org/presentationml/2006/main">
  <p:tag name="AS_UNIQUEID" val="836"/>
</p:tagLst>
</file>

<file path=ppt/tags/tag95.xml><?xml version="1.0" encoding="utf-8"?>
<p:tagLst xmlns:a="http://schemas.openxmlformats.org/drawingml/2006/main" xmlns:r="http://schemas.openxmlformats.org/officeDocument/2006/relationships" xmlns:p="http://schemas.openxmlformats.org/presentationml/2006/main">
  <p:tag name="AS_UNIQUEID" val="837"/>
</p:tagLst>
</file>

<file path=ppt/tags/tag96.xml><?xml version="1.0" encoding="utf-8"?>
<p:tagLst xmlns:a="http://schemas.openxmlformats.org/drawingml/2006/main" xmlns:r="http://schemas.openxmlformats.org/officeDocument/2006/relationships" xmlns:p="http://schemas.openxmlformats.org/presentationml/2006/main">
  <p:tag name="AS_UNIQUEID" val="838"/>
</p:tagLst>
</file>

<file path=ppt/tags/tag97.xml><?xml version="1.0" encoding="utf-8"?>
<p:tagLst xmlns:a="http://schemas.openxmlformats.org/drawingml/2006/main" xmlns:r="http://schemas.openxmlformats.org/officeDocument/2006/relationships" xmlns:p="http://schemas.openxmlformats.org/presentationml/2006/main">
  <p:tag name="AS_UNIQUEID" val="369"/>
</p:tagLst>
</file>

<file path=ppt/tags/tag98.xml><?xml version="1.0" encoding="utf-8"?>
<p:tagLst xmlns:a="http://schemas.openxmlformats.org/drawingml/2006/main" xmlns:r="http://schemas.openxmlformats.org/officeDocument/2006/relationships" xmlns:p="http://schemas.openxmlformats.org/presentationml/2006/main">
  <p:tag name="AS_UNIQUEID" val="851"/>
</p:tagLst>
</file>

<file path=ppt/tags/tag99.xml><?xml version="1.0" encoding="utf-8"?>
<p:tagLst xmlns:a="http://schemas.openxmlformats.org/drawingml/2006/main" xmlns:r="http://schemas.openxmlformats.org/officeDocument/2006/relationships" xmlns:p="http://schemas.openxmlformats.org/presentationml/2006/main">
  <p:tag name="AS_UNIQUEID" val="846"/>
</p:tagLst>
</file>

<file path=ppt/theme/theme1.xml><?xml version="1.0" encoding="utf-8"?>
<a:theme xmlns:a="http://schemas.openxmlformats.org/drawingml/2006/main" name="Light Master ">
  <a:themeElements>
    <a:clrScheme name="Oracle NEW">
      <a:dk1>
        <a:srgbClr val="4E3629"/>
      </a:dk1>
      <a:lt1>
        <a:sysClr val="window" lastClr="FFFFFF"/>
      </a:lt1>
      <a:dk2>
        <a:srgbClr val="312D2A"/>
      </a:dk2>
      <a:lt2>
        <a:srgbClr val="E0E2E1"/>
      </a:lt2>
      <a:accent1>
        <a:srgbClr val="D1350F"/>
      </a:accent1>
      <a:accent2>
        <a:srgbClr val="E6AC58"/>
      </a:accent2>
      <a:accent3>
        <a:srgbClr val="94AFAF"/>
      </a:accent3>
      <a:accent4>
        <a:srgbClr val="2B6242"/>
      </a:accent4>
      <a:accent5>
        <a:srgbClr val="2C5967"/>
      </a:accent5>
      <a:accent6>
        <a:srgbClr val="AE562C"/>
      </a:accent6>
      <a:hlink>
        <a:srgbClr val="2C5967"/>
      </a:hlink>
      <a:folHlink>
        <a:srgbClr val="F5B642"/>
      </a:folHlink>
    </a:clrScheme>
    <a:fontScheme name="Oracle">
      <a:majorFont>
        <a:latin typeface="Georgia"/>
        <a:ea typeface="Arial"/>
        <a:cs typeface="Arial"/>
      </a:majorFont>
      <a:minorFont>
        <a:latin typeface="Oracle Sans"/>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9453F3D7-446E-4946-AD7A-8DE6260B0378}" vid="{2C915B15-F503-4E35-AEC9-2BF7D952AE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3649</TotalTime>
  <Words>2162</Words>
  <Application>Microsoft Office PowerPoint</Application>
  <PresentationFormat>와이드스크린</PresentationFormat>
  <Paragraphs>280</Paragraphs>
  <Slides>15</Slides>
  <Notes>13</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15</vt:i4>
      </vt:variant>
    </vt:vector>
  </HeadingPairs>
  <TitlesOfParts>
    <vt:vector size="25" baseType="lpstr">
      <vt:lpstr>System Font Regular</vt:lpstr>
      <vt:lpstr>나눔바른고딕</vt:lpstr>
      <vt:lpstr>Arial</vt:lpstr>
      <vt:lpstr>Calibri</vt:lpstr>
      <vt:lpstr>Georgia</vt:lpstr>
      <vt:lpstr>Oracle Sans</vt:lpstr>
      <vt:lpstr>Oracle Sans Extra Bold</vt:lpstr>
      <vt:lpstr>Oracle Sans Light</vt:lpstr>
      <vt:lpstr>Wingdings</vt:lpstr>
      <vt:lpstr>Light Master </vt:lpstr>
      <vt:lpstr>ADW/OAC Experience Workshop</vt:lpstr>
      <vt:lpstr>PowerPoint 프레젠테이션</vt:lpstr>
      <vt:lpstr>기술 혁신으로 인한 데이터 기술의 변화</vt:lpstr>
      <vt:lpstr>오라클 클라우드 데이터 플랫폼 개요</vt:lpstr>
      <vt:lpstr>최신 분석 트렌드와 이를 위해 필요한 기술 요소들</vt:lpstr>
      <vt:lpstr>분석 플랫폼 기본 구성… 그리고 근본적인 문제점</vt:lpstr>
      <vt:lpstr>Oracle의 해법: Autonomous Database</vt:lpstr>
      <vt:lpstr>Autonomous DB의 특징</vt:lpstr>
      <vt:lpstr>Autonomous DB의 기대 가치</vt:lpstr>
      <vt:lpstr>Oracle Analytics Cloud 소개</vt:lpstr>
      <vt:lpstr>데이터 분석의 진화</vt:lpstr>
      <vt:lpstr>분석을 위한 도구</vt:lpstr>
      <vt:lpstr>마치며</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Lucie Trepanier</dc:creator>
  <cp:lastModifiedBy>Sangyun Lee</cp:lastModifiedBy>
  <cp:revision>604</cp:revision>
  <dcterms:created xsi:type="dcterms:W3CDTF">2019-10-23T20:51:01Z</dcterms:created>
  <dcterms:modified xsi:type="dcterms:W3CDTF">2020-02-07T04:31:02Z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6186370</vt:lpwstr>
  </property>
  <property fmtid="{D5CDD505-2E9C-101B-9397-08002B2CF9AE}" pid="3" name="NXPowerLiteSettings">
    <vt:lpwstr>C700052003A000</vt:lpwstr>
  </property>
  <property fmtid="{D5CDD505-2E9C-101B-9397-08002B2CF9AE}" pid="4" name="NXPowerLiteVersion">
    <vt:lpwstr>D8.0.4</vt:lpwstr>
  </property>
</Properties>
</file>