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"/>
  </p:notesMasterIdLst>
  <p:sldIdLst>
    <p:sldId id="402" r:id="rId2"/>
  </p:sldIdLst>
  <p:sldSz cx="12192000" cy="6858000"/>
  <p:notesSz cx="6858000" cy="91440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FF07"/>
    <a:srgbClr val="07FF64"/>
    <a:srgbClr val="0032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42" autoAdjust="0"/>
    <p:restoredTop sz="95794" autoAdjust="0"/>
  </p:normalViewPr>
  <p:slideViewPr>
    <p:cSldViewPr>
      <p:cViewPr varScale="1">
        <p:scale>
          <a:sx n="121" d="100"/>
          <a:sy n="121" d="100"/>
        </p:scale>
        <p:origin x="192" y="20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D6F61B-DCC9-D848-990F-CAE1C8685861}" type="datetimeFigureOut">
              <a:rPr lang="en-US" smtClean="0"/>
              <a:t>8/4/23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C3E644-F180-AB42-9E50-AC26037DB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792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Main Slide">
    <p:bg>
      <p:bgPr>
        <a:solidFill>
          <a:srgbClr val="13FF0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CFCE66-6C70-4977-8AB8-A3BC9AE27EC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04953" y="5282331"/>
            <a:ext cx="10814232" cy="55399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>
              <a:buNone/>
              <a:defRPr sz="3000" b="1">
                <a:effectLst>
                  <a:glow rad="190500">
                    <a:schemeClr val="bg2"/>
                  </a:glow>
                </a:effectLst>
                <a:latin typeface="Nirmala UI" panose="020B0502040204020203" pitchFamily="34" charset="0"/>
                <a:cs typeface="Nirmala UI" panose="020B0502040204020203" pitchFamily="34" charset="0"/>
              </a:defRPr>
            </a:lvl1pPr>
          </a:lstStyle>
          <a:p>
            <a:pPr lvl="0"/>
            <a:r>
              <a:rPr lang="en-US" dirty="0"/>
              <a:t>Add Lyrics</a:t>
            </a:r>
          </a:p>
        </p:txBody>
      </p:sp>
    </p:spTree>
    <p:extLst>
      <p:ext uri="{BB962C8B-B14F-4D97-AF65-F5344CB8AC3E}">
        <p14:creationId xmlns:p14="http://schemas.microsoft.com/office/powerpoint/2010/main" val="27772105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FF0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2" tx1="lt1" bg2="dk1" tx2="lt2" accent1="accent1" accent2="accent2" accent3="accent3" accent4="accent4" accent5="accent5" accent6="accent6" hlink="hlink" folHlink="folHlink"/>
  <p:sldLayoutIdLst>
    <p:sldLayoutId id="2147483786" r:id="rId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3300" b="1" kern="1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33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굴림" panose="020B0600000101010101" pitchFamily="34" charset="-127"/>
          <a:ea typeface="굴림" panose="020B0600000101010101" pitchFamily="34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33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굴림" panose="020B0600000101010101" pitchFamily="34" charset="-127"/>
          <a:ea typeface="굴림" panose="020B0600000101010101" pitchFamily="34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33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굴림" panose="020B0600000101010101" pitchFamily="34" charset="-127"/>
          <a:ea typeface="굴림" panose="020B0600000101010101" pitchFamily="34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33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굴림" panose="020B0600000101010101" pitchFamily="34" charset="-127"/>
          <a:ea typeface="굴림" panose="020B0600000101010101" pitchFamily="34" charset="-127"/>
        </a:defRPr>
      </a:lvl5pPr>
      <a:lvl6pPr marL="342900" algn="ctr" rtl="0" eaLnBrk="1" fontAlgn="base" latinLnBrk="1" hangingPunct="1">
        <a:spcBef>
          <a:spcPct val="0"/>
        </a:spcBef>
        <a:spcAft>
          <a:spcPct val="0"/>
        </a:spcAft>
        <a:defRPr kumimoji="1" sz="33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굴림" panose="020B0600000101010101" pitchFamily="34" charset="-127"/>
          <a:ea typeface="굴림" panose="020B0600000101010101" pitchFamily="34" charset="-127"/>
        </a:defRPr>
      </a:lvl6pPr>
      <a:lvl7pPr marL="685800" algn="ctr" rtl="0" eaLnBrk="1" fontAlgn="base" latinLnBrk="1" hangingPunct="1">
        <a:spcBef>
          <a:spcPct val="0"/>
        </a:spcBef>
        <a:spcAft>
          <a:spcPct val="0"/>
        </a:spcAft>
        <a:defRPr kumimoji="1" sz="33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굴림" panose="020B0600000101010101" pitchFamily="34" charset="-127"/>
          <a:ea typeface="굴림" panose="020B0600000101010101" pitchFamily="34" charset="-127"/>
        </a:defRPr>
      </a:lvl7pPr>
      <a:lvl8pPr marL="1028700" algn="ctr" rtl="0" eaLnBrk="1" fontAlgn="base" latinLnBrk="1" hangingPunct="1">
        <a:spcBef>
          <a:spcPct val="0"/>
        </a:spcBef>
        <a:spcAft>
          <a:spcPct val="0"/>
        </a:spcAft>
        <a:defRPr kumimoji="1" sz="33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굴림" panose="020B0600000101010101" pitchFamily="34" charset="-127"/>
          <a:ea typeface="굴림" panose="020B0600000101010101" pitchFamily="34" charset="-127"/>
        </a:defRPr>
      </a:lvl8pPr>
      <a:lvl9pPr marL="1371600" algn="ctr" rtl="0" eaLnBrk="1" fontAlgn="base" latinLnBrk="1" hangingPunct="1">
        <a:spcBef>
          <a:spcPct val="0"/>
        </a:spcBef>
        <a:spcAft>
          <a:spcPct val="0"/>
        </a:spcAft>
        <a:defRPr kumimoji="1" sz="33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굴림" panose="020B0600000101010101" pitchFamily="34" charset="-127"/>
          <a:ea typeface="굴림" panose="020B0600000101010101" pitchFamily="34" charset="-127"/>
        </a:defRPr>
      </a:lvl9pPr>
    </p:titleStyle>
    <p:bodyStyle>
      <a:lvl1pPr marL="257175" indent="-257175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n"/>
        <a:defRPr kumimoji="1" sz="24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557213" indent="-214313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n"/>
        <a:defRPr kumimoji="1" sz="21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2pPr>
      <a:lvl3pPr marL="857250" indent="-171450" algn="l" rtl="0" eaLnBrk="0" fontAlgn="base" latinLnBrk="1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n"/>
        <a:defRPr kumimoji="1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3pPr>
      <a:lvl4pPr marL="1200150" indent="-17145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n"/>
        <a:defRPr kumimoji="1" sz="15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4pPr>
      <a:lvl5pPr marL="1543050" indent="-17145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n"/>
        <a:defRPr kumimoji="1" sz="15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A339966-2B50-A0DA-7A30-ED946F747F4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708422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Theme">
  <a:themeElements>
    <a:clrScheme name="흐름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흐름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anose="020B0600000101010101" pitchFamily="34" charset="-127"/>
            <a:ea typeface="굴림" panose="020B0600000101010101" pitchFamily="34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anose="020B0600000101010101" pitchFamily="34" charset="-127"/>
            <a:ea typeface="굴림" panose="020B0600000101010101" pitchFamily="34" charset="-127"/>
          </a:defRPr>
        </a:defPPr>
      </a:lstStyle>
    </a:lnDef>
    <a:txDef>
      <a:spPr>
        <a:noFill/>
      </a:spPr>
      <a:bodyPr wrap="square">
        <a:spAutoFit/>
      </a:bodyPr>
      <a:lstStyle>
        <a:defPPr algn="l">
          <a:defRPr sz="3000" b="1" dirty="0" smtClean="0">
            <a:effectLst>
              <a:glow rad="190500">
                <a:schemeClr val="bg2"/>
              </a:glow>
            </a:effectLst>
            <a:latin typeface="Nirmala UI" panose="020B0502040204020203" pitchFamily="34" charset="0"/>
            <a:ea typeface="Nirmala UI" panose="020B0502040204020203" pitchFamily="34" charset="0"/>
            <a:cs typeface="Nirmala UI" panose="020B0502040204020203" pitchFamily="34" charset="0"/>
          </a:defRPr>
        </a:defPPr>
      </a:lstStyle>
    </a:txDef>
  </a:objectDefaults>
  <a:extraClrSchemeLst>
    <a:extraClrScheme>
      <a:clrScheme name="흐름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흐름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흐름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흐름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흐름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흐름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흐름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흐름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흐름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owerPointTheme" id="{826DF8B1-9C1F-4C7F-9941-7D2D3E999CF8}" vid="{E0303908-FAE5-4C73-A870-35C461626FA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324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굴림</vt:lpstr>
      <vt:lpstr>Arial</vt:lpstr>
      <vt:lpstr>Calibri</vt:lpstr>
      <vt:lpstr>Nirmala UI</vt:lpstr>
      <vt:lpstr>Wingdings</vt:lpstr>
      <vt:lpstr>PowerPointTheme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wed_sermon</dc:title>
  <dc:subject/>
  <dc:creator/>
  <cp:keywords/>
  <dc:description/>
  <cp:lastModifiedBy>Dong Kyu Kim</cp:lastModifiedBy>
  <cp:revision>75</cp:revision>
  <dcterms:created xsi:type="dcterms:W3CDTF">2003-11-15T21:42:40Z</dcterms:created>
  <dcterms:modified xsi:type="dcterms:W3CDTF">2023-08-05T06:47:27Z</dcterms:modified>
  <cp:category/>
</cp:coreProperties>
</file>